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66" r:id="rId4"/>
    <p:sldId id="326" r:id="rId5"/>
    <p:sldId id="359" r:id="rId6"/>
    <p:sldId id="324" r:id="rId7"/>
    <p:sldId id="341" r:id="rId8"/>
    <p:sldId id="342" r:id="rId9"/>
    <p:sldId id="343" r:id="rId10"/>
    <p:sldId id="344" r:id="rId11"/>
    <p:sldId id="345" r:id="rId12"/>
    <p:sldId id="325" r:id="rId13"/>
    <p:sldId id="327" r:id="rId14"/>
    <p:sldId id="328" r:id="rId15"/>
    <p:sldId id="340" r:id="rId16"/>
    <p:sldId id="329" r:id="rId17"/>
    <p:sldId id="333" r:id="rId18"/>
    <p:sldId id="353" r:id="rId19"/>
    <p:sldId id="354" r:id="rId20"/>
    <p:sldId id="357" r:id="rId21"/>
    <p:sldId id="355" r:id="rId22"/>
    <p:sldId id="332" r:id="rId23"/>
    <p:sldId id="334" r:id="rId24"/>
    <p:sldId id="336" r:id="rId25"/>
    <p:sldId id="337" r:id="rId26"/>
    <p:sldId id="346" r:id="rId27"/>
    <p:sldId id="338" r:id="rId28"/>
    <p:sldId id="339" r:id="rId29"/>
    <p:sldId id="347" r:id="rId30"/>
    <p:sldId id="349" r:id="rId31"/>
    <p:sldId id="350" r:id="rId32"/>
    <p:sldId id="351" r:id="rId33"/>
    <p:sldId id="352" r:id="rId34"/>
    <p:sldId id="358" r:id="rId35"/>
    <p:sldId id="360" r:id="rId36"/>
    <p:sldId id="361" r:id="rId37"/>
    <p:sldId id="362" r:id="rId38"/>
    <p:sldId id="263" r:id="rId39"/>
    <p:sldId id="323" r:id="rId40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595D1A-14DA-4787-B881-C02B06106843}" v="30" dt="2023-11-14T08:58:16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75" autoAdjust="0"/>
  </p:normalViewPr>
  <p:slideViewPr>
    <p:cSldViewPr>
      <p:cViewPr varScale="1">
        <p:scale>
          <a:sx n="130" d="100"/>
          <a:sy n="130" d="100"/>
        </p:scale>
        <p:origin x="107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Stoklasa" userId="7c7ba8f323bf6ffe" providerId="LiveId" clId="{DF595D1A-14DA-4787-B881-C02B06106843}"/>
    <pc:docChg chg="undo custSel addSld delSld modSld sldOrd">
      <pc:chgData name="Michal Stoklasa" userId="7c7ba8f323bf6ffe" providerId="LiveId" clId="{DF595D1A-14DA-4787-B881-C02B06106843}" dt="2023-11-14T09:14:35.607" v="2741" actId="1076"/>
      <pc:docMkLst>
        <pc:docMk/>
      </pc:docMkLst>
      <pc:sldChg chg="modSp mod">
        <pc:chgData name="Michal Stoklasa" userId="7c7ba8f323bf6ffe" providerId="LiveId" clId="{DF595D1A-14DA-4787-B881-C02B06106843}" dt="2023-11-06T09:16:31.935" v="48" actId="20577"/>
        <pc:sldMkLst>
          <pc:docMk/>
          <pc:sldMk cId="280633465" sldId="256"/>
        </pc:sldMkLst>
        <pc:spChg chg="mod">
          <ac:chgData name="Michal Stoklasa" userId="7c7ba8f323bf6ffe" providerId="LiveId" clId="{DF595D1A-14DA-4787-B881-C02B06106843}" dt="2023-11-06T09:16:00.806" v="16" actId="20577"/>
          <ac:spMkLst>
            <pc:docMk/>
            <pc:sldMk cId="280633465" sldId="256"/>
            <ac:spMk id="2" creationId="{00000000-0000-0000-0000-000000000000}"/>
          </ac:spMkLst>
        </pc:spChg>
        <pc:spChg chg="mod">
          <ac:chgData name="Michal Stoklasa" userId="7c7ba8f323bf6ffe" providerId="LiveId" clId="{DF595D1A-14DA-4787-B881-C02B06106843}" dt="2023-11-06T09:16:22.105" v="28" actId="20577"/>
          <ac:spMkLst>
            <pc:docMk/>
            <pc:sldMk cId="280633465" sldId="256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06T09:16:31.935" v="48" actId="20577"/>
          <ac:spMkLst>
            <pc:docMk/>
            <pc:sldMk cId="280633465" sldId="256"/>
            <ac:spMk id="9" creationId="{00000000-0000-0000-0000-000000000000}"/>
          </ac:spMkLst>
        </pc:spChg>
      </pc:sldChg>
      <pc:sldChg chg="modSp mod">
        <pc:chgData name="Michal Stoklasa" userId="7c7ba8f323bf6ffe" providerId="LiveId" clId="{DF595D1A-14DA-4787-B881-C02B06106843}" dt="2023-11-14T09:09:54.777" v="2434" actId="20577"/>
        <pc:sldMkLst>
          <pc:docMk/>
          <pc:sldMk cId="2997543792" sldId="257"/>
        </pc:sldMkLst>
        <pc:spChg chg="mod">
          <ac:chgData name="Michal Stoklasa" userId="7c7ba8f323bf6ffe" providerId="LiveId" clId="{DF595D1A-14DA-4787-B881-C02B06106843}" dt="2023-11-14T09:09:54.777" v="2434" actId="20577"/>
          <ac:spMkLst>
            <pc:docMk/>
            <pc:sldMk cId="2997543792" sldId="257"/>
            <ac:spMk id="3" creationId="{00000000-0000-0000-0000-000000000000}"/>
          </ac:spMkLst>
        </pc:spChg>
      </pc:sldChg>
      <pc:sldChg chg="modSp mod modNotesTx">
        <pc:chgData name="Michal Stoklasa" userId="7c7ba8f323bf6ffe" providerId="LiveId" clId="{DF595D1A-14DA-4787-B881-C02B06106843}" dt="2023-11-14T09:14:35.607" v="2741" actId="1076"/>
        <pc:sldMkLst>
          <pc:docMk/>
          <pc:sldMk cId="233710240" sldId="266"/>
        </pc:sldMkLst>
        <pc:spChg chg="mod">
          <ac:chgData name="Michal Stoklasa" userId="7c7ba8f323bf6ffe" providerId="LiveId" clId="{DF595D1A-14DA-4787-B881-C02B06106843}" dt="2023-11-14T09:14:35.607" v="2741" actId="1076"/>
          <ac:spMkLst>
            <pc:docMk/>
            <pc:sldMk cId="233710240" sldId="266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40:28.703" v="657" actId="20577"/>
          <ac:spMkLst>
            <pc:docMk/>
            <pc:sldMk cId="233710240" sldId="266"/>
            <ac:spMk id="6" creationId="{00000000-0000-0000-0000-000000000000}"/>
          </ac:spMkLst>
        </pc:spChg>
      </pc:sldChg>
      <pc:sldChg chg="modSp mod">
        <pc:chgData name="Michal Stoklasa" userId="7c7ba8f323bf6ffe" providerId="LiveId" clId="{DF595D1A-14DA-4787-B881-C02B06106843}" dt="2023-11-13T12:36:31.071" v="638" actId="1076"/>
        <pc:sldMkLst>
          <pc:docMk/>
          <pc:sldMk cId="2909696771" sldId="323"/>
        </pc:sldMkLst>
        <pc:spChg chg="mod">
          <ac:chgData name="Michal Stoklasa" userId="7c7ba8f323bf6ffe" providerId="LiveId" clId="{DF595D1A-14DA-4787-B881-C02B06106843}" dt="2023-11-13T12:36:31.071" v="638" actId="1076"/>
          <ac:spMkLst>
            <pc:docMk/>
            <pc:sldMk cId="2909696771" sldId="323"/>
            <ac:spMk id="3" creationId="{00000000-0000-0000-0000-000000000000}"/>
          </ac:spMkLst>
        </pc:spChg>
      </pc:sldChg>
      <pc:sldChg chg="modSp mod">
        <pc:chgData name="Michal Stoklasa" userId="7c7ba8f323bf6ffe" providerId="LiveId" clId="{DF595D1A-14DA-4787-B881-C02B06106843}" dt="2023-11-13T11:56:37.684" v="141" actId="20577"/>
        <pc:sldMkLst>
          <pc:docMk/>
          <pc:sldMk cId="4006011884" sldId="324"/>
        </pc:sldMkLst>
        <pc:spChg chg="mod">
          <ac:chgData name="Michal Stoklasa" userId="7c7ba8f323bf6ffe" providerId="LiveId" clId="{DF595D1A-14DA-4787-B881-C02B06106843}" dt="2023-11-13T11:56:37.684" v="141" actId="20577"/>
          <ac:spMkLst>
            <pc:docMk/>
            <pc:sldMk cId="4006011884" sldId="324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1:56:34.701" v="140" actId="20577"/>
          <ac:spMkLst>
            <pc:docMk/>
            <pc:sldMk cId="4006011884" sldId="324"/>
            <ac:spMk id="6" creationId="{00000000-0000-0000-0000-000000000000}"/>
          </ac:spMkLst>
        </pc:spChg>
      </pc:sldChg>
      <pc:sldChg chg="modSp mod">
        <pc:chgData name="Michal Stoklasa" userId="7c7ba8f323bf6ffe" providerId="LiveId" clId="{DF595D1A-14DA-4787-B881-C02B06106843}" dt="2023-11-13T12:46:55.482" v="988" actId="20577"/>
        <pc:sldMkLst>
          <pc:docMk/>
          <pc:sldMk cId="2135083166" sldId="325"/>
        </pc:sldMkLst>
        <pc:spChg chg="mod">
          <ac:chgData name="Michal Stoklasa" userId="7c7ba8f323bf6ffe" providerId="LiveId" clId="{DF595D1A-14DA-4787-B881-C02B06106843}" dt="2023-11-13T12:46:55.482" v="988" actId="20577"/>
          <ac:spMkLst>
            <pc:docMk/>
            <pc:sldMk cId="2135083166" sldId="325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03:26.462" v="265" actId="20577"/>
          <ac:spMkLst>
            <pc:docMk/>
            <pc:sldMk cId="2135083166" sldId="325"/>
            <ac:spMk id="6" creationId="{00000000-0000-0000-0000-000000000000}"/>
          </ac:spMkLst>
        </pc:spChg>
      </pc:sldChg>
      <pc:sldChg chg="modSp mod ord">
        <pc:chgData name="Michal Stoklasa" userId="7c7ba8f323bf6ffe" providerId="LiveId" clId="{DF595D1A-14DA-4787-B881-C02B06106843}" dt="2023-11-13T12:44:39.625" v="900" actId="20577"/>
        <pc:sldMkLst>
          <pc:docMk/>
          <pc:sldMk cId="3514160388" sldId="326"/>
        </pc:sldMkLst>
        <pc:spChg chg="mod">
          <ac:chgData name="Michal Stoklasa" userId="7c7ba8f323bf6ffe" providerId="LiveId" clId="{DF595D1A-14DA-4787-B881-C02B06106843}" dt="2023-11-13T12:44:39.625" v="900" actId="20577"/>
          <ac:spMkLst>
            <pc:docMk/>
            <pc:sldMk cId="3514160388" sldId="326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1:57:16.207" v="145"/>
          <ac:spMkLst>
            <pc:docMk/>
            <pc:sldMk cId="3514160388" sldId="326"/>
            <ac:spMk id="6" creationId="{00000000-0000-0000-0000-000000000000}"/>
          </ac:spMkLst>
        </pc:spChg>
      </pc:sldChg>
      <pc:sldChg chg="delSp modSp mod">
        <pc:chgData name="Michal Stoklasa" userId="7c7ba8f323bf6ffe" providerId="LiveId" clId="{DF595D1A-14DA-4787-B881-C02B06106843}" dt="2023-11-13T12:47:27.476" v="1058" actId="20577"/>
        <pc:sldMkLst>
          <pc:docMk/>
          <pc:sldMk cId="3443457552" sldId="327"/>
        </pc:sldMkLst>
        <pc:spChg chg="mod">
          <ac:chgData name="Michal Stoklasa" userId="7c7ba8f323bf6ffe" providerId="LiveId" clId="{DF595D1A-14DA-4787-B881-C02B06106843}" dt="2023-11-13T12:47:27.476" v="1058" actId="20577"/>
          <ac:spMkLst>
            <pc:docMk/>
            <pc:sldMk cId="3443457552" sldId="327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04:03.117" v="269" actId="20577"/>
          <ac:spMkLst>
            <pc:docMk/>
            <pc:sldMk cId="3443457552" sldId="327"/>
            <ac:spMk id="6" creationId="{00000000-0000-0000-0000-000000000000}"/>
          </ac:spMkLst>
        </pc:spChg>
        <pc:picChg chg="del">
          <ac:chgData name="Michal Stoklasa" userId="7c7ba8f323bf6ffe" providerId="LiveId" clId="{DF595D1A-14DA-4787-B881-C02B06106843}" dt="2023-11-13T12:04:12.531" v="272" actId="478"/>
          <ac:picMkLst>
            <pc:docMk/>
            <pc:sldMk cId="3443457552" sldId="327"/>
            <ac:picMk id="2" creationId="{EF4C5ACA-12C0-A0CF-4B75-070857035C3C}"/>
          </ac:picMkLst>
        </pc:picChg>
        <pc:picChg chg="del">
          <ac:chgData name="Michal Stoklasa" userId="7c7ba8f323bf6ffe" providerId="LiveId" clId="{DF595D1A-14DA-4787-B881-C02B06106843}" dt="2023-11-13T12:04:13.227" v="273" actId="478"/>
          <ac:picMkLst>
            <pc:docMk/>
            <pc:sldMk cId="3443457552" sldId="327"/>
            <ac:picMk id="4" creationId="{05F2AC58-652A-16E8-13B4-B8C2138CCDD5}"/>
          </ac:picMkLst>
        </pc:picChg>
      </pc:sldChg>
      <pc:sldChg chg="modSp mod">
        <pc:chgData name="Michal Stoklasa" userId="7c7ba8f323bf6ffe" providerId="LiveId" clId="{DF595D1A-14DA-4787-B881-C02B06106843}" dt="2023-11-13T12:48:00.275" v="1112" actId="20577"/>
        <pc:sldMkLst>
          <pc:docMk/>
          <pc:sldMk cId="592834716" sldId="328"/>
        </pc:sldMkLst>
        <pc:spChg chg="mod">
          <ac:chgData name="Michal Stoklasa" userId="7c7ba8f323bf6ffe" providerId="LiveId" clId="{DF595D1A-14DA-4787-B881-C02B06106843}" dt="2023-11-13T12:48:00.275" v="1112" actId="20577"/>
          <ac:spMkLst>
            <pc:docMk/>
            <pc:sldMk cId="592834716" sldId="328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04:18.436" v="277" actId="20577"/>
          <ac:spMkLst>
            <pc:docMk/>
            <pc:sldMk cId="592834716" sldId="328"/>
            <ac:spMk id="6" creationId="{00000000-0000-0000-0000-000000000000}"/>
          </ac:spMkLst>
        </pc:spChg>
      </pc:sldChg>
      <pc:sldChg chg="addSp delSp modSp mod">
        <pc:chgData name="Michal Stoklasa" userId="7c7ba8f323bf6ffe" providerId="LiveId" clId="{DF595D1A-14DA-4787-B881-C02B06106843}" dt="2023-11-13T12:50:06.555" v="1114" actId="20577"/>
        <pc:sldMkLst>
          <pc:docMk/>
          <pc:sldMk cId="181136202" sldId="329"/>
        </pc:sldMkLst>
        <pc:spChg chg="mod">
          <ac:chgData name="Michal Stoklasa" userId="7c7ba8f323bf6ffe" providerId="LiveId" clId="{DF595D1A-14DA-4787-B881-C02B06106843}" dt="2023-11-13T12:14:21.843" v="369" actId="1076"/>
          <ac:spMkLst>
            <pc:docMk/>
            <pc:sldMk cId="181136202" sldId="329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50:06.555" v="1114" actId="20577"/>
          <ac:spMkLst>
            <pc:docMk/>
            <pc:sldMk cId="181136202" sldId="329"/>
            <ac:spMk id="6" creationId="{00000000-0000-0000-0000-000000000000}"/>
          </ac:spMkLst>
        </pc:spChg>
        <pc:picChg chg="del">
          <ac:chgData name="Michal Stoklasa" userId="7c7ba8f323bf6ffe" providerId="LiveId" clId="{DF595D1A-14DA-4787-B881-C02B06106843}" dt="2023-11-13T12:12:49.602" v="322" actId="478"/>
          <ac:picMkLst>
            <pc:docMk/>
            <pc:sldMk cId="181136202" sldId="329"/>
            <ac:picMk id="2" creationId="{80D0EC98-8429-8790-F5BB-98F410B68416}"/>
          </ac:picMkLst>
        </pc:picChg>
        <pc:picChg chg="add mod">
          <ac:chgData name="Michal Stoklasa" userId="7c7ba8f323bf6ffe" providerId="LiveId" clId="{DF595D1A-14DA-4787-B881-C02B06106843}" dt="2023-11-13T12:14:32.495" v="372" actId="14100"/>
          <ac:picMkLst>
            <pc:docMk/>
            <pc:sldMk cId="181136202" sldId="329"/>
            <ac:picMk id="4" creationId="{0720D238-AD3E-BF27-6D0A-C2DA8FAAF419}"/>
          </ac:picMkLst>
        </pc:picChg>
      </pc:sldChg>
      <pc:sldChg chg="del">
        <pc:chgData name="Michal Stoklasa" userId="7c7ba8f323bf6ffe" providerId="LiveId" clId="{DF595D1A-14DA-4787-B881-C02B06106843}" dt="2023-11-13T12:14:48.313" v="373" actId="47"/>
        <pc:sldMkLst>
          <pc:docMk/>
          <pc:sldMk cId="3893437164" sldId="330"/>
        </pc:sldMkLst>
      </pc:sldChg>
      <pc:sldChg chg="del">
        <pc:chgData name="Michal Stoklasa" userId="7c7ba8f323bf6ffe" providerId="LiveId" clId="{DF595D1A-14DA-4787-B881-C02B06106843}" dt="2023-11-13T12:16:28.395" v="376" actId="47"/>
        <pc:sldMkLst>
          <pc:docMk/>
          <pc:sldMk cId="137512384" sldId="331"/>
        </pc:sldMkLst>
      </pc:sldChg>
      <pc:sldChg chg="delSp modSp mod">
        <pc:chgData name="Michal Stoklasa" userId="7c7ba8f323bf6ffe" providerId="LiveId" clId="{DF595D1A-14DA-4787-B881-C02B06106843}" dt="2023-11-13T12:30:18.780" v="551" actId="20577"/>
        <pc:sldMkLst>
          <pc:docMk/>
          <pc:sldMk cId="3508446669" sldId="332"/>
        </pc:sldMkLst>
        <pc:spChg chg="mod">
          <ac:chgData name="Michal Stoklasa" userId="7c7ba8f323bf6ffe" providerId="LiveId" clId="{DF595D1A-14DA-4787-B881-C02B06106843}" dt="2023-11-13T12:30:18.780" v="551" actId="20577"/>
          <ac:spMkLst>
            <pc:docMk/>
            <pc:sldMk cId="3508446669" sldId="332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29:46.407" v="540"/>
          <ac:spMkLst>
            <pc:docMk/>
            <pc:sldMk cId="3508446669" sldId="332"/>
            <ac:spMk id="6" creationId="{00000000-0000-0000-0000-000000000000}"/>
          </ac:spMkLst>
        </pc:spChg>
        <pc:picChg chg="del">
          <ac:chgData name="Michal Stoklasa" userId="7c7ba8f323bf6ffe" providerId="LiveId" clId="{DF595D1A-14DA-4787-B881-C02B06106843}" dt="2023-11-13T12:29:52.593" v="541" actId="478"/>
          <ac:picMkLst>
            <pc:docMk/>
            <pc:sldMk cId="3508446669" sldId="332"/>
            <ac:picMk id="2" creationId="{9E666DFC-769E-8795-900C-C173E0BDEAD5}"/>
          </ac:picMkLst>
        </pc:picChg>
      </pc:sldChg>
      <pc:sldChg chg="modSp mod">
        <pc:chgData name="Michal Stoklasa" userId="7c7ba8f323bf6ffe" providerId="LiveId" clId="{DF595D1A-14DA-4787-B881-C02B06106843}" dt="2023-11-13T12:53:30.684" v="1205" actId="20577"/>
        <pc:sldMkLst>
          <pc:docMk/>
          <pc:sldMk cId="3455167970" sldId="333"/>
        </pc:sldMkLst>
        <pc:spChg chg="mod">
          <ac:chgData name="Michal Stoklasa" userId="7c7ba8f323bf6ffe" providerId="LiveId" clId="{DF595D1A-14DA-4787-B881-C02B06106843}" dt="2023-11-13T12:53:30.684" v="1205" actId="20577"/>
          <ac:spMkLst>
            <pc:docMk/>
            <pc:sldMk cId="3455167970" sldId="333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25:54.236" v="384" actId="20577"/>
          <ac:spMkLst>
            <pc:docMk/>
            <pc:sldMk cId="3455167970" sldId="333"/>
            <ac:spMk id="6" creationId="{00000000-0000-0000-0000-000000000000}"/>
          </ac:spMkLst>
        </pc:spChg>
      </pc:sldChg>
      <pc:sldChg chg="addSp delSp modSp mod">
        <pc:chgData name="Michal Stoklasa" userId="7c7ba8f323bf6ffe" providerId="LiveId" clId="{DF595D1A-14DA-4787-B881-C02B06106843}" dt="2023-11-13T12:30:59.180" v="558"/>
        <pc:sldMkLst>
          <pc:docMk/>
          <pc:sldMk cId="3483065776" sldId="334"/>
        </pc:sldMkLst>
        <pc:spChg chg="del">
          <ac:chgData name="Michal Stoklasa" userId="7c7ba8f323bf6ffe" providerId="LiveId" clId="{DF595D1A-14DA-4787-B881-C02B06106843}" dt="2023-11-13T12:30:41.698" v="552" actId="478"/>
          <ac:spMkLst>
            <pc:docMk/>
            <pc:sldMk cId="3483065776" sldId="334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0:59.180" v="558"/>
          <ac:spMkLst>
            <pc:docMk/>
            <pc:sldMk cId="3483065776" sldId="334"/>
            <ac:spMk id="6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30:49.510" v="556" actId="1076"/>
          <ac:picMkLst>
            <pc:docMk/>
            <pc:sldMk cId="3483065776" sldId="334"/>
            <ac:picMk id="2" creationId="{C306616E-33AA-4AD2-C635-17FC719C741B}"/>
          </ac:picMkLst>
        </pc:picChg>
        <pc:picChg chg="add mod">
          <ac:chgData name="Michal Stoklasa" userId="7c7ba8f323bf6ffe" providerId="LiveId" clId="{DF595D1A-14DA-4787-B881-C02B06106843}" dt="2023-11-13T12:30:53.143" v="557" actId="1076"/>
          <ac:picMkLst>
            <pc:docMk/>
            <pc:sldMk cId="3483065776" sldId="334"/>
            <ac:picMk id="4" creationId="{CF8B6BC8-55DC-FA11-4EDD-8F9908A3D6CC}"/>
          </ac:picMkLst>
        </pc:picChg>
      </pc:sldChg>
      <pc:sldChg chg="modSp mod">
        <pc:chgData name="Michal Stoklasa" userId="7c7ba8f323bf6ffe" providerId="LiveId" clId="{DF595D1A-14DA-4787-B881-C02B06106843}" dt="2023-11-13T12:31:28.922" v="568" actId="20577"/>
        <pc:sldMkLst>
          <pc:docMk/>
          <pc:sldMk cId="252505182" sldId="336"/>
        </pc:sldMkLst>
        <pc:spChg chg="mod">
          <ac:chgData name="Michal Stoklasa" userId="7c7ba8f323bf6ffe" providerId="LiveId" clId="{DF595D1A-14DA-4787-B881-C02B06106843}" dt="2023-11-13T12:31:28.922" v="568" actId="20577"/>
          <ac:spMkLst>
            <pc:docMk/>
            <pc:sldMk cId="252505182" sldId="336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1:09.766" v="559"/>
          <ac:spMkLst>
            <pc:docMk/>
            <pc:sldMk cId="252505182" sldId="336"/>
            <ac:spMk id="6" creationId="{00000000-0000-0000-0000-000000000000}"/>
          </ac:spMkLst>
        </pc:spChg>
      </pc:sldChg>
      <pc:sldChg chg="addSp delSp modSp mod modNotesTx">
        <pc:chgData name="Michal Stoklasa" userId="7c7ba8f323bf6ffe" providerId="LiveId" clId="{DF595D1A-14DA-4787-B881-C02B06106843}" dt="2023-11-13T12:31:57.643" v="575" actId="1076"/>
        <pc:sldMkLst>
          <pc:docMk/>
          <pc:sldMk cId="1905504038" sldId="337"/>
        </pc:sldMkLst>
        <pc:spChg chg="del">
          <ac:chgData name="Michal Stoklasa" userId="7c7ba8f323bf6ffe" providerId="LiveId" clId="{DF595D1A-14DA-4787-B881-C02B06106843}" dt="2023-11-13T12:31:41.621" v="569" actId="478"/>
          <ac:spMkLst>
            <pc:docMk/>
            <pc:sldMk cId="1905504038" sldId="337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1:53.218" v="573"/>
          <ac:spMkLst>
            <pc:docMk/>
            <pc:sldMk cId="1905504038" sldId="337"/>
            <ac:spMk id="6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31:57.643" v="575" actId="1076"/>
          <ac:picMkLst>
            <pc:docMk/>
            <pc:sldMk cId="1905504038" sldId="337"/>
            <ac:picMk id="2" creationId="{2EB4019E-BA73-4EF3-5673-4AB69ECAA5B9}"/>
          </ac:picMkLst>
        </pc:picChg>
        <pc:picChg chg="add mod">
          <ac:chgData name="Michal Stoklasa" userId="7c7ba8f323bf6ffe" providerId="LiveId" clId="{DF595D1A-14DA-4787-B881-C02B06106843}" dt="2023-11-13T12:31:55.554" v="574" actId="1076"/>
          <ac:picMkLst>
            <pc:docMk/>
            <pc:sldMk cId="1905504038" sldId="337"/>
            <ac:picMk id="4" creationId="{0F6DE401-24C7-5C24-56A7-8C85C2BB3281}"/>
          </ac:picMkLst>
        </pc:picChg>
      </pc:sldChg>
      <pc:sldChg chg="addSp delSp modSp mod">
        <pc:chgData name="Michal Stoklasa" userId="7c7ba8f323bf6ffe" providerId="LiveId" clId="{DF595D1A-14DA-4787-B881-C02B06106843}" dt="2023-11-13T12:33:06.458" v="591" actId="1076"/>
        <pc:sldMkLst>
          <pc:docMk/>
          <pc:sldMk cId="745253090" sldId="338"/>
        </pc:sldMkLst>
        <pc:spChg chg="del mod">
          <ac:chgData name="Michal Stoklasa" userId="7c7ba8f323bf6ffe" providerId="LiveId" clId="{DF595D1A-14DA-4787-B881-C02B06106843}" dt="2023-11-13T12:33:02.490" v="589" actId="478"/>
          <ac:spMkLst>
            <pc:docMk/>
            <pc:sldMk cId="745253090" sldId="338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2:24.730" v="577"/>
          <ac:spMkLst>
            <pc:docMk/>
            <pc:sldMk cId="745253090" sldId="338"/>
            <ac:spMk id="6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33:06.458" v="591" actId="1076"/>
          <ac:picMkLst>
            <pc:docMk/>
            <pc:sldMk cId="745253090" sldId="338"/>
            <ac:picMk id="2" creationId="{287B2C47-BE69-EFD2-B32C-4E88A4EE3A32}"/>
          </ac:picMkLst>
        </pc:picChg>
        <pc:picChg chg="add mod">
          <ac:chgData name="Michal Stoklasa" userId="7c7ba8f323bf6ffe" providerId="LiveId" clId="{DF595D1A-14DA-4787-B881-C02B06106843}" dt="2023-11-13T12:33:04.503" v="590" actId="1076"/>
          <ac:picMkLst>
            <pc:docMk/>
            <pc:sldMk cId="745253090" sldId="338"/>
            <ac:picMk id="4" creationId="{FFCB26E8-3E6D-0E22-C581-ADBBBDAE6840}"/>
          </ac:picMkLst>
        </pc:picChg>
      </pc:sldChg>
      <pc:sldChg chg="addSp delSp modSp mod">
        <pc:chgData name="Michal Stoklasa" userId="7c7ba8f323bf6ffe" providerId="LiveId" clId="{DF595D1A-14DA-4787-B881-C02B06106843}" dt="2023-11-13T12:33:26.526" v="595"/>
        <pc:sldMkLst>
          <pc:docMk/>
          <pc:sldMk cId="1783801803" sldId="339"/>
        </pc:sldMkLst>
        <pc:spChg chg="del">
          <ac:chgData name="Michal Stoklasa" userId="7c7ba8f323bf6ffe" providerId="LiveId" clId="{DF595D1A-14DA-4787-B881-C02B06106843}" dt="2023-11-13T12:33:17.876" v="592" actId="478"/>
          <ac:spMkLst>
            <pc:docMk/>
            <pc:sldMk cId="1783801803" sldId="339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3:26.526" v="595"/>
          <ac:spMkLst>
            <pc:docMk/>
            <pc:sldMk cId="1783801803" sldId="339"/>
            <ac:spMk id="6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33:21.763" v="594" actId="1076"/>
          <ac:picMkLst>
            <pc:docMk/>
            <pc:sldMk cId="1783801803" sldId="339"/>
            <ac:picMk id="2" creationId="{885EB1FF-ADE0-440F-E273-BC9040B57CB1}"/>
          </ac:picMkLst>
        </pc:picChg>
      </pc:sldChg>
      <pc:sldChg chg="addSp delSp modSp mod modNotesTx">
        <pc:chgData name="Michal Stoklasa" userId="7c7ba8f323bf6ffe" providerId="LiveId" clId="{DF595D1A-14DA-4787-B881-C02B06106843}" dt="2023-11-13T12:05:32.796" v="307" actId="20577"/>
        <pc:sldMkLst>
          <pc:docMk/>
          <pc:sldMk cId="1283345104" sldId="340"/>
        </pc:sldMkLst>
        <pc:spChg chg="del">
          <ac:chgData name="Michal Stoklasa" userId="7c7ba8f323bf6ffe" providerId="LiveId" clId="{DF595D1A-14DA-4787-B881-C02B06106843}" dt="2023-11-13T12:05:04.933" v="294" actId="478"/>
          <ac:spMkLst>
            <pc:docMk/>
            <pc:sldMk cId="1283345104" sldId="340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05:02.820" v="293" actId="20577"/>
          <ac:spMkLst>
            <pc:docMk/>
            <pc:sldMk cId="1283345104" sldId="340"/>
            <ac:spMk id="6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05:13.579" v="298" actId="14100"/>
          <ac:picMkLst>
            <pc:docMk/>
            <pc:sldMk cId="1283345104" sldId="340"/>
            <ac:picMk id="4" creationId="{0ED16377-9D79-B994-EBDF-05B121D2F00B}"/>
          </ac:picMkLst>
        </pc:picChg>
      </pc:sldChg>
      <pc:sldChg chg="modSp mod">
        <pc:chgData name="Michal Stoklasa" userId="7c7ba8f323bf6ffe" providerId="LiveId" clId="{DF595D1A-14DA-4787-B881-C02B06106843}" dt="2023-11-13T11:58:11.101" v="174" actId="20577"/>
        <pc:sldMkLst>
          <pc:docMk/>
          <pc:sldMk cId="701934786" sldId="341"/>
        </pc:sldMkLst>
        <pc:spChg chg="mod">
          <ac:chgData name="Michal Stoklasa" userId="7c7ba8f323bf6ffe" providerId="LiveId" clId="{DF595D1A-14DA-4787-B881-C02B06106843}" dt="2023-11-13T11:58:05.141" v="160" actId="20577"/>
          <ac:spMkLst>
            <pc:docMk/>
            <pc:sldMk cId="701934786" sldId="341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1:58:11.101" v="174" actId="20577"/>
          <ac:spMkLst>
            <pc:docMk/>
            <pc:sldMk cId="701934786" sldId="341"/>
            <ac:spMk id="6" creationId="{00000000-0000-0000-0000-000000000000}"/>
          </ac:spMkLst>
        </pc:spChg>
      </pc:sldChg>
      <pc:sldChg chg="addSp delSp modSp mod modNotesTx">
        <pc:chgData name="Michal Stoklasa" userId="7c7ba8f323bf6ffe" providerId="LiveId" clId="{DF595D1A-14DA-4787-B881-C02B06106843}" dt="2023-11-13T11:58:45.486" v="192" actId="6549"/>
        <pc:sldMkLst>
          <pc:docMk/>
          <pc:sldMk cId="1136437536" sldId="342"/>
        </pc:sldMkLst>
        <pc:spChg chg="mod">
          <ac:chgData name="Michal Stoklasa" userId="7c7ba8f323bf6ffe" providerId="LiveId" clId="{DF595D1A-14DA-4787-B881-C02B06106843}" dt="2023-11-13T11:58:43.132" v="191" actId="20577"/>
          <ac:spMkLst>
            <pc:docMk/>
            <pc:sldMk cId="1136437536" sldId="342"/>
            <ac:spMk id="6" creationId="{00000000-0000-0000-0000-000000000000}"/>
          </ac:spMkLst>
        </pc:spChg>
        <pc:picChg chg="del">
          <ac:chgData name="Michal Stoklasa" userId="7c7ba8f323bf6ffe" providerId="LiveId" clId="{DF595D1A-14DA-4787-B881-C02B06106843}" dt="2023-11-13T11:58:37.564" v="175" actId="478"/>
          <ac:picMkLst>
            <pc:docMk/>
            <pc:sldMk cId="1136437536" sldId="342"/>
            <ac:picMk id="2" creationId="{6C4DFF43-3E28-915F-43E2-C70BBE6C7AB9}"/>
          </ac:picMkLst>
        </pc:picChg>
        <pc:picChg chg="add mod">
          <ac:chgData name="Michal Stoklasa" userId="7c7ba8f323bf6ffe" providerId="LiveId" clId="{DF595D1A-14DA-4787-B881-C02B06106843}" dt="2023-11-13T11:58:38.923" v="177"/>
          <ac:picMkLst>
            <pc:docMk/>
            <pc:sldMk cId="1136437536" sldId="342"/>
            <ac:picMk id="3" creationId="{2F3929EF-225E-FE99-F76D-89D5A886269C}"/>
          </ac:picMkLst>
        </pc:picChg>
        <pc:picChg chg="del">
          <ac:chgData name="Michal Stoklasa" userId="7c7ba8f323bf6ffe" providerId="LiveId" clId="{DF595D1A-14DA-4787-B881-C02B06106843}" dt="2023-11-13T11:58:38.037" v="176" actId="478"/>
          <ac:picMkLst>
            <pc:docMk/>
            <pc:sldMk cId="1136437536" sldId="342"/>
            <ac:picMk id="4" creationId="{1FB82940-50EB-E8A1-73D8-A054E7412B4C}"/>
          </ac:picMkLst>
        </pc:picChg>
      </pc:sldChg>
      <pc:sldChg chg="modSp mod">
        <pc:chgData name="Michal Stoklasa" userId="7c7ba8f323bf6ffe" providerId="LiveId" clId="{DF595D1A-14DA-4787-B881-C02B06106843}" dt="2023-11-13T12:00:25.933" v="226" actId="20577"/>
        <pc:sldMkLst>
          <pc:docMk/>
          <pc:sldMk cId="344166251" sldId="343"/>
        </pc:sldMkLst>
        <pc:spChg chg="mod">
          <ac:chgData name="Michal Stoklasa" userId="7c7ba8f323bf6ffe" providerId="LiveId" clId="{DF595D1A-14DA-4787-B881-C02B06106843}" dt="2023-11-13T12:00:13.333" v="212" actId="20577"/>
          <ac:spMkLst>
            <pc:docMk/>
            <pc:sldMk cId="344166251" sldId="343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00:25.933" v="226" actId="20577"/>
          <ac:spMkLst>
            <pc:docMk/>
            <pc:sldMk cId="344166251" sldId="343"/>
            <ac:spMk id="6" creationId="{00000000-0000-0000-0000-000000000000}"/>
          </ac:spMkLst>
        </pc:spChg>
      </pc:sldChg>
      <pc:sldChg chg="addSp modSp mod modNotesTx">
        <pc:chgData name="Michal Stoklasa" userId="7c7ba8f323bf6ffe" providerId="LiveId" clId="{DF595D1A-14DA-4787-B881-C02B06106843}" dt="2023-11-13T12:02:45.171" v="253"/>
        <pc:sldMkLst>
          <pc:docMk/>
          <pc:sldMk cId="814372109" sldId="344"/>
        </pc:sldMkLst>
        <pc:spChg chg="mod">
          <ac:chgData name="Michal Stoklasa" userId="7c7ba8f323bf6ffe" providerId="LiveId" clId="{DF595D1A-14DA-4787-B881-C02B06106843}" dt="2023-11-13T12:02:15.631" v="240" actId="113"/>
          <ac:spMkLst>
            <pc:docMk/>
            <pc:sldMk cId="814372109" sldId="344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00:34.229" v="238" actId="20577"/>
          <ac:spMkLst>
            <pc:docMk/>
            <pc:sldMk cId="814372109" sldId="344"/>
            <ac:spMk id="6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02:34.587" v="245" actId="14100"/>
          <ac:picMkLst>
            <pc:docMk/>
            <pc:sldMk cId="814372109" sldId="344"/>
            <ac:picMk id="4" creationId="{B2EE16F2-EDE5-6609-ED22-EAC73FD2CCE9}"/>
          </ac:picMkLst>
        </pc:picChg>
      </pc:sldChg>
      <pc:sldChg chg="modSp mod">
        <pc:chgData name="Michal Stoklasa" userId="7c7ba8f323bf6ffe" providerId="LiveId" clId="{DF595D1A-14DA-4787-B881-C02B06106843}" dt="2023-11-13T12:45:44.372" v="938" actId="20577"/>
        <pc:sldMkLst>
          <pc:docMk/>
          <pc:sldMk cId="3640418408" sldId="345"/>
        </pc:sldMkLst>
        <pc:spChg chg="mod">
          <ac:chgData name="Michal Stoklasa" userId="7c7ba8f323bf6ffe" providerId="LiveId" clId="{DF595D1A-14DA-4787-B881-C02B06106843}" dt="2023-11-13T12:45:44.372" v="938" actId="20577"/>
          <ac:spMkLst>
            <pc:docMk/>
            <pc:sldMk cId="3640418408" sldId="345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02:58.869" v="256" actId="20577"/>
          <ac:spMkLst>
            <pc:docMk/>
            <pc:sldMk cId="3640418408" sldId="345"/>
            <ac:spMk id="6" creationId="{00000000-0000-0000-0000-000000000000}"/>
          </ac:spMkLst>
        </pc:spChg>
      </pc:sldChg>
      <pc:sldChg chg="modSp mod modNotesTx">
        <pc:chgData name="Michal Stoklasa" userId="7c7ba8f323bf6ffe" providerId="LiveId" clId="{DF595D1A-14DA-4787-B881-C02B06106843}" dt="2023-11-13T12:32:49.685" v="585" actId="20577"/>
        <pc:sldMkLst>
          <pc:docMk/>
          <pc:sldMk cId="2768327059" sldId="346"/>
        </pc:sldMkLst>
        <pc:spChg chg="mod">
          <ac:chgData name="Michal Stoklasa" userId="7c7ba8f323bf6ffe" providerId="LiveId" clId="{DF595D1A-14DA-4787-B881-C02B06106843}" dt="2023-11-13T12:32:49.685" v="585" actId="20577"/>
          <ac:spMkLst>
            <pc:docMk/>
            <pc:sldMk cId="2768327059" sldId="346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2:21.818" v="576"/>
          <ac:spMkLst>
            <pc:docMk/>
            <pc:sldMk cId="2768327059" sldId="346"/>
            <ac:spMk id="6" creationId="{00000000-0000-0000-0000-000000000000}"/>
          </ac:spMkLst>
        </pc:spChg>
      </pc:sldChg>
      <pc:sldChg chg="modSp mod">
        <pc:chgData name="Michal Stoklasa" userId="7c7ba8f323bf6ffe" providerId="LiveId" clId="{DF595D1A-14DA-4787-B881-C02B06106843}" dt="2023-11-13T12:33:49.740" v="603" actId="20577"/>
        <pc:sldMkLst>
          <pc:docMk/>
          <pc:sldMk cId="1891747027" sldId="347"/>
        </pc:sldMkLst>
        <pc:spChg chg="mod">
          <ac:chgData name="Michal Stoklasa" userId="7c7ba8f323bf6ffe" providerId="LiveId" clId="{DF595D1A-14DA-4787-B881-C02B06106843}" dt="2023-11-13T12:33:49.740" v="603" actId="20577"/>
          <ac:spMkLst>
            <pc:docMk/>
            <pc:sldMk cId="1891747027" sldId="347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3:35.346" v="596"/>
          <ac:spMkLst>
            <pc:docMk/>
            <pc:sldMk cId="1891747027" sldId="347"/>
            <ac:spMk id="6" creationId="{00000000-0000-0000-0000-000000000000}"/>
          </ac:spMkLst>
        </pc:spChg>
      </pc:sldChg>
      <pc:sldChg chg="del">
        <pc:chgData name="Michal Stoklasa" userId="7c7ba8f323bf6ffe" providerId="LiveId" clId="{DF595D1A-14DA-4787-B881-C02B06106843}" dt="2023-11-13T12:33:52.870" v="604" actId="47"/>
        <pc:sldMkLst>
          <pc:docMk/>
          <pc:sldMk cId="1003508331" sldId="348"/>
        </pc:sldMkLst>
      </pc:sldChg>
      <pc:sldChg chg="addSp delSp modSp mod">
        <pc:chgData name="Michal Stoklasa" userId="7c7ba8f323bf6ffe" providerId="LiveId" clId="{DF595D1A-14DA-4787-B881-C02B06106843}" dt="2023-11-13T12:34:27.641" v="613"/>
        <pc:sldMkLst>
          <pc:docMk/>
          <pc:sldMk cId="300992763" sldId="349"/>
        </pc:sldMkLst>
        <pc:spChg chg="del">
          <ac:chgData name="Michal Stoklasa" userId="7c7ba8f323bf6ffe" providerId="LiveId" clId="{DF595D1A-14DA-4787-B881-C02B06106843}" dt="2023-11-13T12:34:00.708" v="605" actId="478"/>
          <ac:spMkLst>
            <pc:docMk/>
            <pc:sldMk cId="300992763" sldId="349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4:27.641" v="613"/>
          <ac:spMkLst>
            <pc:docMk/>
            <pc:sldMk cId="300992763" sldId="349"/>
            <ac:spMk id="6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34:01.680" v="606"/>
          <ac:picMkLst>
            <pc:docMk/>
            <pc:sldMk cId="300992763" sldId="349"/>
            <ac:picMk id="2" creationId="{FE874B3C-B8BB-8B98-FF6C-00C48F2345C2}"/>
          </ac:picMkLst>
        </pc:picChg>
        <pc:picChg chg="add mod">
          <ac:chgData name="Michal Stoklasa" userId="7c7ba8f323bf6ffe" providerId="LiveId" clId="{DF595D1A-14DA-4787-B881-C02B06106843}" dt="2023-11-13T12:34:08.735" v="608" actId="1076"/>
          <ac:picMkLst>
            <pc:docMk/>
            <pc:sldMk cId="300992763" sldId="349"/>
            <ac:picMk id="4" creationId="{7E34416E-D750-AA18-E5B1-D8D136E54EEF}"/>
          </ac:picMkLst>
        </pc:picChg>
      </pc:sldChg>
      <pc:sldChg chg="addSp delSp modSp mod">
        <pc:chgData name="Michal Stoklasa" userId="7c7ba8f323bf6ffe" providerId="LiveId" clId="{DF595D1A-14DA-4787-B881-C02B06106843}" dt="2023-11-13T12:34:29.536" v="614"/>
        <pc:sldMkLst>
          <pc:docMk/>
          <pc:sldMk cId="3953935541" sldId="350"/>
        </pc:sldMkLst>
        <pc:spChg chg="del">
          <ac:chgData name="Michal Stoklasa" userId="7c7ba8f323bf6ffe" providerId="LiveId" clId="{DF595D1A-14DA-4787-B881-C02B06106843}" dt="2023-11-13T12:34:15.285" v="609" actId="478"/>
          <ac:spMkLst>
            <pc:docMk/>
            <pc:sldMk cId="3953935541" sldId="350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4:29.536" v="614"/>
          <ac:spMkLst>
            <pc:docMk/>
            <pc:sldMk cId="3953935541" sldId="350"/>
            <ac:spMk id="6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34:21.922" v="612" actId="1076"/>
          <ac:picMkLst>
            <pc:docMk/>
            <pc:sldMk cId="3953935541" sldId="350"/>
            <ac:picMk id="2" creationId="{D3C72D14-08A5-D3C4-6D0A-E1B304BBAD91}"/>
          </ac:picMkLst>
        </pc:picChg>
        <pc:picChg chg="add mod">
          <ac:chgData name="Michal Stoklasa" userId="7c7ba8f323bf6ffe" providerId="LiveId" clId="{DF595D1A-14DA-4787-B881-C02B06106843}" dt="2023-11-13T12:34:19.221" v="611"/>
          <ac:picMkLst>
            <pc:docMk/>
            <pc:sldMk cId="3953935541" sldId="350"/>
            <ac:picMk id="4" creationId="{6336D898-A4FB-85C8-F327-ECF81F740AA2}"/>
          </ac:picMkLst>
        </pc:picChg>
      </pc:sldChg>
      <pc:sldChg chg="modSp mod">
        <pc:chgData name="Michal Stoklasa" userId="7c7ba8f323bf6ffe" providerId="LiveId" clId="{DF595D1A-14DA-4787-B881-C02B06106843}" dt="2023-11-13T12:35:01.308" v="624" actId="20577"/>
        <pc:sldMkLst>
          <pc:docMk/>
          <pc:sldMk cId="3096035342" sldId="351"/>
        </pc:sldMkLst>
        <pc:spChg chg="mod">
          <ac:chgData name="Michal Stoklasa" userId="7c7ba8f323bf6ffe" providerId="LiveId" clId="{DF595D1A-14DA-4787-B881-C02B06106843}" dt="2023-11-13T12:35:01.308" v="624" actId="20577"/>
          <ac:spMkLst>
            <pc:docMk/>
            <pc:sldMk cId="3096035342" sldId="351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4:38.922" v="615"/>
          <ac:spMkLst>
            <pc:docMk/>
            <pc:sldMk cId="3096035342" sldId="351"/>
            <ac:spMk id="6" creationId="{00000000-0000-0000-0000-000000000000}"/>
          </ac:spMkLst>
        </pc:spChg>
      </pc:sldChg>
      <pc:sldChg chg="addSp delSp modSp mod">
        <pc:chgData name="Michal Stoklasa" userId="7c7ba8f323bf6ffe" providerId="LiveId" clId="{DF595D1A-14DA-4787-B881-C02B06106843}" dt="2023-11-13T12:35:46.915" v="628"/>
        <pc:sldMkLst>
          <pc:docMk/>
          <pc:sldMk cId="3602611595" sldId="352"/>
        </pc:sldMkLst>
        <pc:spChg chg="del">
          <ac:chgData name="Michal Stoklasa" userId="7c7ba8f323bf6ffe" providerId="LiveId" clId="{DF595D1A-14DA-4787-B881-C02B06106843}" dt="2023-11-13T12:35:17.858" v="625" actId="478"/>
          <ac:spMkLst>
            <pc:docMk/>
            <pc:sldMk cId="3602611595" sldId="352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3T12:35:46.915" v="628"/>
          <ac:spMkLst>
            <pc:docMk/>
            <pc:sldMk cId="3602611595" sldId="352"/>
            <ac:spMk id="6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35:22.971" v="627" actId="1076"/>
          <ac:picMkLst>
            <pc:docMk/>
            <pc:sldMk cId="3602611595" sldId="352"/>
            <ac:picMk id="2" creationId="{7AEC0B2B-4F1E-5880-66BA-F04D92B12017}"/>
          </ac:picMkLst>
        </pc:picChg>
      </pc:sldChg>
      <pc:sldChg chg="addSp modSp add mod">
        <pc:chgData name="Michal Stoklasa" userId="7c7ba8f323bf6ffe" providerId="LiveId" clId="{DF595D1A-14DA-4787-B881-C02B06106843}" dt="2023-11-13T12:56:54.216" v="1243" actId="113"/>
        <pc:sldMkLst>
          <pc:docMk/>
          <pc:sldMk cId="4209758992" sldId="353"/>
        </pc:sldMkLst>
        <pc:spChg chg="mod">
          <ac:chgData name="Michal Stoklasa" userId="7c7ba8f323bf6ffe" providerId="LiveId" clId="{DF595D1A-14DA-4787-B881-C02B06106843}" dt="2023-11-13T12:56:54.216" v="1243" actId="113"/>
          <ac:spMkLst>
            <pc:docMk/>
            <pc:sldMk cId="4209758992" sldId="353"/>
            <ac:spMk id="3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27:33.419" v="514" actId="1076"/>
          <ac:picMkLst>
            <pc:docMk/>
            <pc:sldMk cId="4209758992" sldId="353"/>
            <ac:picMk id="2" creationId="{66861753-6DF4-9A4C-90B5-C9C4D9E9CE49}"/>
          </ac:picMkLst>
        </pc:picChg>
      </pc:sldChg>
      <pc:sldChg chg="modSp add mod">
        <pc:chgData name="Michal Stoklasa" userId="7c7ba8f323bf6ffe" providerId="LiveId" clId="{DF595D1A-14DA-4787-B881-C02B06106843}" dt="2023-11-13T12:57:01.608" v="1244" actId="113"/>
        <pc:sldMkLst>
          <pc:docMk/>
          <pc:sldMk cId="1757025006" sldId="354"/>
        </pc:sldMkLst>
        <pc:spChg chg="mod">
          <ac:chgData name="Michal Stoklasa" userId="7c7ba8f323bf6ffe" providerId="LiveId" clId="{DF595D1A-14DA-4787-B881-C02B06106843}" dt="2023-11-13T12:57:01.608" v="1244" actId="113"/>
          <ac:spMkLst>
            <pc:docMk/>
            <pc:sldMk cId="1757025006" sldId="354"/>
            <ac:spMk id="3" creationId="{00000000-0000-0000-0000-000000000000}"/>
          </ac:spMkLst>
        </pc:spChg>
      </pc:sldChg>
      <pc:sldChg chg="addSp modSp add mod">
        <pc:chgData name="Michal Stoklasa" userId="7c7ba8f323bf6ffe" providerId="LiveId" clId="{DF595D1A-14DA-4787-B881-C02B06106843}" dt="2023-11-13T12:57:08.048" v="1245" actId="113"/>
        <pc:sldMkLst>
          <pc:docMk/>
          <pc:sldMk cId="1112359295" sldId="355"/>
        </pc:sldMkLst>
        <pc:spChg chg="mod">
          <ac:chgData name="Michal Stoklasa" userId="7c7ba8f323bf6ffe" providerId="LiveId" clId="{DF595D1A-14DA-4787-B881-C02B06106843}" dt="2023-11-13T12:57:08.048" v="1245" actId="113"/>
          <ac:spMkLst>
            <pc:docMk/>
            <pc:sldMk cId="1112359295" sldId="355"/>
            <ac:spMk id="3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29:20.075" v="538" actId="1076"/>
          <ac:picMkLst>
            <pc:docMk/>
            <pc:sldMk cId="1112359295" sldId="355"/>
            <ac:picMk id="2" creationId="{96AE51CC-657D-1711-C05F-4CFB0D21F171}"/>
          </ac:picMkLst>
        </pc:picChg>
      </pc:sldChg>
      <pc:sldChg chg="add del">
        <pc:chgData name="Michal Stoklasa" userId="7c7ba8f323bf6ffe" providerId="LiveId" clId="{DF595D1A-14DA-4787-B881-C02B06106843}" dt="2023-11-13T12:29:28.853" v="539" actId="47"/>
        <pc:sldMkLst>
          <pc:docMk/>
          <pc:sldMk cId="2150201416" sldId="356"/>
        </pc:sldMkLst>
      </pc:sldChg>
      <pc:sldChg chg="addSp delSp modSp add mod">
        <pc:chgData name="Michal Stoklasa" userId="7c7ba8f323bf6ffe" providerId="LiveId" clId="{DF595D1A-14DA-4787-B881-C02B06106843}" dt="2023-11-13T12:28:58.426" v="534" actId="1076"/>
        <pc:sldMkLst>
          <pc:docMk/>
          <pc:sldMk cId="3376177742" sldId="357"/>
        </pc:sldMkLst>
        <pc:spChg chg="del mod">
          <ac:chgData name="Michal Stoklasa" userId="7c7ba8f323bf6ffe" providerId="LiveId" clId="{DF595D1A-14DA-4787-B881-C02B06106843}" dt="2023-11-13T12:28:27.315" v="522"/>
          <ac:spMkLst>
            <pc:docMk/>
            <pc:sldMk cId="3376177742" sldId="357"/>
            <ac:spMk id="3" creationId="{00000000-0000-0000-0000-000000000000}"/>
          </ac:spMkLst>
        </pc:spChg>
        <pc:picChg chg="add mod">
          <ac:chgData name="Michal Stoklasa" userId="7c7ba8f323bf6ffe" providerId="LiveId" clId="{DF595D1A-14DA-4787-B881-C02B06106843}" dt="2023-11-13T12:28:57.462" v="533" actId="1076"/>
          <ac:picMkLst>
            <pc:docMk/>
            <pc:sldMk cId="3376177742" sldId="357"/>
            <ac:picMk id="2" creationId="{E87C32E7-6298-7628-32A4-720214220D68}"/>
          </ac:picMkLst>
        </pc:picChg>
        <pc:picChg chg="add del mod">
          <ac:chgData name="Michal Stoklasa" userId="7c7ba8f323bf6ffe" providerId="LiveId" clId="{DF595D1A-14DA-4787-B881-C02B06106843}" dt="2023-11-13T12:28:35.813" v="525"/>
          <ac:picMkLst>
            <pc:docMk/>
            <pc:sldMk cId="3376177742" sldId="357"/>
            <ac:picMk id="4" creationId="{7EEBDB33-221E-E24E-DC03-6E9B3AA23CF2}"/>
          </ac:picMkLst>
        </pc:picChg>
        <pc:picChg chg="add mod">
          <ac:chgData name="Michal Stoklasa" userId="7c7ba8f323bf6ffe" providerId="LiveId" clId="{DF595D1A-14DA-4787-B881-C02B06106843}" dt="2023-11-13T12:28:56.386" v="532" actId="1076"/>
          <ac:picMkLst>
            <pc:docMk/>
            <pc:sldMk cId="3376177742" sldId="357"/>
            <ac:picMk id="5" creationId="{E3D83043-C903-E8C5-C3CA-66585468BCF9}"/>
          </ac:picMkLst>
        </pc:picChg>
        <pc:picChg chg="add mod">
          <ac:chgData name="Michal Stoklasa" userId="7c7ba8f323bf6ffe" providerId="LiveId" clId="{DF595D1A-14DA-4787-B881-C02B06106843}" dt="2023-11-13T12:28:58.426" v="534" actId="1076"/>
          <ac:picMkLst>
            <pc:docMk/>
            <pc:sldMk cId="3376177742" sldId="357"/>
            <ac:picMk id="7" creationId="{ECFC038B-C0FF-1189-193E-2990162C9051}"/>
          </ac:picMkLst>
        </pc:picChg>
      </pc:sldChg>
      <pc:sldChg chg="addSp delSp modSp add mod">
        <pc:chgData name="Michal Stoklasa" userId="7c7ba8f323bf6ffe" providerId="LiveId" clId="{DF595D1A-14DA-4787-B881-C02B06106843}" dt="2023-11-13T12:35:59.251" v="633" actId="1076"/>
        <pc:sldMkLst>
          <pc:docMk/>
          <pc:sldMk cId="2146994772" sldId="358"/>
        </pc:sldMkLst>
        <pc:picChg chg="del">
          <ac:chgData name="Michal Stoklasa" userId="7c7ba8f323bf6ffe" providerId="LiveId" clId="{DF595D1A-14DA-4787-B881-C02B06106843}" dt="2023-11-13T12:35:51.778" v="630" actId="478"/>
          <ac:picMkLst>
            <pc:docMk/>
            <pc:sldMk cId="2146994772" sldId="358"/>
            <ac:picMk id="2" creationId="{7AEC0B2B-4F1E-5880-66BA-F04D92B12017}"/>
          </ac:picMkLst>
        </pc:picChg>
        <pc:picChg chg="add mod">
          <ac:chgData name="Michal Stoklasa" userId="7c7ba8f323bf6ffe" providerId="LiveId" clId="{DF595D1A-14DA-4787-B881-C02B06106843}" dt="2023-11-13T12:35:59.251" v="633" actId="1076"/>
          <ac:picMkLst>
            <pc:docMk/>
            <pc:sldMk cId="2146994772" sldId="358"/>
            <ac:picMk id="3" creationId="{665A0B22-B723-A912-7F97-96C52491FAB8}"/>
          </ac:picMkLst>
        </pc:picChg>
        <pc:picChg chg="add mod">
          <ac:chgData name="Michal Stoklasa" userId="7c7ba8f323bf6ffe" providerId="LiveId" clId="{DF595D1A-14DA-4787-B881-C02B06106843}" dt="2023-11-13T12:35:56.530" v="632"/>
          <ac:picMkLst>
            <pc:docMk/>
            <pc:sldMk cId="2146994772" sldId="358"/>
            <ac:picMk id="4" creationId="{EE19D72C-2B64-668F-7402-07A19A8AD310}"/>
          </ac:picMkLst>
        </pc:picChg>
      </pc:sldChg>
      <pc:sldChg chg="modSp add mod">
        <pc:chgData name="Michal Stoklasa" userId="7c7ba8f323bf6ffe" providerId="LiveId" clId="{DF595D1A-14DA-4787-B881-C02B06106843}" dt="2023-11-13T12:43:20.562" v="862" actId="6549"/>
        <pc:sldMkLst>
          <pc:docMk/>
          <pc:sldMk cId="2901917583" sldId="359"/>
        </pc:sldMkLst>
        <pc:spChg chg="mod">
          <ac:chgData name="Michal Stoklasa" userId="7c7ba8f323bf6ffe" providerId="LiveId" clId="{DF595D1A-14DA-4787-B881-C02B06106843}" dt="2023-11-13T12:43:20.562" v="862" actId="6549"/>
          <ac:spMkLst>
            <pc:docMk/>
            <pc:sldMk cId="2901917583" sldId="359"/>
            <ac:spMk id="6" creationId="{00000000-0000-0000-0000-000000000000}"/>
          </ac:spMkLst>
        </pc:spChg>
      </pc:sldChg>
      <pc:sldChg chg="modSp add mod ord modNotesTx">
        <pc:chgData name="Michal Stoklasa" userId="7c7ba8f323bf6ffe" providerId="LiveId" clId="{DF595D1A-14DA-4787-B881-C02B06106843}" dt="2023-11-14T08:58:10.545" v="2398" actId="14100"/>
        <pc:sldMkLst>
          <pc:docMk/>
          <pc:sldMk cId="4129160969" sldId="360"/>
        </pc:sldMkLst>
        <pc:spChg chg="mod">
          <ac:chgData name="Michal Stoklasa" userId="7c7ba8f323bf6ffe" providerId="LiveId" clId="{DF595D1A-14DA-4787-B881-C02B06106843}" dt="2023-11-14T08:11:57.587" v="1912" actId="14100"/>
          <ac:spMkLst>
            <pc:docMk/>
            <pc:sldMk cId="4129160969" sldId="360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4T08:58:10.545" v="2398" actId="14100"/>
          <ac:spMkLst>
            <pc:docMk/>
            <pc:sldMk cId="4129160969" sldId="360"/>
            <ac:spMk id="6" creationId="{00000000-0000-0000-0000-000000000000}"/>
          </ac:spMkLst>
        </pc:spChg>
      </pc:sldChg>
      <pc:sldChg chg="modSp add mod modNotesTx">
        <pc:chgData name="Michal Stoklasa" userId="7c7ba8f323bf6ffe" providerId="LiveId" clId="{DF595D1A-14DA-4787-B881-C02B06106843}" dt="2023-11-14T08:48:15.098" v="2127" actId="20577"/>
        <pc:sldMkLst>
          <pc:docMk/>
          <pc:sldMk cId="1851033228" sldId="361"/>
        </pc:sldMkLst>
        <pc:spChg chg="mod">
          <ac:chgData name="Michal Stoklasa" userId="7c7ba8f323bf6ffe" providerId="LiveId" clId="{DF595D1A-14DA-4787-B881-C02B06106843}" dt="2023-11-14T08:48:15.098" v="2127" actId="20577"/>
          <ac:spMkLst>
            <pc:docMk/>
            <pc:sldMk cId="1851033228" sldId="361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4T08:45:00.874" v="1943" actId="20577"/>
          <ac:spMkLst>
            <pc:docMk/>
            <pc:sldMk cId="1851033228" sldId="361"/>
            <ac:spMk id="6" creationId="{00000000-0000-0000-0000-000000000000}"/>
          </ac:spMkLst>
        </pc:spChg>
      </pc:sldChg>
      <pc:sldChg chg="modSp add mod modNotesTx">
        <pc:chgData name="Michal Stoklasa" userId="7c7ba8f323bf6ffe" providerId="LiveId" clId="{DF595D1A-14DA-4787-B881-C02B06106843}" dt="2023-11-14T08:57:38.337" v="2387" actId="20577"/>
        <pc:sldMkLst>
          <pc:docMk/>
          <pc:sldMk cId="3535099518" sldId="362"/>
        </pc:sldMkLst>
        <pc:spChg chg="mod">
          <ac:chgData name="Michal Stoklasa" userId="7c7ba8f323bf6ffe" providerId="LiveId" clId="{DF595D1A-14DA-4787-B881-C02B06106843}" dt="2023-11-14T08:57:32.914" v="2376" actId="20577"/>
          <ac:spMkLst>
            <pc:docMk/>
            <pc:sldMk cId="3535099518" sldId="362"/>
            <ac:spMk id="3" creationId="{00000000-0000-0000-0000-000000000000}"/>
          </ac:spMkLst>
        </pc:spChg>
        <pc:spChg chg="mod">
          <ac:chgData name="Michal Stoklasa" userId="7c7ba8f323bf6ffe" providerId="LiveId" clId="{DF595D1A-14DA-4787-B881-C02B06106843}" dt="2023-11-14T08:57:38.337" v="2387" actId="20577"/>
          <ac:spMkLst>
            <pc:docMk/>
            <pc:sldMk cId="3535099518" sldId="362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409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311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999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348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https://tomaszahalka.cz/co-je-stdc-framework/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971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93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453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931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448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7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dirty="0">
                <a:solidFill>
                  <a:srgbClr val="002060"/>
                </a:solidFill>
              </a:rPr>
              <a:t>Cena akvizice musí být nižší, než marže. – tady existují výjimky, pokud potřebuji zákazníkovi prodat např. produkt, který jej uvede do mého ekosystému a pak z něj mohu dále získávat zisk. </a:t>
            </a:r>
          </a:p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926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962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73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338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111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302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12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815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788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6157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19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330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526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3853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13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497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https://www.mytimi.cz/kde-sehnat-obchod/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299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https://www.mytimi.cz/co-je-to-affiliate-marketing/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5949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https://www.mytimi.cz/rychle-skoleni-linkbuildingu/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7622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98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62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100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57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099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043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https://www.evolutionmarketing.cz/marketingovy-slovnik/stdc-framework/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54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timi.cz/kde-sehnat-obchod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ffiliate.alza.cz/?kampan=adwalz_alza_sea_gen_affiliate_affiliate-program_c_1029154_e__618240957812_~140030872963~&amp;gclid=CjwKCAiA0syqBhBxEiwAeNx9N9wrlaV3GsbRPXcD-Bq1IUFchTYTEdrLs_m0_WKNhFoo6OKSDRwpSxoCd6oQAvD_BwE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timi.cz/rychle-skoleni-linkbuildingu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 akvizice zákazníka na internetu. Model STDC.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4155926"/>
            <a:ext cx="3888432" cy="4320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STD co?! </a:t>
            </a: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Michal Stoklasa, Ph.D.</a:t>
            </a:r>
          </a:p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Daniel Kvíčala</a:t>
            </a:r>
          </a:p>
          <a:p>
            <a:pPr algn="r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E-marketing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Zkratka STDC je z anglických slov </a:t>
            </a:r>
            <a:r>
              <a:rPr lang="cs-CZ" sz="2200" dirty="0" err="1">
                <a:solidFill>
                  <a:srgbClr val="002060"/>
                </a:solidFill>
              </a:rPr>
              <a:t>See</a:t>
            </a:r>
            <a:r>
              <a:rPr lang="cs-CZ" sz="2200" dirty="0">
                <a:solidFill>
                  <a:srgbClr val="002060"/>
                </a:solidFill>
              </a:rPr>
              <a:t> (vidět), </a:t>
            </a:r>
            <a:r>
              <a:rPr lang="cs-CZ" sz="2200" dirty="0" err="1">
                <a:solidFill>
                  <a:srgbClr val="002060"/>
                </a:solidFill>
              </a:rPr>
              <a:t>Think</a:t>
            </a:r>
            <a:r>
              <a:rPr lang="cs-CZ" sz="2200" dirty="0">
                <a:solidFill>
                  <a:srgbClr val="002060"/>
                </a:solidFill>
              </a:rPr>
              <a:t> (myslet), Do (udělat), Care (pečovat). Jedná se o čtyři rozdílné fáze nákupního cyklu. Model STDC popsal </a:t>
            </a:r>
            <a:r>
              <a:rPr lang="cs-CZ" sz="2200" dirty="0" err="1">
                <a:solidFill>
                  <a:srgbClr val="002060"/>
                </a:solidFill>
              </a:rPr>
              <a:t>Avinash</a:t>
            </a:r>
            <a:r>
              <a:rPr lang="cs-CZ" sz="2200" dirty="0">
                <a:solidFill>
                  <a:srgbClr val="002060"/>
                </a:solidFill>
              </a:rPr>
              <a:t> </a:t>
            </a:r>
            <a:r>
              <a:rPr lang="cs-CZ" sz="2200" dirty="0" err="1">
                <a:solidFill>
                  <a:srgbClr val="002060"/>
                </a:solidFill>
              </a:rPr>
              <a:t>Kaushik</a:t>
            </a:r>
            <a:r>
              <a:rPr lang="cs-CZ" sz="2200" dirty="0">
                <a:solidFill>
                  <a:srgbClr val="002060"/>
                </a:solidFill>
              </a:rPr>
              <a:t>, </a:t>
            </a:r>
            <a:r>
              <a:rPr lang="cs-CZ" sz="2200" dirty="0" err="1">
                <a:solidFill>
                  <a:srgbClr val="002060"/>
                </a:solidFill>
              </a:rPr>
              <a:t>marketer</a:t>
            </a:r>
            <a:r>
              <a:rPr lang="cs-CZ" sz="2200" dirty="0">
                <a:solidFill>
                  <a:srgbClr val="002060"/>
                </a:solidFill>
              </a:rPr>
              <a:t> společnosti Google.</a:t>
            </a:r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2 STDC model</a:t>
            </a:r>
          </a:p>
        </p:txBody>
      </p:sp>
      <p:pic>
        <p:nvPicPr>
          <p:cNvPr id="4" name="Obrázek 3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B2EE16F2-EDE5-6609-ED22-EAC73FD2C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701"/>
            <a:ext cx="9144000" cy="28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72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Lidé, kteří by mohli někdy v budoucnu služby využít, ale zatím to neplánují.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Přišli se podívat.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Naším cílem je tyto lidi zaujmout.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Typicky obsah na sociálních sítích.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 err="1"/>
              <a:t>See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0418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Lidé, kteří řeší použití produktů.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Hledají informace o službách, hodnotí alternativy a porovnávají dostupná řešení.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Naším cílem je nabídnout těmto lidem relevantní informace, které jim mohou pomoct s rozhodováním.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Opět obsah na sociálních sítích (ale jiný), blog.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 err="1"/>
              <a:t>Think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5083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Lidé, kteří přicházejí na web kvůli nákupu nebo využít nějakou službu.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Našim cílem je přesvědčit je, že chtějí nakoupit u nás, a umožnit jim to tak, aby to bylo co nejjednodušší.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dirty="0">
                <a:solidFill>
                  <a:srgbClr val="002060"/>
                </a:solidFill>
              </a:rPr>
              <a:t>SEO, PPC, cenové srovnávače, opět jiný obsah na sociálních sítích.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3443457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Obecně lidé, kteří u nás již nějaké peníze utratili.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Lze je ale definovat různě, třeba lidé se 2 a více transakcemi.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Našim cílem je o uživatele pečovat a přimět je k dalším transakcím.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E-mailing, věrnostní program,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remarketingové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kampaně.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592834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STDC - nástroje</a:t>
            </a:r>
          </a:p>
        </p:txBody>
      </p:sp>
      <p:pic>
        <p:nvPicPr>
          <p:cNvPr id="4" name="Obrázek 3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0ED16377-9D79-B994-EBDF-05B121D2F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" y="1086035"/>
            <a:ext cx="7619048" cy="328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45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771550"/>
            <a:ext cx="5544616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Pro další příklady použijeme tzv. </a:t>
            </a:r>
            <a:r>
              <a:rPr lang="cs-CZ" sz="2400" dirty="0" err="1">
                <a:solidFill>
                  <a:srgbClr val="002060"/>
                </a:solidFill>
              </a:rPr>
              <a:t>Funnel</a:t>
            </a:r>
            <a:r>
              <a:rPr lang="cs-CZ" sz="2400" dirty="0">
                <a:solidFill>
                  <a:srgbClr val="002060"/>
                </a:solidFill>
              </a:rPr>
              <a:t> neboli trychtýř – stejný princip, jen jinak pojmenované: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Oslovení - Oslovit nové potenciální zákazníky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Interakce - Přimět lidi k interakci – návštěva webu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Výběr - Představit produkty a detaily produktů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Nákup - Přimět k nákupu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Retence - Pečovat o zákazníka za účelem opakovaného nákupu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3 Nákupní proces</a:t>
            </a:r>
          </a:p>
        </p:txBody>
      </p:sp>
      <p:pic>
        <p:nvPicPr>
          <p:cNvPr id="4" name="Google Shape;142;p25">
            <a:extLst>
              <a:ext uri="{FF2B5EF4-FFF2-40B4-BE49-F238E27FC236}">
                <a16:creationId xmlns:a16="http://schemas.microsoft.com/office/drawing/2014/main" id="{0720D238-AD3E-BF27-6D0A-C2DA8FAAF4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136" y="1059583"/>
            <a:ext cx="3477524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36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Pro působení na zákazníka v jednotlivých fázích nákupního procesu firmy používají (většinou) placené kampaně na různých kanálech, kdy každý z nich má specifické možnosti. Společné ale mají (často) to, že vedou zákazníka na web.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altLang="cs-C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 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viz minulá přednáška. Mnoho funkcí – e-shop, informace, blog, kontakty, leady atd.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Landing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pages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jednoduchý web pro sdělení informací)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nástroje</a:t>
            </a:r>
          </a:p>
        </p:txBody>
      </p:sp>
    </p:spTree>
    <p:extLst>
      <p:ext uri="{BB962C8B-B14F-4D97-AF65-F5344CB8AC3E}">
        <p14:creationId xmlns:p14="http://schemas.microsoft.com/office/powerpoint/2010/main" val="3455167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5328592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Sociální sítě</a:t>
            </a:r>
            <a:r>
              <a:rPr lang="cs-CZ" sz="2400" dirty="0">
                <a:solidFill>
                  <a:srgbClr val="002060"/>
                </a:solidFill>
              </a:rPr>
              <a:t> (FB/IG) - sdílení fotek, videí nebo článků s textovým popisem, možnost cílit dle zájmů, demografie, geografie, rodinného stavu, zaměstnání, interakce s obsahem nebo </a:t>
            </a:r>
            <a:r>
              <a:rPr lang="cs-CZ" sz="2400" dirty="0" err="1">
                <a:solidFill>
                  <a:srgbClr val="002060"/>
                </a:solidFill>
              </a:rPr>
              <a:t>remarketingu</a:t>
            </a:r>
            <a:r>
              <a:rPr lang="cs-CZ" sz="2400" dirty="0">
                <a:solidFill>
                  <a:srgbClr val="002060"/>
                </a:solidFill>
              </a:rPr>
              <a:t> (můžeme cílit na lidi, kteří byli na webu nebo napsali komentář k příspěvků na FB / IG). </a:t>
            </a:r>
            <a:r>
              <a:rPr lang="cs-CZ" sz="2400" b="1" dirty="0">
                <a:solidFill>
                  <a:srgbClr val="002060"/>
                </a:solidFill>
              </a:rPr>
              <a:t>Vše viz přednáška Sociální sítě</a:t>
            </a:r>
            <a:r>
              <a:rPr lang="cs-CZ" sz="2400" dirty="0">
                <a:solidFill>
                  <a:srgbClr val="002060"/>
                </a:solidFill>
              </a:rPr>
              <a:t>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nástroje</a:t>
            </a:r>
          </a:p>
        </p:txBody>
      </p:sp>
      <p:pic>
        <p:nvPicPr>
          <p:cNvPr id="2" name="Google Shape;159;p27">
            <a:extLst>
              <a:ext uri="{FF2B5EF4-FFF2-40B4-BE49-F238E27FC236}">
                <a16:creationId xmlns:a16="http://schemas.microsoft.com/office/drawing/2014/main" id="{66861753-6DF4-9A4C-90B5-C9C4D9E9CE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0152" y="1347614"/>
            <a:ext cx="2994900" cy="2889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758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PPC reklamy </a:t>
            </a:r>
            <a:r>
              <a:rPr lang="cs-CZ" sz="2400" dirty="0">
                <a:solidFill>
                  <a:srgbClr val="002060"/>
                </a:solidFill>
              </a:rPr>
              <a:t>- dělíme na </a:t>
            </a:r>
            <a:r>
              <a:rPr lang="cs-CZ" sz="2400" dirty="0" err="1">
                <a:solidFill>
                  <a:srgbClr val="002060"/>
                </a:solidFill>
              </a:rPr>
              <a:t>search</a:t>
            </a:r>
            <a:r>
              <a:rPr lang="cs-CZ" sz="2400" dirty="0">
                <a:solidFill>
                  <a:srgbClr val="002060"/>
                </a:solidFill>
              </a:rPr>
              <a:t> (vyhledávací kampaně), display (bannery) a produktové kampaně</a:t>
            </a:r>
          </a:p>
          <a:p>
            <a:pPr lvl="1"/>
            <a:r>
              <a:rPr lang="cs-CZ" sz="2000" dirty="0" err="1">
                <a:solidFill>
                  <a:srgbClr val="002060"/>
                </a:solidFill>
              </a:rPr>
              <a:t>Search</a:t>
            </a:r>
            <a:r>
              <a:rPr lang="cs-CZ" sz="2000" dirty="0">
                <a:solidFill>
                  <a:srgbClr val="002060"/>
                </a:solidFill>
              </a:rPr>
              <a:t> - kampaně cílené na vyhledávání klíčových slov, obsah: textové reklamy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Display - bannerové / video (YouTube) kampaně, možnosti cílení cca stejné jako u sociálních sítí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Produktové kampaně - kampaně zaměřené na konkrétní produkty z katalogu na e-shopu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nástroje</a:t>
            </a:r>
          </a:p>
        </p:txBody>
      </p:sp>
    </p:spTree>
    <p:extLst>
      <p:ext uri="{BB962C8B-B14F-4D97-AF65-F5344CB8AC3E}">
        <p14:creationId xmlns:p14="http://schemas.microsoft.com/office/powerpoint/2010/main" val="1757025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Akvizice, konverze, nákupní proces.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STDC.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Nákupní proces – nástroje.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4-6 Leady, </a:t>
            </a:r>
            <a:r>
              <a:rPr lang="cs-CZ" altLang="cs-CZ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Affiliate</a:t>
            </a:r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Linkbuilding</a:t>
            </a:r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Obsah přednášky</a:t>
            </a: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nástroje</a:t>
            </a:r>
          </a:p>
        </p:txBody>
      </p:sp>
      <p:pic>
        <p:nvPicPr>
          <p:cNvPr id="2" name="Google Shape;160;p27">
            <a:extLst>
              <a:ext uri="{FF2B5EF4-FFF2-40B4-BE49-F238E27FC236}">
                <a16:creationId xmlns:a16="http://schemas.microsoft.com/office/drawing/2014/main" id="{E87C32E7-6298-7628-32A4-720214220D68}"/>
              </a:ext>
            </a:extLst>
          </p:cNvPr>
          <p:cNvPicPr preferRelativeResize="0">
            <a:picLocks noGrp="1"/>
          </p:cNvPicPr>
          <p:nvPr>
            <p:ph idx="4294967295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2" y="897699"/>
            <a:ext cx="4536504" cy="184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1;p27">
            <a:extLst>
              <a:ext uri="{FF2B5EF4-FFF2-40B4-BE49-F238E27FC236}">
                <a16:creationId xmlns:a16="http://schemas.microsoft.com/office/drawing/2014/main" id="{E3D83043-C903-E8C5-C3CA-66585468BC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2240" y="1274705"/>
            <a:ext cx="1710926" cy="324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4;p28">
            <a:extLst>
              <a:ext uri="{FF2B5EF4-FFF2-40B4-BE49-F238E27FC236}">
                <a16:creationId xmlns:a16="http://schemas.microsoft.com/office/drawing/2014/main" id="{ECFC038B-C0FF-1189-193E-2990162C905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9298" y="2898272"/>
            <a:ext cx="3894850" cy="1668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177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3672408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E-mailing</a:t>
            </a:r>
            <a:r>
              <a:rPr lang="cs-CZ" sz="2400" dirty="0">
                <a:solidFill>
                  <a:srgbClr val="002060"/>
                </a:solidFill>
              </a:rPr>
              <a:t> - kampaně pomocí e-mailů zaslané lidem, kteří poskytli kontakt (zákazníci nebo zájemci o produkt), možnost rozdělit lidi dle pohlaví, zakoupeného produktu, doby od nákupu atd.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nástroje</a:t>
            </a:r>
          </a:p>
        </p:txBody>
      </p:sp>
      <p:pic>
        <p:nvPicPr>
          <p:cNvPr id="2" name="Google Shape;175;p28">
            <a:extLst>
              <a:ext uri="{FF2B5EF4-FFF2-40B4-BE49-F238E27FC236}">
                <a16:creationId xmlns:a16="http://schemas.microsoft.com/office/drawing/2014/main" id="{96AE51CC-657D-1711-C05F-4CFB0D21F17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928" y="1343166"/>
            <a:ext cx="5123046" cy="2956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59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Cíl primární: Oslovit nové potenciální zákazníky.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Cíl sekundární: Tvorba publik - lidé, kteří měli interakci s reklamami – na tyto lidi můžeme cílit reklamu.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Kanály: Placené kampaně na FB/IG, obsahová síť PPC, YouTube.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Cílení: Geografie, demografie, zájmy, tematické weby (PPC obsahová síť).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Metriky: Dosah, zobrazení reklamy, zhlédnutí videa, interakce.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Efektivita: cena za 1000 oslovených lidí / 1000 zobrazení reklamy, za přehrání videa, za interakci.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Obsah: atraktivní foto / video v kontextu produktu, výzvy k interakci, představení firmy, obecné benefity firmy / produktu.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Oslovení</a:t>
            </a:r>
          </a:p>
        </p:txBody>
      </p:sp>
    </p:spTree>
    <p:extLst>
      <p:ext uri="{BB962C8B-B14F-4D97-AF65-F5344CB8AC3E}">
        <p14:creationId xmlns:p14="http://schemas.microsoft.com/office/powerpoint/2010/main" val="3508446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912768" cy="507703"/>
          </a:xfrm>
        </p:spPr>
        <p:txBody>
          <a:bodyPr/>
          <a:lstStyle/>
          <a:p>
            <a:r>
              <a:rPr lang="cs-CZ" dirty="0"/>
              <a:t>Nákupní proces - Oslovení</a:t>
            </a:r>
          </a:p>
        </p:txBody>
      </p:sp>
      <p:pic>
        <p:nvPicPr>
          <p:cNvPr id="2" name="Google Shape;213;p33">
            <a:extLst>
              <a:ext uri="{FF2B5EF4-FFF2-40B4-BE49-F238E27FC236}">
                <a16:creationId xmlns:a16="http://schemas.microsoft.com/office/drawing/2014/main" id="{C306616E-33AA-4AD2-C635-17FC719C74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13" y="915566"/>
            <a:ext cx="377575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4;p33">
            <a:extLst>
              <a:ext uri="{FF2B5EF4-FFF2-40B4-BE49-F238E27FC236}">
                <a16:creationId xmlns:a16="http://schemas.microsoft.com/office/drawing/2014/main" id="{CF8B6BC8-55DC-FA11-4EDD-8F9908A3D6C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033" y="911371"/>
            <a:ext cx="3930149" cy="3820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065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Cíl primární: Přimět lidi k interakci – návštěva webu.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Cíl sekundární: Tvorba publik pro </a:t>
            </a:r>
            <a:r>
              <a:rPr lang="cs-CZ" sz="2000" dirty="0" err="1">
                <a:solidFill>
                  <a:srgbClr val="002060"/>
                </a:solidFill>
              </a:rPr>
              <a:t>remarketing</a:t>
            </a:r>
            <a:r>
              <a:rPr lang="cs-CZ" sz="2000" dirty="0">
                <a:solidFill>
                  <a:srgbClr val="002060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Kanály: Placené kampaně na FB/IG, vyhledávací síť PPC, srovnávače (Heuréka).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Cílení: Interakce s reklamami, vyhledávací výrazy, hledané produkty.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Metriky: Návštěvy, míra okamžitého opuštění, cena za kliknutí, míra prokliku na odkaz.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Obsah: konkurenční výhody, představení produktů, textové reklamy.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912768" cy="507703"/>
          </a:xfrm>
        </p:spPr>
        <p:txBody>
          <a:bodyPr/>
          <a:lstStyle/>
          <a:p>
            <a:r>
              <a:rPr lang="cs-CZ" dirty="0"/>
              <a:t>Nákupní proces - Interakce</a:t>
            </a:r>
          </a:p>
        </p:txBody>
      </p:sp>
    </p:spTree>
    <p:extLst>
      <p:ext uri="{BB962C8B-B14F-4D97-AF65-F5344CB8AC3E}">
        <p14:creationId xmlns:p14="http://schemas.microsoft.com/office/powerpoint/2010/main" val="252505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Interakce</a:t>
            </a:r>
          </a:p>
        </p:txBody>
      </p:sp>
      <p:pic>
        <p:nvPicPr>
          <p:cNvPr id="2" name="Google Shape;236;p36">
            <a:extLst>
              <a:ext uri="{FF2B5EF4-FFF2-40B4-BE49-F238E27FC236}">
                <a16:creationId xmlns:a16="http://schemas.microsoft.com/office/drawing/2014/main" id="{2EB4019E-BA73-4EF3-5673-4AB69ECAA5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03" y="915566"/>
            <a:ext cx="376790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37;p36">
            <a:extLst>
              <a:ext uri="{FF2B5EF4-FFF2-40B4-BE49-F238E27FC236}">
                <a16:creationId xmlns:a16="http://schemas.microsoft.com/office/drawing/2014/main" id="{0F6DE401-24C7-5C24-56A7-8C85C2BB32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024" y="125212"/>
            <a:ext cx="2894149" cy="489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504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424936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Cíl primární: Představit produkty a detaily produktů.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Cíl sekundární: Tvorba publik pro dynamický </a:t>
            </a:r>
            <a:r>
              <a:rPr lang="cs-CZ" sz="2200" dirty="0" err="1">
                <a:solidFill>
                  <a:srgbClr val="002060"/>
                </a:solidFill>
              </a:rPr>
              <a:t>remarketing</a:t>
            </a:r>
            <a:r>
              <a:rPr lang="cs-CZ" sz="2200" dirty="0">
                <a:solidFill>
                  <a:srgbClr val="002060"/>
                </a:solidFill>
              </a:rPr>
              <a:t>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Kanály: Web, placené kampaně na FB/IG, </a:t>
            </a:r>
            <a:r>
              <a:rPr lang="cs-CZ" sz="2200" dirty="0" err="1">
                <a:solidFill>
                  <a:srgbClr val="002060"/>
                </a:solidFill>
              </a:rPr>
              <a:t>remarketing</a:t>
            </a:r>
            <a:r>
              <a:rPr lang="cs-CZ" sz="2200" dirty="0">
                <a:solidFill>
                  <a:srgbClr val="002060"/>
                </a:solidFill>
              </a:rPr>
              <a:t> PPC.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Cílení: Návštěvníci webu / konkrétních stránek (1-180 dní).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Metriky: Počet zobrazení produktu, doba na webu, počet stránek.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Obsah: Produktové </a:t>
            </a:r>
            <a:r>
              <a:rPr lang="cs-CZ" sz="2200" dirty="0" err="1">
                <a:solidFill>
                  <a:srgbClr val="002060"/>
                </a:solidFill>
              </a:rPr>
              <a:t>info</a:t>
            </a:r>
            <a:r>
              <a:rPr lang="cs-CZ" sz="2200" dirty="0">
                <a:solidFill>
                  <a:srgbClr val="002060"/>
                </a:solidFill>
              </a:rPr>
              <a:t>, výroba, suroviny, </a:t>
            </a:r>
            <a:r>
              <a:rPr lang="cs-CZ" sz="2200" dirty="0" err="1">
                <a:solidFill>
                  <a:srgbClr val="002060"/>
                </a:solidFill>
              </a:rPr>
              <a:t>info</a:t>
            </a:r>
            <a:r>
              <a:rPr lang="cs-CZ" sz="2200" dirty="0">
                <a:solidFill>
                  <a:srgbClr val="002060"/>
                </a:solidFill>
              </a:rPr>
              <a:t> o nákupu (cena, doba dodání).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Výběr</a:t>
            </a:r>
          </a:p>
        </p:txBody>
      </p:sp>
    </p:spTree>
    <p:extLst>
      <p:ext uri="{BB962C8B-B14F-4D97-AF65-F5344CB8AC3E}">
        <p14:creationId xmlns:p14="http://schemas.microsoft.com/office/powerpoint/2010/main" val="2768327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Výběr</a:t>
            </a:r>
          </a:p>
        </p:txBody>
      </p:sp>
      <p:pic>
        <p:nvPicPr>
          <p:cNvPr id="2" name="Google Shape;259;p39">
            <a:extLst>
              <a:ext uri="{FF2B5EF4-FFF2-40B4-BE49-F238E27FC236}">
                <a16:creationId xmlns:a16="http://schemas.microsoft.com/office/drawing/2014/main" id="{287B2C47-BE69-EFD2-B32C-4E88A4EE3A3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576" y="733283"/>
            <a:ext cx="278226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60;p39">
            <a:extLst>
              <a:ext uri="{FF2B5EF4-FFF2-40B4-BE49-F238E27FC236}">
                <a16:creationId xmlns:a16="http://schemas.microsoft.com/office/drawing/2014/main" id="{FFCB26E8-3E6D-0E22-C581-ADBBBDAE68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0951" y="843558"/>
            <a:ext cx="3696775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253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Výběr</a:t>
            </a:r>
          </a:p>
        </p:txBody>
      </p:sp>
      <p:pic>
        <p:nvPicPr>
          <p:cNvPr id="2" name="Google Shape;267;p40">
            <a:extLst>
              <a:ext uri="{FF2B5EF4-FFF2-40B4-BE49-F238E27FC236}">
                <a16:creationId xmlns:a16="http://schemas.microsoft.com/office/drawing/2014/main" id="{885EB1FF-ADE0-440F-E273-BC9040B57C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84" y="843558"/>
            <a:ext cx="7050670" cy="3838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801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Cíl primární: Nákupy, tržby.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Cíl sekundární: Získání kontaktu např. Pro e-mailing.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Kanály: Web, dynamický </a:t>
            </a:r>
            <a:r>
              <a:rPr lang="cs-CZ" sz="2400" dirty="0" err="1">
                <a:solidFill>
                  <a:srgbClr val="002060"/>
                </a:solidFill>
              </a:rPr>
              <a:t>remarketing</a:t>
            </a:r>
            <a:r>
              <a:rPr lang="cs-CZ" sz="2400" dirty="0">
                <a:solidFill>
                  <a:srgbClr val="002060"/>
                </a:solidFill>
              </a:rPr>
              <a:t> (FB,IG, PPC).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Cílení: Návštěva konkrétních produktů.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Metriky: Transakce, tržby, cena za transakci, podíl nákladů na tržbách (PNO).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Obsah: Produkty, podpora prodeje – slevy, doprava zdarma, dárek k nákupu.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Nákup</a:t>
            </a:r>
          </a:p>
        </p:txBody>
      </p:sp>
    </p:spTree>
    <p:extLst>
      <p:ext uri="{BB962C8B-B14F-4D97-AF65-F5344CB8AC3E}">
        <p14:creationId xmlns:p14="http://schemas.microsoft.com/office/powerpoint/2010/main" val="189174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7155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Akvizice zákazníků je proces získávání nových zákazníků. 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Abychom získali nového zákazníka, musíme pochopit, jak probíhá jeho nákupní chování. Proto si představíme </a:t>
            </a:r>
            <a:r>
              <a:rPr lang="cs-CZ" sz="2400" b="1" dirty="0">
                <a:solidFill>
                  <a:srgbClr val="002060"/>
                </a:solidFill>
              </a:rPr>
              <a:t>základní pojmy</a:t>
            </a:r>
            <a:r>
              <a:rPr lang="cs-CZ" sz="2400" dirty="0">
                <a:solidFill>
                  <a:srgbClr val="002060"/>
                </a:solidFill>
              </a:rPr>
              <a:t>, model </a:t>
            </a:r>
            <a:r>
              <a:rPr lang="cs-CZ" sz="2400" b="1" dirty="0">
                <a:solidFill>
                  <a:srgbClr val="002060"/>
                </a:solidFill>
              </a:rPr>
              <a:t>STDC</a:t>
            </a:r>
            <a:r>
              <a:rPr lang="cs-CZ" sz="2400" dirty="0">
                <a:solidFill>
                  <a:srgbClr val="002060"/>
                </a:solidFill>
              </a:rPr>
              <a:t> a </a:t>
            </a:r>
            <a:r>
              <a:rPr lang="cs-CZ" sz="2400" b="1" dirty="0">
                <a:solidFill>
                  <a:srgbClr val="002060"/>
                </a:solidFill>
              </a:rPr>
              <a:t>nákupní proces </a:t>
            </a:r>
            <a:r>
              <a:rPr lang="cs-CZ" sz="2400" dirty="0">
                <a:solidFill>
                  <a:srgbClr val="002060"/>
                </a:solidFill>
              </a:rPr>
              <a:t>– detailně jaké nástroje použít. 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b="1" dirty="0">
                <a:solidFill>
                  <a:srgbClr val="002060"/>
                </a:solidFill>
              </a:rPr>
              <a:t>Cena akvizice musí být nižší, než marže.</a:t>
            </a:r>
            <a:r>
              <a:rPr lang="cs-CZ" sz="2400" dirty="0">
                <a:solidFill>
                  <a:srgbClr val="002060"/>
                </a:solidFill>
              </a:rPr>
              <a:t> Dále řeším analýzu firmy – bude to jednorázové, hodnotu zákazníka, volné kapacity, výši marže apod.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1 Akvizice zákazníků</a:t>
            </a:r>
          </a:p>
        </p:txBody>
      </p:sp>
    </p:spTree>
    <p:extLst>
      <p:ext uri="{BB962C8B-B14F-4D97-AF65-F5344CB8AC3E}">
        <p14:creationId xmlns:p14="http://schemas.microsoft.com/office/powerpoint/2010/main" val="233710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Nákup</a:t>
            </a:r>
          </a:p>
        </p:txBody>
      </p:sp>
      <p:pic>
        <p:nvPicPr>
          <p:cNvPr id="2" name="Google Shape;281;p42">
            <a:extLst>
              <a:ext uri="{FF2B5EF4-FFF2-40B4-BE49-F238E27FC236}">
                <a16:creationId xmlns:a16="http://schemas.microsoft.com/office/drawing/2014/main" id="{FE874B3C-B8BB-8B98-FF6C-00C48F2345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11600"/>
            <a:ext cx="4081850" cy="303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83;p42">
            <a:extLst>
              <a:ext uri="{FF2B5EF4-FFF2-40B4-BE49-F238E27FC236}">
                <a16:creationId xmlns:a16="http://schemas.microsoft.com/office/drawing/2014/main" id="{7E34416E-D750-AA18-E5B1-D8D136E54E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8440" y="1059582"/>
            <a:ext cx="4356448" cy="368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92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Nákup</a:t>
            </a:r>
          </a:p>
        </p:txBody>
      </p:sp>
      <p:pic>
        <p:nvPicPr>
          <p:cNvPr id="2" name="Google Shape;290;p43">
            <a:extLst>
              <a:ext uri="{FF2B5EF4-FFF2-40B4-BE49-F238E27FC236}">
                <a16:creationId xmlns:a16="http://schemas.microsoft.com/office/drawing/2014/main" id="{D3C72D14-08A5-D3C4-6D0A-E1B304BBAD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27" y="915566"/>
            <a:ext cx="439747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91;p43">
            <a:extLst>
              <a:ext uri="{FF2B5EF4-FFF2-40B4-BE49-F238E27FC236}">
                <a16:creationId xmlns:a16="http://schemas.microsoft.com/office/drawing/2014/main" id="{6336D898-A4FB-85C8-F327-ECF81F740AA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2275" y="204975"/>
            <a:ext cx="2521814" cy="478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935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03189"/>
            <a:ext cx="8496944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Cíl primární: Opakovaný nákup.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Cíl sekundární: Získání recenze.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Kanály: E-mailing, placené kampaně FB/IG, obsahová síť PPC (neefektivní).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Cílení: E-maily zákazníků (lze použít i pro cílení na FB/IG), event nákup (FB/IG, PPC) – díky sledovacím kódům na webu můžeme cílit na ty, kdo nakoupili.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Metriky: Otevření e-mailu, opakované nákupy, míra retence, náklady na kampaně.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Obsah: Newslettery, akce, novinky, atd.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Opakovaně nakupující tvoří zpravidla jen minoritní podíl transakcí a tržeb – klíčem k růstu je akvizice nových zákazníků!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Retence</a:t>
            </a:r>
          </a:p>
        </p:txBody>
      </p:sp>
    </p:spTree>
    <p:extLst>
      <p:ext uri="{BB962C8B-B14F-4D97-AF65-F5344CB8AC3E}">
        <p14:creationId xmlns:p14="http://schemas.microsoft.com/office/powerpoint/2010/main" val="3096035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Retence</a:t>
            </a:r>
          </a:p>
        </p:txBody>
      </p:sp>
      <p:pic>
        <p:nvPicPr>
          <p:cNvPr id="2" name="Google Shape;306;p45">
            <a:extLst>
              <a:ext uri="{FF2B5EF4-FFF2-40B4-BE49-F238E27FC236}">
                <a16:creationId xmlns:a16="http://schemas.microsoft.com/office/drawing/2014/main" id="{7AEC0B2B-4F1E-5880-66BA-F04D92B120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84" y="722235"/>
            <a:ext cx="6832650" cy="3943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611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Retence</a:t>
            </a:r>
          </a:p>
        </p:txBody>
      </p:sp>
      <p:pic>
        <p:nvPicPr>
          <p:cNvPr id="3" name="Google Shape;313;p46">
            <a:extLst>
              <a:ext uri="{FF2B5EF4-FFF2-40B4-BE49-F238E27FC236}">
                <a16:creationId xmlns:a16="http://schemas.microsoft.com/office/drawing/2014/main" id="{665A0B22-B723-A912-7F97-96C52491FAB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" y="843558"/>
            <a:ext cx="3630878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14;p46">
            <a:extLst>
              <a:ext uri="{FF2B5EF4-FFF2-40B4-BE49-F238E27FC236}">
                <a16:creationId xmlns:a16="http://schemas.microsoft.com/office/drawing/2014/main" id="{EE19D72C-2B64-668F-7402-07A19A8AD31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5678" y="1304875"/>
            <a:ext cx="5055923" cy="3253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994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8820472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 err="1">
                <a:solidFill>
                  <a:srgbClr val="002060"/>
                </a:solidFill>
              </a:rPr>
              <a:t>Pull</a:t>
            </a:r>
            <a:r>
              <a:rPr lang="cs-CZ" sz="2000" dirty="0">
                <a:solidFill>
                  <a:srgbClr val="002060"/>
                </a:solidFill>
              </a:rPr>
              <a:t> – komunikujeme ven a čekáme, až nás někdo kontaktuje. </a:t>
            </a:r>
          </a:p>
          <a:p>
            <a:r>
              <a:rPr lang="cs-CZ" sz="2000" dirty="0" err="1">
                <a:solidFill>
                  <a:srgbClr val="002060"/>
                </a:solidFill>
              </a:rPr>
              <a:t>Push</a:t>
            </a:r>
            <a:r>
              <a:rPr lang="cs-CZ" sz="2000" dirty="0">
                <a:solidFill>
                  <a:srgbClr val="002060"/>
                </a:solidFill>
              </a:rPr>
              <a:t> – komunikujeme na přímo a „tlačíme“ na prodej.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Reference (nebo také </a:t>
            </a:r>
            <a:r>
              <a:rPr lang="cs-CZ" sz="2000" dirty="0" err="1">
                <a:solidFill>
                  <a:srgbClr val="002060"/>
                </a:solidFill>
              </a:rPr>
              <a:t>referral</a:t>
            </a:r>
            <a:r>
              <a:rPr lang="cs-CZ" sz="2000" dirty="0">
                <a:solidFill>
                  <a:srgbClr val="002060"/>
                </a:solidFill>
              </a:rPr>
              <a:t> či doporučení) – až spokojený zákazník dá dobré kontakty – fáze Care/ Retence, kde se o ně staráme.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Networking – často tam chtějí všichni prodat, takže my chceme lidem pomoct – trvá přetavit studený kontakt v prodej – vytrvalost, naše hodnota jim. Před akcí chceme seznam účastníků – vyhýbáme se obchodníkům.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Konference – kde bude moje hodnota přínosem, seznam účastníků.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Chladné oslovení (jako například </a:t>
            </a:r>
            <a:r>
              <a:rPr lang="cs-CZ" sz="2000" dirty="0" err="1">
                <a:solidFill>
                  <a:srgbClr val="002060"/>
                </a:solidFill>
              </a:rPr>
              <a:t>social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selling</a:t>
            </a:r>
            <a:r>
              <a:rPr lang="cs-CZ" sz="2000" dirty="0">
                <a:solidFill>
                  <a:srgbClr val="002060"/>
                </a:solidFill>
              </a:rPr>
              <a:t>, </a:t>
            </a:r>
            <a:r>
              <a:rPr lang="cs-CZ" sz="2000" dirty="0" err="1">
                <a:solidFill>
                  <a:srgbClr val="002060"/>
                </a:solidFill>
              </a:rPr>
              <a:t>cold</a:t>
            </a:r>
            <a:r>
              <a:rPr lang="cs-CZ" sz="2000" dirty="0">
                <a:solidFill>
                  <a:srgbClr val="002060"/>
                </a:solidFill>
              </a:rPr>
              <a:t> e-mailing či </a:t>
            </a:r>
            <a:r>
              <a:rPr lang="cs-CZ" sz="2000" dirty="0" err="1">
                <a:solidFill>
                  <a:srgbClr val="002060"/>
                </a:solidFill>
              </a:rPr>
              <a:t>cold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calling</a:t>
            </a:r>
            <a:r>
              <a:rPr lang="cs-CZ" sz="2000" dirty="0">
                <a:solidFill>
                  <a:srgbClr val="002060"/>
                </a:solidFill>
              </a:rPr>
              <a:t>) – nízká úspěšnost. Nacvičit, relevantní kontakty.</a:t>
            </a:r>
          </a:p>
          <a:p>
            <a:pPr lvl="1"/>
            <a:r>
              <a:rPr lang="cs-CZ" sz="2000" dirty="0" err="1">
                <a:solidFill>
                  <a:srgbClr val="002060"/>
                </a:solidFill>
              </a:rPr>
              <a:t>Social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selling</a:t>
            </a:r>
            <a:r>
              <a:rPr lang="cs-CZ" sz="2000" dirty="0">
                <a:solidFill>
                  <a:srgbClr val="002060"/>
                </a:solidFill>
              </a:rPr>
              <a:t> (LinkedIn) – </a:t>
            </a:r>
            <a:r>
              <a:rPr lang="cs-CZ" sz="2000" dirty="0" err="1">
                <a:solidFill>
                  <a:srgbClr val="002060"/>
                </a:solidFill>
              </a:rPr>
              <a:t>brand</a:t>
            </a:r>
            <a:r>
              <a:rPr lang="cs-CZ" sz="2000" dirty="0">
                <a:solidFill>
                  <a:srgbClr val="002060"/>
                </a:solidFill>
              </a:rPr>
              <a:t>, relevantní obsah (hodnota), snaha pomoci.</a:t>
            </a:r>
            <a:endParaRPr lang="cs-CZ" sz="16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328592" cy="507703"/>
          </a:xfrm>
        </p:spPr>
        <p:txBody>
          <a:bodyPr/>
          <a:lstStyle/>
          <a:p>
            <a:r>
              <a:rPr lang="cs-CZ" dirty="0"/>
              <a:t>4 Leady na B2B – kontakty (</a:t>
            </a:r>
            <a:r>
              <a:rPr lang="cs-CZ" dirty="0">
                <a:hlinkClick r:id="rId3"/>
              </a:rPr>
              <a:t>myTimi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9160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8568952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 err="1">
                <a:solidFill>
                  <a:srgbClr val="002060"/>
                </a:solidFill>
              </a:rPr>
              <a:t>Affiliate</a:t>
            </a:r>
            <a:r>
              <a:rPr lang="cs-CZ" sz="2000" dirty="0">
                <a:solidFill>
                  <a:srgbClr val="002060"/>
                </a:solidFill>
              </a:rPr>
              <a:t> marketing funguje na bázi partnerství a provizí (partnerský marketing).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Platba za uskutečněnou konverzi. </a:t>
            </a:r>
          </a:p>
          <a:p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Např. – píšu web o technice, lidé mě čtou, domluvím se s </a:t>
            </a:r>
            <a:r>
              <a:rPr lang="cs-CZ" sz="2000" dirty="0">
                <a:solidFill>
                  <a:srgbClr val="002060"/>
                </a:solidFill>
                <a:hlinkClick r:id="rId3"/>
              </a:rPr>
              <a:t>Alza </a:t>
            </a:r>
            <a:r>
              <a:rPr lang="cs-CZ" sz="2000" dirty="0" err="1">
                <a:solidFill>
                  <a:srgbClr val="002060"/>
                </a:solidFill>
                <a:hlinkClick r:id="rId3"/>
              </a:rPr>
              <a:t>Affiliate</a:t>
            </a:r>
            <a:r>
              <a:rPr lang="cs-CZ" sz="2000" dirty="0">
                <a:solidFill>
                  <a:srgbClr val="002060"/>
                </a:solidFill>
              </a:rPr>
              <a:t>, kde mám provizi až 5 % z uskutečněného prodeje přes můj web.</a:t>
            </a:r>
            <a:endParaRPr lang="cs-CZ" sz="16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5 </a:t>
            </a:r>
            <a:r>
              <a:rPr lang="cs-CZ" dirty="0" err="1"/>
              <a:t>Affiliate</a:t>
            </a:r>
            <a:r>
              <a:rPr lang="cs-CZ" dirty="0"/>
              <a:t> marketing</a:t>
            </a:r>
          </a:p>
        </p:txBody>
      </p:sp>
    </p:spTree>
    <p:extLst>
      <p:ext uri="{BB962C8B-B14F-4D97-AF65-F5344CB8AC3E}">
        <p14:creationId xmlns:p14="http://schemas.microsoft.com/office/powerpoint/2010/main" val="1851033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87524" y="915566"/>
            <a:ext cx="8568952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 err="1">
                <a:solidFill>
                  <a:srgbClr val="002060"/>
                </a:solidFill>
              </a:rPr>
              <a:t>Off-page</a:t>
            </a:r>
            <a:r>
              <a:rPr lang="cs-CZ" sz="2000" dirty="0">
                <a:solidFill>
                  <a:srgbClr val="002060"/>
                </a:solidFill>
              </a:rPr>
              <a:t> SEO technika. Budování (získávání) zpětných odkazů -  vede z jiné webové stránky na náš web (</a:t>
            </a:r>
            <a:r>
              <a:rPr lang="cs-CZ" sz="2000" dirty="0" err="1">
                <a:solidFill>
                  <a:srgbClr val="002060"/>
                </a:solidFill>
              </a:rPr>
              <a:t>inbound</a:t>
            </a:r>
            <a:r>
              <a:rPr lang="cs-CZ" sz="2000" dirty="0">
                <a:solidFill>
                  <a:srgbClr val="002060"/>
                </a:solidFill>
              </a:rPr>
              <a:t> link, </a:t>
            </a:r>
            <a:r>
              <a:rPr lang="cs-CZ" sz="2000" dirty="0" err="1">
                <a:solidFill>
                  <a:srgbClr val="002060"/>
                </a:solidFill>
              </a:rPr>
              <a:t>backlink</a:t>
            </a:r>
            <a:r>
              <a:rPr lang="cs-CZ" sz="2000" dirty="0">
                <a:solidFill>
                  <a:srgbClr val="002060"/>
                </a:solidFill>
              </a:rPr>
              <a:t>). </a:t>
            </a:r>
          </a:p>
          <a:p>
            <a:r>
              <a:rPr lang="cs-CZ" sz="2000" dirty="0">
                <a:solidFill>
                  <a:srgbClr val="002060"/>
                </a:solidFill>
              </a:rPr>
              <a:t>Zásadní pro vyhledávače – faktor hodnocení kvality a oblíbenosti daného webu, ovlivňuje pořadí výsledku vyhledávání daných stránek (SERP). </a:t>
            </a:r>
          </a:p>
          <a:p>
            <a:r>
              <a:rPr lang="cs-CZ" sz="2000" dirty="0">
                <a:solidFill>
                  <a:srgbClr val="002060"/>
                </a:solidFill>
              </a:rPr>
              <a:t>Dochází k růstu návštěvnosti a v zásadě i k rozšiřování povědomí o značce.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Kvalita stránek – Google řeší relevanci, tzn. nejde o počet, ale kvalitu. </a:t>
            </a:r>
          </a:p>
          <a:p>
            <a:r>
              <a:rPr lang="cs-CZ" sz="2000" dirty="0" err="1">
                <a:solidFill>
                  <a:srgbClr val="002060"/>
                </a:solidFill>
              </a:rPr>
              <a:t>Anchor</a:t>
            </a:r>
            <a:r>
              <a:rPr lang="cs-CZ" sz="2000" dirty="0">
                <a:solidFill>
                  <a:srgbClr val="002060"/>
                </a:solidFill>
              </a:rPr>
              <a:t> text (text, který zpětný odkaz obsahuje) – v těle, ne v patičce apod., popis obsahu, ne starý.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Jak? Nakupování zpětných odkazů, Přímé zadávání zpětných odkazů (katalogy), Budování </a:t>
            </a:r>
            <a:r>
              <a:rPr lang="cs-CZ" sz="2000" dirty="0" err="1">
                <a:solidFill>
                  <a:srgbClr val="002060"/>
                </a:solidFill>
              </a:rPr>
              <a:t>brandových</a:t>
            </a:r>
            <a:r>
              <a:rPr lang="cs-CZ" sz="2000" dirty="0">
                <a:solidFill>
                  <a:srgbClr val="002060"/>
                </a:solidFill>
              </a:rPr>
              <a:t> zmínek, Sponzoring, </a:t>
            </a:r>
            <a:r>
              <a:rPr lang="cs-CZ" sz="2000" dirty="0" err="1">
                <a:solidFill>
                  <a:srgbClr val="002060"/>
                </a:solidFill>
              </a:rPr>
              <a:t>Guest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posting</a:t>
            </a:r>
            <a:r>
              <a:rPr lang="cs-CZ" sz="2000" dirty="0">
                <a:solidFill>
                  <a:srgbClr val="002060"/>
                </a:solidFill>
              </a:rPr>
              <a:t> (</a:t>
            </a:r>
            <a:r>
              <a:rPr lang="cs-CZ" sz="2000" dirty="0" err="1">
                <a:solidFill>
                  <a:srgbClr val="002060"/>
                </a:solidFill>
              </a:rPr>
              <a:t>blogging</a:t>
            </a:r>
            <a:r>
              <a:rPr lang="cs-CZ" sz="2000" dirty="0">
                <a:solidFill>
                  <a:srgbClr val="002060"/>
                </a:solidFill>
              </a:rPr>
              <a:t>).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6 </a:t>
            </a:r>
            <a:r>
              <a:rPr lang="cs-CZ" dirty="0" err="1"/>
              <a:t>Linkbuilding</a:t>
            </a:r>
            <a:r>
              <a:rPr lang="cs-CZ" dirty="0"/>
              <a:t> (</a:t>
            </a:r>
            <a:r>
              <a:rPr lang="cs-CZ" dirty="0">
                <a:hlinkClick r:id="rId3"/>
              </a:rPr>
              <a:t>myTimi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5099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prezentace</a:t>
            </a: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2987824" y="2283718"/>
            <a:ext cx="3168352" cy="17866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 </a:t>
            </a:r>
            <a:r>
              <a:rPr 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45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Vyberte si e-shop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jednotlivé fáze napište, jaký kanál, cílení a obsah použijete a jak budete měřit výsledky – stačí vždy jeden kanál.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Oslovení - jak budete cílit – demografie, zájmy, témata.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Interakce - na jaké vyhledávací výrazy budete cílit? 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 - jaké informace o produktu budete komunikovat?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Nákup - jakými výhodami motivujete zákazníky?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Retence - co bude v newsletteru?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Zkuste odhadnout rozpočet pro jednotlivé fáze?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 reklam můžete nakreslit na papír.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Úkol na seminář</a:t>
            </a:r>
          </a:p>
        </p:txBody>
      </p:sp>
    </p:spTree>
    <p:extLst>
      <p:ext uri="{BB962C8B-B14F-4D97-AF65-F5344CB8AC3E}">
        <p14:creationId xmlns:p14="http://schemas.microsoft.com/office/powerpoint/2010/main" val="2909696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Spotřební chování zahrnuje to, jak jednotlivci, skupiny a organizace vybírají, kupují, používají a vyřazují zboží, služby, myšlenky nebo zážitky, které uspokojují jejich potřeby a přání.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dirty="0">
                <a:solidFill>
                  <a:srgbClr val="002060"/>
                </a:solidFill>
              </a:rPr>
              <a:t>Pro nás je dnes důležitá fáze </a:t>
            </a:r>
            <a:r>
              <a:rPr lang="cs-CZ" sz="2200" b="1" dirty="0">
                <a:solidFill>
                  <a:srgbClr val="002060"/>
                </a:solidFill>
              </a:rPr>
              <a:t>vybírání</a:t>
            </a:r>
            <a:r>
              <a:rPr lang="cs-CZ" sz="2200" dirty="0">
                <a:solidFill>
                  <a:srgbClr val="002060"/>
                </a:solidFill>
              </a:rPr>
              <a:t> a </a:t>
            </a:r>
            <a:r>
              <a:rPr lang="cs-CZ" sz="2200" b="1" dirty="0">
                <a:solidFill>
                  <a:srgbClr val="002060"/>
                </a:solidFill>
              </a:rPr>
              <a:t>nakupování</a:t>
            </a:r>
            <a:r>
              <a:rPr lang="cs-CZ" sz="2200" dirty="0">
                <a:solidFill>
                  <a:srgbClr val="002060"/>
                </a:solidFill>
              </a:rPr>
              <a:t>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dirty="0">
                <a:solidFill>
                  <a:srgbClr val="002060"/>
                </a:solidFill>
              </a:rPr>
              <a:t>Jedná se o proces rozhodování o koupi.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dirty="0">
                <a:solidFill>
                  <a:srgbClr val="002060"/>
                </a:solidFill>
              </a:rPr>
              <a:t>Ve fázích měříme konverze.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chování</a:t>
            </a:r>
          </a:p>
        </p:txBody>
      </p:sp>
    </p:spTree>
    <p:extLst>
      <p:ext uri="{BB962C8B-B14F-4D97-AF65-F5344CB8AC3E}">
        <p14:creationId xmlns:p14="http://schemas.microsoft.com/office/powerpoint/2010/main" val="351416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Konverzí rozumíme v obecném pojetí změnu statusu.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Můžeme hovořit o změně návštěvníka webové stránky na zákazníka v případě, že se jedná o e-shop.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Konverzí lze ale také označit objednání zkušební jízdy u prodejce automobilů. Tedy od návštěvníka k potencionálnímu zákazníkovi.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Konverze</a:t>
            </a:r>
          </a:p>
        </p:txBody>
      </p:sp>
    </p:spTree>
    <p:extLst>
      <p:ext uri="{BB962C8B-B14F-4D97-AF65-F5344CB8AC3E}">
        <p14:creationId xmlns:p14="http://schemas.microsoft.com/office/powerpoint/2010/main" val="290191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Je evidentní, že nákupní chování má určité fáze a marketingové aktivity mají zákazníky těmito fázemi posouvat.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Pokud přistupujeme k trhu bez rozdílu a uvědomění si, že existují určité fáze, nebudeme schopni nejenže stanovit cíle, ale také formulovat strategie, vybrat jednotlivé e-marketingové kanály a v konečném důsledku také naplňovat cíle obchodní. 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Konverze</a:t>
            </a:r>
          </a:p>
        </p:txBody>
      </p:sp>
    </p:spTree>
    <p:extLst>
      <p:ext uri="{BB962C8B-B14F-4D97-AF65-F5344CB8AC3E}">
        <p14:creationId xmlns:p14="http://schemas.microsoft.com/office/powerpoint/2010/main" val="4006011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Z návštěvníka e-shopu se stane zákazník v okamžiku, kdy uskuteční nákup, pokud v budoucnu nakoupí znovu, můžeme se bavit o loajalitě a loajálním zákazníkovi.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Než se tak stane, musíme zákazníka nejprve oslovit, přivést na e-shop, představit produkty a jejich benefity a motivovat ho k nákupu pomocí různých pobídek jako jsou slevy, dárky k nákupu nebo doprava zdarma.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Použít můžeme také „nátlak“ ve formě omezené nabídky - poslední kusy, do vyprodání zásob, „sleva platí jen dnes“ nebo oznámení, že si produkt právě prohlíží více zájemců.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Jednotlivé kroky (fáze) od oslovení po opakovaný nákup dohromady tvoří nákupní proces.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Celý proces může trvat několik minut i několik dní nebo týdnů.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</a:t>
            </a:r>
          </a:p>
        </p:txBody>
      </p:sp>
    </p:spTree>
    <p:extLst>
      <p:ext uri="{BB962C8B-B14F-4D97-AF65-F5344CB8AC3E}">
        <p14:creationId xmlns:p14="http://schemas.microsoft.com/office/powerpoint/2010/main" val="70193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</a:t>
            </a:r>
          </a:p>
        </p:txBody>
      </p:sp>
      <p:pic>
        <p:nvPicPr>
          <p:cNvPr id="3" name="Google Shape;91;p18">
            <a:extLst>
              <a:ext uri="{FF2B5EF4-FFF2-40B4-BE49-F238E27FC236}">
                <a16:creationId xmlns:a16="http://schemas.microsoft.com/office/drawing/2014/main" id="{2F3929EF-225E-FE99-F76D-89D5A88626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29" t="14952" r="983" b="15015"/>
          <a:stretch/>
        </p:blipFill>
        <p:spPr>
          <a:xfrm>
            <a:off x="1202750" y="1698000"/>
            <a:ext cx="6714126" cy="268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437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38643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Jednotlivé fáze nákupního procesu mají různá pojmenování (různí autoři dávají různá jména).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Společné je ale to, že na začátku je „cizí člověk“ a na konci věrný zákazník.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V jednotlivých fázích firmy používají různé kanály a různý obsah komunikace s různým účelem.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Může to být například: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</a:rPr>
              <a:t>Povědomí - oslovit zákazníka a představit firmu.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</a:rPr>
              <a:t>Známost - představit produkt, jeho benefity a odlišení od konkurence.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</a:rPr>
              <a:t>Zvažování - předání bližších informací o produktu, výrobě, materiálech atd.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</a:rPr>
              <a:t>Nákup - motivace zákazníka pomocí nástrojů uvedených na předchozím snímku.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</a:rPr>
              <a:t>Loajalita - nabídka dalších produktů nebo souvisejících služeb.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Mezi známé modely nákupního procesu patří AIDA, PAVRD nebo STDC.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</a:t>
            </a:r>
          </a:p>
        </p:txBody>
      </p:sp>
    </p:spTree>
    <p:extLst>
      <p:ext uri="{BB962C8B-B14F-4D97-AF65-F5344CB8AC3E}">
        <p14:creationId xmlns:p14="http://schemas.microsoft.com/office/powerpoint/2010/main" val="344166251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4187</TotalTime>
  <Words>2140</Words>
  <Application>Microsoft Office PowerPoint</Application>
  <PresentationFormat>Předvádění na obrazovce (16:9)</PresentationFormat>
  <Paragraphs>247</Paragraphs>
  <Slides>39</Slides>
  <Notes>37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SLU</vt:lpstr>
      <vt:lpstr>Proces akvizice zákazníka na internetu. Model STDC.</vt:lpstr>
      <vt:lpstr>Obsah přednášky</vt:lpstr>
      <vt:lpstr>1 Akvizice zákazníků</vt:lpstr>
      <vt:lpstr>Nákupní chování</vt:lpstr>
      <vt:lpstr>Konverze</vt:lpstr>
      <vt:lpstr>Konverze</vt:lpstr>
      <vt:lpstr>Nákupní proces</vt:lpstr>
      <vt:lpstr>Nákupní proces</vt:lpstr>
      <vt:lpstr>Nákupní proces</vt:lpstr>
      <vt:lpstr>2 STDC model</vt:lpstr>
      <vt:lpstr>See</vt:lpstr>
      <vt:lpstr>Think</vt:lpstr>
      <vt:lpstr>Do</vt:lpstr>
      <vt:lpstr>Care</vt:lpstr>
      <vt:lpstr>STDC - nástroje</vt:lpstr>
      <vt:lpstr>3 Nákupní proces</vt:lpstr>
      <vt:lpstr>Nákupní proces - nástroje</vt:lpstr>
      <vt:lpstr>Nákupní proces - nástroje</vt:lpstr>
      <vt:lpstr>Nákupní proces - nástroje</vt:lpstr>
      <vt:lpstr>Nákupní proces - nástroje</vt:lpstr>
      <vt:lpstr>Nákupní proces - nástroje</vt:lpstr>
      <vt:lpstr>Nákupní proces - Oslovení</vt:lpstr>
      <vt:lpstr>Nákupní proces - Oslovení</vt:lpstr>
      <vt:lpstr>Nákupní proces - Interakce</vt:lpstr>
      <vt:lpstr>Nákupní proces - Interakce</vt:lpstr>
      <vt:lpstr>Nákupní proces - Výběr</vt:lpstr>
      <vt:lpstr>Nákupní proces - Výběr</vt:lpstr>
      <vt:lpstr>Nákupní proces - Výběr</vt:lpstr>
      <vt:lpstr>Nákupní proces - Nákup</vt:lpstr>
      <vt:lpstr>Nákupní proces - Nákup</vt:lpstr>
      <vt:lpstr>Nákupní proces - Nákup</vt:lpstr>
      <vt:lpstr>Nákupní proces - Retence</vt:lpstr>
      <vt:lpstr>Nákupní proces - Retence</vt:lpstr>
      <vt:lpstr>Nákupní proces - Retence</vt:lpstr>
      <vt:lpstr>4 Leady na B2B – kontakty (myTimi)</vt:lpstr>
      <vt:lpstr>5 Affiliate marketing</vt:lpstr>
      <vt:lpstr>6 Linkbuilding (myTimi)</vt:lpstr>
      <vt:lpstr>Konec prezentace</vt:lpstr>
      <vt:lpstr>Úkol na seminář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Michal Stoklasa</cp:lastModifiedBy>
  <cp:revision>169</cp:revision>
  <dcterms:created xsi:type="dcterms:W3CDTF">2016-07-06T15:42:34Z</dcterms:created>
  <dcterms:modified xsi:type="dcterms:W3CDTF">2023-11-14T09:14:37Z</dcterms:modified>
</cp:coreProperties>
</file>