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6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295" r:id="rId22"/>
    <p:sldId id="296" r:id="rId23"/>
    <p:sldId id="297" r:id="rId24"/>
    <p:sldId id="310" r:id="rId25"/>
    <p:sldId id="311" r:id="rId26"/>
    <p:sldId id="298" r:id="rId27"/>
    <p:sldId id="299" r:id="rId28"/>
    <p:sldId id="300" r:id="rId29"/>
    <p:sldId id="282" r:id="rId30"/>
    <p:sldId id="284" r:id="rId31"/>
    <p:sldId id="285" r:id="rId32"/>
    <p:sldId id="283" r:id="rId33"/>
    <p:sldId id="263" r:id="rId34"/>
    <p:sldId id="264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salaries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(direct,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insurances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premiums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rent,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transport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consultancy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supervizory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marketing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imputed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venture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entrepreneurship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production-related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distribution-related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204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procurement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direct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(unit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viewpoint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extraordinary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direct,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9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(unit)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immeditely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permanent part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basic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rewards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natural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547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joint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monitoring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eventually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ineffective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support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253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e.g.amortizations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repairs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maintenance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multipurpose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real-estate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tax, rent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whole-enterprise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belong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repairs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maintenance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propagation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sales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196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regard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dominant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obvious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basic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budget.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cause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unit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output.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influence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566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mechanized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multipurpose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cargo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transport, workshop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intra-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as direct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669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surroundings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intra-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output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intra-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department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consequently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department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fodder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department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intra-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213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monitoring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independent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technology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Such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leasing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tariff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665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monitoring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Proportional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in case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proportionally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output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basic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Subproportional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degressively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maintanance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repair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machinery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hourly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Overproportional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in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occurance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seldom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case to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overtime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consumption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fuels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speed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transport period.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006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445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90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Types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incerase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output unit,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subproportional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displaying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wtih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unit,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overproportional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call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unlimited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limit,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jumps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395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169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Centres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Procurement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warehousing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Marketing,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shipping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callcentres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Management,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bigger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9718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169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Centres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type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more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preliminary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preliminary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5024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1691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Centres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accrue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21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49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Calculation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Kilowatts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consummed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area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accommodation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050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49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Calculation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place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evidence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appointment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second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8466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196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Estimate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coefficient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joint-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elective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unit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/output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Unlike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straight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by, and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5366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7131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Estimate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for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goods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Direct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Prime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en-GB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920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0273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Estimate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sheet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for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services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endParaRPr 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Direct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Direct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imputed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chargeable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(as %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(as %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Prime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(as %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en-GB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293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52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9175184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function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expresse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dependence of the total cost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realized production volume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form of mathematical notation.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proportional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linear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None/>
              <a:tabLst>
                <a:tab pos="446088" algn="l"/>
                <a:tab pos="539750" algn="l"/>
              </a:tabLst>
              <a:defRPr/>
            </a:pP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exist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overproportional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progressive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dependency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subproportional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degressively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cs-C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GB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91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1419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Introduction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95261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52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9175184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monitoring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dependency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on output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changes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prices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inputs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are: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fixed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(independent on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variable</a:t>
            </a:r>
            <a:r>
              <a:rPr lang="cs-CZ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of costs is the result of cost depending on the amount (volume) of production.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cs-CZ" sz="24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fixed</a:t>
            </a:r>
            <a:r>
              <a:rPr lang="cs-CZ" sz="2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certain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period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non-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changing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technology and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fixed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do not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rents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leasing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payments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assets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taxes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credit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interests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tariff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wages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administrative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fees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cs-CZ" sz="24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cs-CZ" sz="2400" b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= (v*Q</a:t>
            </a:r>
            <a:r>
              <a:rPr lang="cs-CZ" sz="24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) + F</a:t>
            </a:r>
          </a:p>
          <a:p>
            <a:endParaRPr lang="en-GB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742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869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Fixed</a:t>
            </a: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costs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9175184" cy="4417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50000"/>
              </a:spcBef>
              <a:spcAft>
                <a:spcPct val="50000"/>
              </a:spcAft>
              <a:buNone/>
              <a:tabLst>
                <a:tab pos="446088" algn="l"/>
                <a:tab pos="539750" algn="l"/>
              </a:tabLst>
              <a:defRPr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Dependence </a:t>
            </a:r>
            <a:r>
              <a:rPr lang="cs-C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costs to the amount (volume) </a:t>
            </a:r>
            <a:r>
              <a:rPr 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endParaRPr lang="en-GB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996784"/>
              </p:ext>
            </p:extLst>
          </p:nvPr>
        </p:nvGraphicFramePr>
        <p:xfrm>
          <a:off x="782485" y="2231924"/>
          <a:ext cx="8204200" cy="3935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Document" r:id="rId4" imgW="5778360" imgH="3440959" progId="Word.Document.8">
                  <p:embed/>
                </p:oleObj>
              </mc:Choice>
              <mc:Fallback>
                <p:oleObj name="Document" r:id="rId4" imgW="5778360" imgH="3440959" progId="Word.Document.8">
                  <p:embed/>
                  <p:pic>
                    <p:nvPicPr>
                      <p:cNvPr id="205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85" y="2231924"/>
                        <a:ext cx="8204200" cy="393501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718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52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Cost</a:t>
            </a: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function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65006"/>
            <a:ext cx="10203638" cy="4630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4988" indent="-534988"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Variable</a:t>
            </a:r>
            <a:r>
              <a:rPr lang="cs-CZ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cs-CZ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items of variable costs in the production of desks in the company „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Wood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.."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the consumption of wood for making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countertops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Other items include: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sidewalls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table,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tips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fittings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paint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lacquer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bolts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and many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items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 descr="C:\Users\Stelmach\AppData\Local\Microsoft\Windows\Temporary Internet Files\Content.IE5\8F63W789\MC90030151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29" y="3111185"/>
            <a:ext cx="3960439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643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Variable</a:t>
            </a: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costs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561264"/>
              </p:ext>
            </p:extLst>
          </p:nvPr>
        </p:nvGraphicFramePr>
        <p:xfrm>
          <a:off x="755855" y="1226408"/>
          <a:ext cx="8929688" cy="527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Document" r:id="rId4" imgW="5828028" imgH="3440959" progId="Word.Document.8">
                  <p:embed/>
                </p:oleObj>
              </mc:Choice>
              <mc:Fallback>
                <p:oleObj name="Document" r:id="rId4" imgW="5828028" imgH="3440959" progId="Word.Document.8">
                  <p:embed/>
                  <p:pic>
                    <p:nvPicPr>
                      <p:cNvPr id="3074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55" y="1226408"/>
                        <a:ext cx="8929688" cy="52736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1304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52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Cost</a:t>
            </a: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function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953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740071"/>
              </p:ext>
            </p:extLst>
          </p:nvPr>
        </p:nvGraphicFramePr>
        <p:xfrm>
          <a:off x="233363" y="1054100"/>
          <a:ext cx="8807450" cy="528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Document" r:id="rId4" imgW="5761150" imgH="3452884" progId="Word.Document.8">
                  <p:embed/>
                </p:oleObj>
              </mc:Choice>
              <mc:Fallback>
                <p:oleObj name="Document" r:id="rId4" imgW="5761150" imgH="3452884" progId="Word.Document.8">
                  <p:embed/>
                  <p:pic>
                    <p:nvPicPr>
                      <p:cNvPr id="5122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1054100"/>
                        <a:ext cx="8807450" cy="52816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8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7355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–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based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definition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tangible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intangible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32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2870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–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payment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-based</a:t>
            </a:r>
            <a:r>
              <a:rPr lang="cs-CZ" sz="28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definition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sales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142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done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monitoring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discrepancy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output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output management and output monitoring. 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98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management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subset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44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31496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much do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Make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bought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utilisation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997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Cost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Accounting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4476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ascertained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appropriate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Passenger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km. (transport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centre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allocation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latter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5798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2848</Words>
  <Application>Microsoft Office PowerPoint</Application>
  <PresentationFormat>Širokoúhlá obrazovka</PresentationFormat>
  <Paragraphs>188</Paragraphs>
  <Slides>34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Wingdings</vt:lpstr>
      <vt:lpstr>Motiv Office</vt:lpstr>
      <vt:lpstr>Document</vt:lpstr>
      <vt:lpstr>Cost and cost function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86</cp:revision>
  <dcterms:created xsi:type="dcterms:W3CDTF">2016-11-25T20:36:16Z</dcterms:created>
  <dcterms:modified xsi:type="dcterms:W3CDTF">2025-03-24T07:23:41Z</dcterms:modified>
</cp:coreProperties>
</file>