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9" r:id="rId2"/>
    <p:sldId id="310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D668F-7FAB-4F51-83A1-46AA270EDD93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03DB2-E22E-447B-BB2E-0A8CAEBAA1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092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8539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Seminar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to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lecture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75606"/>
            <a:ext cx="9964616" cy="4541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80000"/>
              </a:lnSpc>
              <a:buNone/>
            </a:pPr>
            <a:endParaRPr lang="cs-CZ" altLang="cs-C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2732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75606"/>
            <a:ext cx="11115146" cy="4541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the following data on the production costs of lemon presses - revenues (from sales revenue) CZK 4 million, total operating costs CZK 3 million, of which fixed costs are CZK 2 million, 100</a:t>
            </a: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units were delivered and sold to the market. Calculate:</a:t>
            </a:r>
            <a:endParaRPr lang="cs-CZ" altLang="cs-C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price per piece.</a:t>
            </a:r>
            <a:endParaRPr lang="cs-CZ" altLang="cs-C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variable cost per piece.</a:t>
            </a:r>
            <a:endParaRPr lang="cs-CZ" altLang="cs-C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cover fixed costs and profit (from one press).</a:t>
            </a:r>
            <a:endParaRPr lang="cs-CZ" altLang="cs-C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function.</a:t>
            </a:r>
            <a:endParaRPr lang="cs-CZ" altLang="cs-C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cs-CZ" altLang="cs-CZ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point</a:t>
            </a: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</a:t>
            </a:r>
            <a:r>
              <a:rPr lang="cs-CZ" altLang="cs-CZ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point</a:t>
            </a: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expressed in CZK.</a:t>
            </a:r>
            <a:endParaRPr lang="cs-CZ" altLang="cs-C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N</a:t>
            </a:r>
            <a:r>
              <a:rPr lang="en-US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umber of units sold that would generate double profit.</a:t>
            </a:r>
            <a:endParaRPr lang="cs-CZ" altLang="cs-C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</a:t>
            </a:r>
            <a:r>
              <a:rPr lang="cs-CZ" altLang="cs-CZ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-to-output ratio</a:t>
            </a:r>
          </a:p>
          <a:p>
            <a:pPr marL="0" indent="0" algn="just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Return on sales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164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134</Words>
  <Application>Microsoft Office PowerPoint</Application>
  <PresentationFormat>Širokoúhlá obrazovka</PresentationFormat>
  <Paragraphs>14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78</cp:revision>
  <dcterms:created xsi:type="dcterms:W3CDTF">2016-11-25T20:36:16Z</dcterms:created>
  <dcterms:modified xsi:type="dcterms:W3CDTF">2025-09-23T12:13:50Z</dcterms:modified>
</cp:coreProperties>
</file>