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324" r:id="rId3"/>
    <p:sldId id="325" r:id="rId4"/>
    <p:sldId id="326" r:id="rId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81675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Seminar</a:t>
            </a:r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lecture</a:t>
            </a:r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endParaRPr lang="en-GB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considering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whether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employees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car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business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Brno.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fare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distance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 km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450 CZK/person.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annual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fixed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insurance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depreciation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90 000 CZK,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car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travels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20 000 km per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year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consumes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petrol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100 km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34 CZK/l.</a:t>
            </a:r>
          </a:p>
          <a:p>
            <a:pPr marL="0" indent="0" algn="just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calculate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1 km by car and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per 1 km by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train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0669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Sportel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services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under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conditions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fee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CZK 450 CZK/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month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price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call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 CZK/min.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Company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„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Intertel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charges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CZK/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minute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Determine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in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time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interval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calls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individual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offers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usefull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cost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effective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Show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graphically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40499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3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863634"/>
            <a:ext cx="9232558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4</a:t>
            </a:fld>
            <a:endParaRPr lang="cs-CZ"/>
          </a:p>
        </p:txBody>
      </p:sp>
      <p:sp>
        <p:nvSpPr>
          <p:cNvPr id="3" name="Obdélník 2"/>
          <p:cNvSpPr/>
          <p:nvPr/>
        </p:nvSpPr>
        <p:spPr>
          <a:xfrm>
            <a:off x="395535" y="1767007"/>
            <a:ext cx="9169805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Based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on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financial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statements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„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Plastic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“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company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was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found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that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total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costs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company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for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year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2024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amounted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CZK 14 870 000. In 2025,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variable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costs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are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expected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amount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of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CZK 12 619 100 and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fixed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costs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are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going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remain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same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level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as in 2024,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means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at</a:t>
            </a: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CZK 3 450 000.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How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much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is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the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production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increase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percentage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in 2025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compared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to </a:t>
            </a:r>
            <a:r>
              <a:rPr lang="cs-CZ" sz="2800" i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production</a:t>
            </a:r>
            <a:r>
              <a:rPr lang="cs-CZ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cs-CZ" sz="2800" i="1">
                <a:latin typeface="Times New Roman" panose="02020603050405020304" pitchFamily="18" charset="0"/>
                <a:ea typeface="Times New Roman" panose="02020603050405020304" pitchFamily="18" charset="0"/>
              </a:rPr>
              <a:t>in 2024?</a:t>
            </a:r>
            <a:endParaRPr lang="cs-CZ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84780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276</Words>
  <Application>Microsoft Office PowerPoint</Application>
  <PresentationFormat>Širokoúhlá obrazovka</PresentationFormat>
  <Paragraphs>17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Motiv Office</vt:lpstr>
      <vt:lpstr>Seminar to the lecture 2: Cost and cost function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101</cp:revision>
  <dcterms:created xsi:type="dcterms:W3CDTF">2016-11-25T20:36:16Z</dcterms:created>
  <dcterms:modified xsi:type="dcterms:W3CDTF">2025-09-29T12:07:01Z</dcterms:modified>
</cp:coreProperties>
</file>