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315" r:id="rId3"/>
    <p:sldId id="316" r:id="rId4"/>
    <p:sldId id="317" r:id="rId5"/>
    <p:sldId id="318" r:id="rId6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1ECA76-FD9D-4BE3-AF70-77EF6A5B5DB7}" type="datetimeFigureOut">
              <a:rPr lang="cs-CZ" smtClean="0"/>
              <a:t>30.09.2025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852FD-DB70-4608-B213-4527B5F43C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62353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30824-4354-4648-966B-525FFF429182}" type="datetimeFigureOut">
              <a:rPr lang="cs-CZ" smtClean="0"/>
              <a:t>30.09.2025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921AE-A740-476D-ADC4-50070B553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371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921AE-A740-476D-ADC4-50070B553E9D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875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ctr"/>
            <a:r>
              <a:rPr lang="cs-CZ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Seminar</a:t>
            </a: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</a:t>
            </a: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cs-CZ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Revenues</a:t>
            </a: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cs-CZ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3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endParaRPr lang="en-GB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GB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8072285" y="4965171"/>
            <a:ext cx="3890744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Žaneta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Rylková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en-GB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1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370575"/>
            <a:ext cx="9232558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„BETA“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deduced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monthly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= 34 000 + 2,5 * Q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currently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10 000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pieces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cs-CZ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business unit </a:t>
            </a:r>
            <a:r>
              <a:rPr lang="cs-CZ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calculates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department </a:t>
            </a:r>
            <a:r>
              <a:rPr lang="cs-CZ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requires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least </a:t>
            </a:r>
            <a:r>
              <a:rPr lang="cs-CZ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zero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profit?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668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2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51520" y="1065044"/>
            <a:ext cx="9232558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Hotel EURO has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got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bakery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satisfies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hotel and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needs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surrounding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shops.The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bakery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management has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analyzed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past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has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least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quantity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produced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February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(128 600 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pcs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contrary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highest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recorded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month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October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total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660 500 CZK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bakery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sells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average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 CZK/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department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bakery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derived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monthly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bakery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= 2,5 Q + 206 800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(Q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quantity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pcs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buNone/>
            </a:pPr>
            <a:r>
              <a:rPr lang="cs-CZ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Determine</a:t>
            </a:r>
            <a:r>
              <a:rPr lang="cs-CZ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Bakery´s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February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October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October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8856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lang="cs-CZ" sz="2800" b="1" kern="0" dirty="0">
                <a:solidFill>
                  <a:schemeClr val="accent2"/>
                </a:solidFill>
                <a:latin typeface="Times New Roman"/>
                <a:ea typeface="+mj-ea"/>
                <a:cs typeface="+mj-cs"/>
              </a:rPr>
              <a:t>3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4"/>
            <a:ext cx="9232558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4</a:t>
            </a:fld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251520" y="990793"/>
            <a:ext cx="100130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571500" algn="l"/>
              </a:tabLst>
            </a:pPr>
            <a:r>
              <a:rPr lang="cs-CZ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388023" y="1068473"/>
            <a:ext cx="9069742" cy="4945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 analyzing the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saleability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of memory cards in the “PC Accessories” store, it was shown that at a price of 360 CZK/pc, 125 memory cards were sold during one month. The store’s sales department employees found that 540 CZK/pc is the lowest price at which the cards are completely unsellable.</a:t>
            </a:r>
            <a:endParaRPr lang="cs-CZ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0000"/>
              </a:lnSpc>
              <a:spcAft>
                <a:spcPts val="0"/>
              </a:spcAft>
              <a:buAutoNum type="arabicPeriod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Based on the data obtained by the store employees, construct a demand function (of a linear nature) valid for the sale of memory cards.</a:t>
            </a:r>
            <a:endParaRPr lang="cs-CZ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0000"/>
              </a:lnSpc>
              <a:spcAft>
                <a:spcPts val="0"/>
              </a:spcAft>
              <a:buAutoNum type="arabicPeriod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Determine the optimal amount of memory card sales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cs-CZ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quantity</a:t>
            </a:r>
            <a:r>
              <a:rPr lang="cs-CZ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so that the maximum amount of sales is achieved.</a:t>
            </a:r>
            <a:endParaRPr lang="cs-CZ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10000"/>
              </a:lnSpc>
              <a:spcAft>
                <a:spcPts val="0"/>
              </a:spcAft>
              <a:buAutoNum type="arabicPeriod"/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At what price will memory cards be sold if the sale takes place under conditions for achieving maximum sales?</a:t>
            </a:r>
            <a:endParaRPr lang="cs-CZ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475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lang="cs-CZ" sz="2800" b="1" kern="0" dirty="0">
                <a:solidFill>
                  <a:schemeClr val="accent2"/>
                </a:solidFill>
                <a:latin typeface="Times New Roman"/>
                <a:ea typeface="+mj-ea"/>
                <a:cs typeface="+mj-cs"/>
              </a:rPr>
              <a:t>4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4"/>
            <a:ext cx="9232558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5</a:t>
            </a:fld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251520" y="990793"/>
            <a:ext cx="100130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571500" algn="l"/>
              </a:tabLst>
            </a:pPr>
            <a:r>
              <a:rPr lang="cs-CZ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cs-CZ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388023" y="1068473"/>
            <a:ext cx="9652090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ompany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Garden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focuses on the production and sale of garden composters. The costs of the specified product are presented in the form of cost function in the form: </a:t>
            </a:r>
            <a:r>
              <a:rPr lang="cs-CZ" sz="220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240·Q + 220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CZK (valid for a monthly period). The marketing department recommends applying the following model of dependence of price on expected sales: p = 3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– 5· Q.</a:t>
            </a: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validity of the demand function (dependence of the selling price on the expected number of composters sold) (p = 3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– 5·Q) so that the price of the composter is not lower than the variable costs per unit of production (p &gt; v).</a:t>
            </a: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optimal amount of sales of garden composters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quantity</a:t>
            </a:r>
            <a:r>
              <a:rPr lang="cs-CZ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 that the company achieves the maximum amount of economic profit, assuming that the composters are sold at a uniform price derived from the demand function.</a:t>
            </a: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Calculate the value of the maximum profit, given the optimal number of composters sold.</a:t>
            </a: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Assuming that the sale of garden composters is carried out at a price ensuring the maximum value of the profit, determine at what quantity of composters sold the company will reach the break-even point?</a:t>
            </a:r>
            <a:endParaRPr lang="cs-CZ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00556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595</Words>
  <Application>Microsoft Office PowerPoint</Application>
  <PresentationFormat>Širokoúhlá obrazovka</PresentationFormat>
  <Paragraphs>35</Paragraphs>
  <Slides>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Motiv Office</vt:lpstr>
      <vt:lpstr>Seminar to the lecture 3: Revenues, economic result, price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Žaneta Rylková</cp:lastModifiedBy>
  <cp:revision>124</cp:revision>
  <cp:lastPrinted>2022-10-07T07:25:24Z</cp:lastPrinted>
  <dcterms:created xsi:type="dcterms:W3CDTF">2016-11-25T20:36:16Z</dcterms:created>
  <dcterms:modified xsi:type="dcterms:W3CDTF">2025-09-30T05:25:13Z</dcterms:modified>
</cp:coreProperties>
</file>