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338" r:id="rId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9772-21C9-48C5-AA24-4DBBD0A427FC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7A9-9E71-477D-976F-4EC1E61A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461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57526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Compiling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Compile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balance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Receivables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30 000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payables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110 000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2 600 000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-term bank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loans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45 000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apparatus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900 000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Payables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76 000 CZK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	</a:t>
            </a:r>
            <a:r>
              <a:rPr 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register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5 000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Subscribed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3 619 000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951 000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215 000 CZK</a:t>
            </a:r>
          </a:p>
          <a:p>
            <a:pPr lvl="0"/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38 000 CZK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on bank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62 000 CZK</a:t>
            </a: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7579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170</Words>
  <Application>Microsoft Office PowerPoint</Application>
  <PresentationFormat>Širokoúhlá obrazovka</PresentationFormat>
  <Paragraphs>19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Motiv Office</vt:lpstr>
      <vt:lpstr>Compiling Financial Statements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147</cp:revision>
  <cp:lastPrinted>2022-10-10T09:51:14Z</cp:lastPrinted>
  <dcterms:created xsi:type="dcterms:W3CDTF">2016-11-25T20:36:16Z</dcterms:created>
  <dcterms:modified xsi:type="dcterms:W3CDTF">2025-10-21T05:16:00Z</dcterms:modified>
</cp:coreProperties>
</file>