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Lst>
  <p:notesMasterIdLst>
    <p:notesMasterId r:id="rId20"/>
  </p:notesMasterIdLst>
  <p:sldIdLst>
    <p:sldId id="838" r:id="rId3"/>
    <p:sldId id="837" r:id="rId4"/>
    <p:sldId id="828" r:id="rId5"/>
    <p:sldId id="839" r:id="rId6"/>
    <p:sldId id="285" r:id="rId7"/>
    <p:sldId id="286" r:id="rId8"/>
    <p:sldId id="842" r:id="rId9"/>
    <p:sldId id="425" r:id="rId10"/>
    <p:sldId id="276" r:id="rId11"/>
    <p:sldId id="426" r:id="rId12"/>
    <p:sldId id="841" r:id="rId13"/>
    <p:sldId id="288" r:id="rId14"/>
    <p:sldId id="289" r:id="rId15"/>
    <p:sldId id="840" r:id="rId16"/>
    <p:sldId id="287" r:id="rId17"/>
    <p:sldId id="290" r:id="rId18"/>
    <p:sldId id="29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77" d="100"/>
          <a:sy n="77" d="100"/>
        </p:scale>
        <p:origin x="806"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riq Syed Muhammad" userId="e90dc167-f23e-43ba-bef1-cedcd35353ce" providerId="ADAL" clId="{0496D5EC-1ECE-4032-BFD9-F2804681EC55}"/>
    <pc:docChg chg="undo custSel addSld delSld modSld sldOrd">
      <pc:chgData name="Shariq Syed Muhammad" userId="e90dc167-f23e-43ba-bef1-cedcd35353ce" providerId="ADAL" clId="{0496D5EC-1ECE-4032-BFD9-F2804681EC55}" dt="2025-09-22T14:47:57.154" v="277" actId="2711"/>
      <pc:docMkLst>
        <pc:docMk/>
      </pc:docMkLst>
      <pc:sldChg chg="delSp modSp add del mod ord">
        <pc:chgData name="Shariq Syed Muhammad" userId="e90dc167-f23e-43ba-bef1-cedcd35353ce" providerId="ADAL" clId="{0496D5EC-1ECE-4032-BFD9-F2804681EC55}" dt="2025-09-22T14:46:10.318" v="251" actId="2711"/>
        <pc:sldMkLst>
          <pc:docMk/>
          <pc:sldMk cId="0" sldId="276"/>
        </pc:sldMkLst>
        <pc:spChg chg="mod">
          <ac:chgData name="Shariq Syed Muhammad" userId="e90dc167-f23e-43ba-bef1-cedcd35353ce" providerId="ADAL" clId="{0496D5EC-1ECE-4032-BFD9-F2804681EC55}" dt="2025-09-22T14:46:10.318" v="251" actId="2711"/>
          <ac:spMkLst>
            <pc:docMk/>
            <pc:sldMk cId="0" sldId="276"/>
            <ac:spMk id="62466" creationId="{48191B16-4CEB-4DF0-9ACE-554825C2A6BE}"/>
          </ac:spMkLst>
        </pc:spChg>
        <pc:spChg chg="mod">
          <ac:chgData name="Shariq Syed Muhammad" userId="e90dc167-f23e-43ba-bef1-cedcd35353ce" providerId="ADAL" clId="{0496D5EC-1ECE-4032-BFD9-F2804681EC55}" dt="2025-09-22T14:46:10.318" v="251" actId="2711"/>
          <ac:spMkLst>
            <pc:docMk/>
            <pc:sldMk cId="0" sldId="276"/>
            <ac:spMk id="172034" creationId="{DE5936A3-7C5F-4787-959D-4347C987BE72}"/>
          </ac:spMkLst>
        </pc:spChg>
        <pc:spChg chg="mod">
          <ac:chgData name="Shariq Syed Muhammad" userId="e90dc167-f23e-43ba-bef1-cedcd35353ce" providerId="ADAL" clId="{0496D5EC-1ECE-4032-BFD9-F2804681EC55}" dt="2025-09-22T14:46:10.318" v="251" actId="2711"/>
          <ac:spMkLst>
            <pc:docMk/>
            <pc:sldMk cId="0" sldId="276"/>
            <ac:spMk id="172035" creationId="{D36A1979-C965-4E6D-B5D9-C9B522E1B8E8}"/>
          </ac:spMkLst>
        </pc:spChg>
        <pc:spChg chg="mod">
          <ac:chgData name="Shariq Syed Muhammad" userId="e90dc167-f23e-43ba-bef1-cedcd35353ce" providerId="ADAL" clId="{0496D5EC-1ECE-4032-BFD9-F2804681EC55}" dt="2025-09-22T14:46:10.318" v="251" actId="2711"/>
          <ac:spMkLst>
            <pc:docMk/>
            <pc:sldMk cId="0" sldId="276"/>
            <ac:spMk id="172036" creationId="{EA76C710-3BA9-4841-A75D-8F71F9E69DA7}"/>
          </ac:spMkLst>
        </pc:spChg>
        <pc:spChg chg="mod">
          <ac:chgData name="Shariq Syed Muhammad" userId="e90dc167-f23e-43ba-bef1-cedcd35353ce" providerId="ADAL" clId="{0496D5EC-1ECE-4032-BFD9-F2804681EC55}" dt="2025-09-22T14:46:10.318" v="251" actId="2711"/>
          <ac:spMkLst>
            <pc:docMk/>
            <pc:sldMk cId="0" sldId="276"/>
            <ac:spMk id="172039" creationId="{5333B116-8D87-48FA-9D38-5ED43D2B79F5}"/>
          </ac:spMkLst>
        </pc:spChg>
        <pc:spChg chg="mod">
          <ac:chgData name="Shariq Syed Muhammad" userId="e90dc167-f23e-43ba-bef1-cedcd35353ce" providerId="ADAL" clId="{0496D5EC-1ECE-4032-BFD9-F2804681EC55}" dt="2025-09-22T14:46:10.318" v="251" actId="2711"/>
          <ac:spMkLst>
            <pc:docMk/>
            <pc:sldMk cId="0" sldId="276"/>
            <ac:spMk id="172040" creationId="{D36B224F-ED4F-4B49-B52B-1FCBBA9A3AB5}"/>
          </ac:spMkLst>
        </pc:spChg>
        <pc:spChg chg="mod">
          <ac:chgData name="Shariq Syed Muhammad" userId="e90dc167-f23e-43ba-bef1-cedcd35353ce" providerId="ADAL" clId="{0496D5EC-1ECE-4032-BFD9-F2804681EC55}" dt="2025-09-22T14:46:10.318" v="251" actId="2711"/>
          <ac:spMkLst>
            <pc:docMk/>
            <pc:sldMk cId="0" sldId="276"/>
            <ac:spMk id="172041" creationId="{FA2BA8C0-9368-4DC5-9570-86DEF7E64330}"/>
          </ac:spMkLst>
        </pc:spChg>
        <pc:spChg chg="mod">
          <ac:chgData name="Shariq Syed Muhammad" userId="e90dc167-f23e-43ba-bef1-cedcd35353ce" providerId="ADAL" clId="{0496D5EC-1ECE-4032-BFD9-F2804681EC55}" dt="2025-09-22T14:46:10.318" v="251" actId="2711"/>
          <ac:spMkLst>
            <pc:docMk/>
            <pc:sldMk cId="0" sldId="276"/>
            <ac:spMk id="172042" creationId="{13F8D5CA-B144-450F-A1A4-A651383933E6}"/>
          </ac:spMkLst>
        </pc:spChg>
        <pc:spChg chg="mod">
          <ac:chgData name="Shariq Syed Muhammad" userId="e90dc167-f23e-43ba-bef1-cedcd35353ce" providerId="ADAL" clId="{0496D5EC-1ECE-4032-BFD9-F2804681EC55}" dt="2025-09-22T14:46:10.318" v="251" actId="2711"/>
          <ac:spMkLst>
            <pc:docMk/>
            <pc:sldMk cId="0" sldId="276"/>
            <ac:spMk id="172043" creationId="{F0A662CB-7651-40CD-A230-3C08D7D41AAA}"/>
          </ac:spMkLst>
        </pc:spChg>
        <pc:spChg chg="mod">
          <ac:chgData name="Shariq Syed Muhammad" userId="e90dc167-f23e-43ba-bef1-cedcd35353ce" providerId="ADAL" clId="{0496D5EC-1ECE-4032-BFD9-F2804681EC55}" dt="2025-09-22T14:46:10.318" v="251" actId="2711"/>
          <ac:spMkLst>
            <pc:docMk/>
            <pc:sldMk cId="0" sldId="276"/>
            <ac:spMk id="172044" creationId="{E2A015C3-8578-4B9C-A506-A1FD8D8196DD}"/>
          </ac:spMkLst>
        </pc:spChg>
        <pc:spChg chg="mod">
          <ac:chgData name="Shariq Syed Muhammad" userId="e90dc167-f23e-43ba-bef1-cedcd35353ce" providerId="ADAL" clId="{0496D5EC-1ECE-4032-BFD9-F2804681EC55}" dt="2025-09-22T14:46:10.318" v="251" actId="2711"/>
          <ac:spMkLst>
            <pc:docMk/>
            <pc:sldMk cId="0" sldId="276"/>
            <ac:spMk id="172045" creationId="{986C001B-EE59-46A9-A94E-B0CE891AD3EE}"/>
          </ac:spMkLst>
        </pc:spChg>
        <pc:spChg chg="mod">
          <ac:chgData name="Shariq Syed Muhammad" userId="e90dc167-f23e-43ba-bef1-cedcd35353ce" providerId="ADAL" clId="{0496D5EC-1ECE-4032-BFD9-F2804681EC55}" dt="2025-09-22T14:46:10.318" v="251" actId="2711"/>
          <ac:spMkLst>
            <pc:docMk/>
            <pc:sldMk cId="0" sldId="276"/>
            <ac:spMk id="172046" creationId="{8AC5CD69-4274-4858-AF6C-12D9D40B2719}"/>
          </ac:spMkLst>
        </pc:spChg>
        <pc:spChg chg="mod">
          <ac:chgData name="Shariq Syed Muhammad" userId="e90dc167-f23e-43ba-bef1-cedcd35353ce" providerId="ADAL" clId="{0496D5EC-1ECE-4032-BFD9-F2804681EC55}" dt="2025-09-22T14:46:10.318" v="251" actId="2711"/>
          <ac:spMkLst>
            <pc:docMk/>
            <pc:sldMk cId="0" sldId="276"/>
            <ac:spMk id="172047" creationId="{15A0D764-0E0A-4B7A-8673-275323B720FF}"/>
          </ac:spMkLst>
        </pc:spChg>
        <pc:spChg chg="mod">
          <ac:chgData name="Shariq Syed Muhammad" userId="e90dc167-f23e-43ba-bef1-cedcd35353ce" providerId="ADAL" clId="{0496D5EC-1ECE-4032-BFD9-F2804681EC55}" dt="2025-09-22T14:46:10.318" v="251" actId="2711"/>
          <ac:spMkLst>
            <pc:docMk/>
            <pc:sldMk cId="0" sldId="276"/>
            <ac:spMk id="172048" creationId="{AEDA08C9-BEC4-40A3-A4B6-9CB866092D5E}"/>
          </ac:spMkLst>
        </pc:spChg>
        <pc:spChg chg="mod">
          <ac:chgData name="Shariq Syed Muhammad" userId="e90dc167-f23e-43ba-bef1-cedcd35353ce" providerId="ADAL" clId="{0496D5EC-1ECE-4032-BFD9-F2804681EC55}" dt="2025-09-22T14:46:10.318" v="251" actId="2711"/>
          <ac:spMkLst>
            <pc:docMk/>
            <pc:sldMk cId="0" sldId="276"/>
            <ac:spMk id="172049" creationId="{93FE1750-C7DD-4433-90DD-43EDFA1A3717}"/>
          </ac:spMkLst>
        </pc:spChg>
        <pc:spChg chg="mod">
          <ac:chgData name="Shariq Syed Muhammad" userId="e90dc167-f23e-43ba-bef1-cedcd35353ce" providerId="ADAL" clId="{0496D5EC-1ECE-4032-BFD9-F2804681EC55}" dt="2025-09-22T14:46:10.318" v="251" actId="2711"/>
          <ac:spMkLst>
            <pc:docMk/>
            <pc:sldMk cId="0" sldId="276"/>
            <ac:spMk id="172050" creationId="{C81FF113-3638-41CE-9501-50A501015557}"/>
          </ac:spMkLst>
        </pc:spChg>
        <pc:spChg chg="mod">
          <ac:chgData name="Shariq Syed Muhammad" userId="e90dc167-f23e-43ba-bef1-cedcd35353ce" providerId="ADAL" clId="{0496D5EC-1ECE-4032-BFD9-F2804681EC55}" dt="2025-09-22T14:46:10.318" v="251" actId="2711"/>
          <ac:spMkLst>
            <pc:docMk/>
            <pc:sldMk cId="0" sldId="276"/>
            <ac:spMk id="172051" creationId="{A39D0CC6-4088-4D4E-8043-02E00252A975}"/>
          </ac:spMkLst>
        </pc:spChg>
        <pc:spChg chg="mod">
          <ac:chgData name="Shariq Syed Muhammad" userId="e90dc167-f23e-43ba-bef1-cedcd35353ce" providerId="ADAL" clId="{0496D5EC-1ECE-4032-BFD9-F2804681EC55}" dt="2025-09-22T14:46:10.318" v="251" actId="2711"/>
          <ac:spMkLst>
            <pc:docMk/>
            <pc:sldMk cId="0" sldId="276"/>
            <ac:spMk id="172052" creationId="{EF71082C-0BD2-485F-BEC2-392A40782CA1}"/>
          </ac:spMkLst>
        </pc:spChg>
        <pc:spChg chg="mod">
          <ac:chgData name="Shariq Syed Muhammad" userId="e90dc167-f23e-43ba-bef1-cedcd35353ce" providerId="ADAL" clId="{0496D5EC-1ECE-4032-BFD9-F2804681EC55}" dt="2025-09-22T14:46:10.318" v="251" actId="2711"/>
          <ac:spMkLst>
            <pc:docMk/>
            <pc:sldMk cId="0" sldId="276"/>
            <ac:spMk id="172053" creationId="{C0D13D0F-2815-46FF-B85A-BA5B54F2ED5B}"/>
          </ac:spMkLst>
        </pc:spChg>
        <pc:spChg chg="mod">
          <ac:chgData name="Shariq Syed Muhammad" userId="e90dc167-f23e-43ba-bef1-cedcd35353ce" providerId="ADAL" clId="{0496D5EC-1ECE-4032-BFD9-F2804681EC55}" dt="2025-09-22T14:46:10.318" v="251" actId="2711"/>
          <ac:spMkLst>
            <pc:docMk/>
            <pc:sldMk cId="0" sldId="276"/>
            <ac:spMk id="172054" creationId="{09EEEABF-C30C-4F92-BA25-68E398551D03}"/>
          </ac:spMkLst>
        </pc:spChg>
        <pc:spChg chg="mod">
          <ac:chgData name="Shariq Syed Muhammad" userId="e90dc167-f23e-43ba-bef1-cedcd35353ce" providerId="ADAL" clId="{0496D5EC-1ECE-4032-BFD9-F2804681EC55}" dt="2025-09-22T14:46:10.318" v="251" actId="2711"/>
          <ac:spMkLst>
            <pc:docMk/>
            <pc:sldMk cId="0" sldId="276"/>
            <ac:spMk id="172055" creationId="{296E3D98-F621-4E34-8CBB-237F1214940F}"/>
          </ac:spMkLst>
        </pc:spChg>
        <pc:spChg chg="mod">
          <ac:chgData name="Shariq Syed Muhammad" userId="e90dc167-f23e-43ba-bef1-cedcd35353ce" providerId="ADAL" clId="{0496D5EC-1ECE-4032-BFD9-F2804681EC55}" dt="2025-09-22T14:46:10.318" v="251" actId="2711"/>
          <ac:spMkLst>
            <pc:docMk/>
            <pc:sldMk cId="0" sldId="276"/>
            <ac:spMk id="172056" creationId="{F26F0A5E-506D-4E36-8E50-9FC7AAB23795}"/>
          </ac:spMkLst>
        </pc:spChg>
        <pc:spChg chg="mod">
          <ac:chgData name="Shariq Syed Muhammad" userId="e90dc167-f23e-43ba-bef1-cedcd35353ce" providerId="ADAL" clId="{0496D5EC-1ECE-4032-BFD9-F2804681EC55}" dt="2025-09-22T14:46:10.318" v="251" actId="2711"/>
          <ac:spMkLst>
            <pc:docMk/>
            <pc:sldMk cId="0" sldId="276"/>
            <ac:spMk id="172057" creationId="{4B31AA68-9909-4FE7-BAC3-5D18F70D2D05}"/>
          </ac:spMkLst>
        </pc:spChg>
        <pc:spChg chg="mod">
          <ac:chgData name="Shariq Syed Muhammad" userId="e90dc167-f23e-43ba-bef1-cedcd35353ce" providerId="ADAL" clId="{0496D5EC-1ECE-4032-BFD9-F2804681EC55}" dt="2025-09-22T14:46:10.318" v="251" actId="2711"/>
          <ac:spMkLst>
            <pc:docMk/>
            <pc:sldMk cId="0" sldId="276"/>
            <ac:spMk id="172058" creationId="{FA4B5C99-4C5C-4F18-A116-91E00C19882E}"/>
          </ac:spMkLst>
        </pc:spChg>
        <pc:spChg chg="mod">
          <ac:chgData name="Shariq Syed Muhammad" userId="e90dc167-f23e-43ba-bef1-cedcd35353ce" providerId="ADAL" clId="{0496D5EC-1ECE-4032-BFD9-F2804681EC55}" dt="2025-09-22T14:46:10.318" v="251" actId="2711"/>
          <ac:spMkLst>
            <pc:docMk/>
            <pc:sldMk cId="0" sldId="276"/>
            <ac:spMk id="172059" creationId="{4668B7B1-8022-4E89-94C7-183693C7BE61}"/>
          </ac:spMkLst>
        </pc:spChg>
        <pc:spChg chg="mod">
          <ac:chgData name="Shariq Syed Muhammad" userId="e90dc167-f23e-43ba-bef1-cedcd35353ce" providerId="ADAL" clId="{0496D5EC-1ECE-4032-BFD9-F2804681EC55}" dt="2025-09-22T14:46:10.318" v="251" actId="2711"/>
          <ac:spMkLst>
            <pc:docMk/>
            <pc:sldMk cId="0" sldId="276"/>
            <ac:spMk id="172060" creationId="{199B60BD-74E8-4382-89A4-9A2672B02E50}"/>
          </ac:spMkLst>
        </pc:spChg>
        <pc:spChg chg="mod">
          <ac:chgData name="Shariq Syed Muhammad" userId="e90dc167-f23e-43ba-bef1-cedcd35353ce" providerId="ADAL" clId="{0496D5EC-1ECE-4032-BFD9-F2804681EC55}" dt="2025-09-22T14:46:10.318" v="251" actId="2711"/>
          <ac:spMkLst>
            <pc:docMk/>
            <pc:sldMk cId="0" sldId="276"/>
            <ac:spMk id="172061" creationId="{726FC3DD-3402-4304-B40E-FB11194418A0}"/>
          </ac:spMkLst>
        </pc:spChg>
        <pc:spChg chg="mod">
          <ac:chgData name="Shariq Syed Muhammad" userId="e90dc167-f23e-43ba-bef1-cedcd35353ce" providerId="ADAL" clId="{0496D5EC-1ECE-4032-BFD9-F2804681EC55}" dt="2025-09-22T14:46:10.318" v="251" actId="2711"/>
          <ac:spMkLst>
            <pc:docMk/>
            <pc:sldMk cId="0" sldId="276"/>
            <ac:spMk id="172062" creationId="{01B64821-7E98-4642-BF88-3B74959F8677}"/>
          </ac:spMkLst>
        </pc:spChg>
        <pc:spChg chg="mod">
          <ac:chgData name="Shariq Syed Muhammad" userId="e90dc167-f23e-43ba-bef1-cedcd35353ce" providerId="ADAL" clId="{0496D5EC-1ECE-4032-BFD9-F2804681EC55}" dt="2025-09-22T14:46:10.318" v="251" actId="2711"/>
          <ac:spMkLst>
            <pc:docMk/>
            <pc:sldMk cId="0" sldId="276"/>
            <ac:spMk id="172066" creationId="{BB39AF20-8CB1-487D-8389-5E262066CA3F}"/>
          </ac:spMkLst>
        </pc:spChg>
        <pc:spChg chg="del mod">
          <ac:chgData name="Shariq Syed Muhammad" userId="e90dc167-f23e-43ba-bef1-cedcd35353ce" providerId="ADAL" clId="{0496D5EC-1ECE-4032-BFD9-F2804681EC55}" dt="2025-09-22T14:45:57.959" v="248" actId="478"/>
          <ac:spMkLst>
            <pc:docMk/>
            <pc:sldMk cId="0" sldId="276"/>
            <ac:spMk id="172073" creationId="{8BB40F8B-CD41-4BA8-814B-87569CAE6FE2}"/>
          </ac:spMkLst>
        </pc:spChg>
        <pc:spChg chg="mod">
          <ac:chgData name="Shariq Syed Muhammad" userId="e90dc167-f23e-43ba-bef1-cedcd35353ce" providerId="ADAL" clId="{0496D5EC-1ECE-4032-BFD9-F2804681EC55}" dt="2025-09-22T14:46:10.318" v="251" actId="2711"/>
          <ac:spMkLst>
            <pc:docMk/>
            <pc:sldMk cId="0" sldId="276"/>
            <ac:spMk id="172074" creationId="{F3DC92E3-430B-435C-8651-7AA8D4543F1F}"/>
          </ac:spMkLst>
        </pc:spChg>
        <pc:grpChg chg="del mod">
          <ac:chgData name="Shariq Syed Muhammad" userId="e90dc167-f23e-43ba-bef1-cedcd35353ce" providerId="ADAL" clId="{0496D5EC-1ECE-4032-BFD9-F2804681EC55}" dt="2025-09-22T14:45:57.959" v="248" actId="478"/>
          <ac:grpSpMkLst>
            <pc:docMk/>
            <pc:sldMk cId="0" sldId="276"/>
            <ac:grpSpMk id="172038" creationId="{4FD9A532-B43D-4273-AFBE-DF49A5BD0CAF}"/>
          </ac:grpSpMkLst>
        </pc:grpChg>
        <pc:grpChg chg="mod">
          <ac:chgData name="Shariq Syed Muhammad" userId="e90dc167-f23e-43ba-bef1-cedcd35353ce" providerId="ADAL" clId="{0496D5EC-1ECE-4032-BFD9-F2804681EC55}" dt="2025-09-22T14:46:10.318" v="251" actId="2711"/>
          <ac:grpSpMkLst>
            <pc:docMk/>
            <pc:sldMk cId="0" sldId="276"/>
            <ac:grpSpMk id="172063" creationId="{9A33F52C-C751-4FA3-A611-45019670ABBA}"/>
          </ac:grpSpMkLst>
        </pc:grpChg>
        <pc:grpChg chg="mod">
          <ac:chgData name="Shariq Syed Muhammad" userId="e90dc167-f23e-43ba-bef1-cedcd35353ce" providerId="ADAL" clId="{0496D5EC-1ECE-4032-BFD9-F2804681EC55}" dt="2025-09-22T14:46:10.318" v="251" actId="2711"/>
          <ac:grpSpMkLst>
            <pc:docMk/>
            <pc:sldMk cId="0" sldId="276"/>
            <ac:grpSpMk id="172064" creationId="{2E5BA4AC-0EE2-43A7-8097-865E0F266DEA}"/>
          </ac:grpSpMkLst>
        </pc:grpChg>
        <pc:grpChg chg="mod">
          <ac:chgData name="Shariq Syed Muhammad" userId="e90dc167-f23e-43ba-bef1-cedcd35353ce" providerId="ADAL" clId="{0496D5EC-1ECE-4032-BFD9-F2804681EC55}" dt="2025-09-22T14:46:10.318" v="251" actId="2711"/>
          <ac:grpSpMkLst>
            <pc:docMk/>
            <pc:sldMk cId="0" sldId="276"/>
            <ac:grpSpMk id="172065" creationId="{DB113127-5F53-4A8F-867A-C041AFE5679D}"/>
          </ac:grpSpMkLst>
        </pc:grpChg>
      </pc:sldChg>
      <pc:sldChg chg="delSp modSp add mod">
        <pc:chgData name="Shariq Syed Muhammad" userId="e90dc167-f23e-43ba-bef1-cedcd35353ce" providerId="ADAL" clId="{0496D5EC-1ECE-4032-BFD9-F2804681EC55}" dt="2025-09-22T14:43:01.144" v="223" actId="2711"/>
        <pc:sldMkLst>
          <pc:docMk/>
          <pc:sldMk cId="0" sldId="285"/>
        </pc:sldMkLst>
        <pc:spChg chg="mod">
          <ac:chgData name="Shariq Syed Muhammad" userId="e90dc167-f23e-43ba-bef1-cedcd35353ce" providerId="ADAL" clId="{0496D5EC-1ECE-4032-BFD9-F2804681EC55}" dt="2025-09-22T14:43:01.144" v="223" actId="2711"/>
          <ac:spMkLst>
            <pc:docMk/>
            <pc:sldMk cId="0" sldId="285"/>
            <ac:spMk id="80898" creationId="{ECBE9A37-DE08-4981-A951-988489AEDCBD}"/>
          </ac:spMkLst>
        </pc:spChg>
        <pc:spChg chg="mod">
          <ac:chgData name="Shariq Syed Muhammad" userId="e90dc167-f23e-43ba-bef1-cedcd35353ce" providerId="ADAL" clId="{0496D5EC-1ECE-4032-BFD9-F2804681EC55}" dt="2025-09-22T14:43:01.144" v="223" actId="2711"/>
          <ac:spMkLst>
            <pc:docMk/>
            <pc:sldMk cId="0" sldId="285"/>
            <ac:spMk id="201730" creationId="{0BAF8046-6EA9-461B-85F1-5683F38005D8}"/>
          </ac:spMkLst>
        </pc:spChg>
        <pc:spChg chg="mod">
          <ac:chgData name="Shariq Syed Muhammad" userId="e90dc167-f23e-43ba-bef1-cedcd35353ce" providerId="ADAL" clId="{0496D5EC-1ECE-4032-BFD9-F2804681EC55}" dt="2025-09-22T14:43:01.144" v="223" actId="2711"/>
          <ac:spMkLst>
            <pc:docMk/>
            <pc:sldMk cId="0" sldId="285"/>
            <ac:spMk id="201731" creationId="{D9F96B5E-B63F-470E-9BD1-E91ECC58EA59}"/>
          </ac:spMkLst>
        </pc:spChg>
        <pc:spChg chg="mod">
          <ac:chgData name="Shariq Syed Muhammad" userId="e90dc167-f23e-43ba-bef1-cedcd35353ce" providerId="ADAL" clId="{0496D5EC-1ECE-4032-BFD9-F2804681EC55}" dt="2025-09-22T14:43:01.144" v="223" actId="2711"/>
          <ac:spMkLst>
            <pc:docMk/>
            <pc:sldMk cId="0" sldId="285"/>
            <ac:spMk id="201732" creationId="{6EE8357A-0A3B-4150-A7A1-E4999D8FFE3A}"/>
          </ac:spMkLst>
        </pc:spChg>
        <pc:spChg chg="mod">
          <ac:chgData name="Shariq Syed Muhammad" userId="e90dc167-f23e-43ba-bef1-cedcd35353ce" providerId="ADAL" clId="{0496D5EC-1ECE-4032-BFD9-F2804681EC55}" dt="2025-09-22T14:43:01.144" v="223" actId="2711"/>
          <ac:spMkLst>
            <pc:docMk/>
            <pc:sldMk cId="0" sldId="285"/>
            <ac:spMk id="201735" creationId="{61CB2CA4-11E3-4E73-9A9F-0D74A3737C4E}"/>
          </ac:spMkLst>
        </pc:spChg>
        <pc:spChg chg="mod">
          <ac:chgData name="Shariq Syed Muhammad" userId="e90dc167-f23e-43ba-bef1-cedcd35353ce" providerId="ADAL" clId="{0496D5EC-1ECE-4032-BFD9-F2804681EC55}" dt="2025-09-22T14:43:01.144" v="223" actId="2711"/>
          <ac:spMkLst>
            <pc:docMk/>
            <pc:sldMk cId="0" sldId="285"/>
            <ac:spMk id="201736" creationId="{93808B1E-4D70-4063-8D40-CCC2D388BFCE}"/>
          </ac:spMkLst>
        </pc:spChg>
        <pc:spChg chg="mod">
          <ac:chgData name="Shariq Syed Muhammad" userId="e90dc167-f23e-43ba-bef1-cedcd35353ce" providerId="ADAL" clId="{0496D5EC-1ECE-4032-BFD9-F2804681EC55}" dt="2025-09-22T14:43:01.144" v="223" actId="2711"/>
          <ac:spMkLst>
            <pc:docMk/>
            <pc:sldMk cId="0" sldId="285"/>
            <ac:spMk id="201737" creationId="{BE684333-B2F4-4134-B3C1-9FBC561A2AC2}"/>
          </ac:spMkLst>
        </pc:spChg>
        <pc:spChg chg="mod">
          <ac:chgData name="Shariq Syed Muhammad" userId="e90dc167-f23e-43ba-bef1-cedcd35353ce" providerId="ADAL" clId="{0496D5EC-1ECE-4032-BFD9-F2804681EC55}" dt="2025-09-22T14:43:01.144" v="223" actId="2711"/>
          <ac:spMkLst>
            <pc:docMk/>
            <pc:sldMk cId="0" sldId="285"/>
            <ac:spMk id="201738" creationId="{5346C257-6F8E-4865-92C6-5CCCDD2664E1}"/>
          </ac:spMkLst>
        </pc:spChg>
        <pc:spChg chg="mod">
          <ac:chgData name="Shariq Syed Muhammad" userId="e90dc167-f23e-43ba-bef1-cedcd35353ce" providerId="ADAL" clId="{0496D5EC-1ECE-4032-BFD9-F2804681EC55}" dt="2025-09-22T14:43:01.144" v="223" actId="2711"/>
          <ac:spMkLst>
            <pc:docMk/>
            <pc:sldMk cId="0" sldId="285"/>
            <ac:spMk id="201739" creationId="{BFE735B1-D462-4B8A-A2A4-712322DB2BF7}"/>
          </ac:spMkLst>
        </pc:spChg>
        <pc:spChg chg="mod">
          <ac:chgData name="Shariq Syed Muhammad" userId="e90dc167-f23e-43ba-bef1-cedcd35353ce" providerId="ADAL" clId="{0496D5EC-1ECE-4032-BFD9-F2804681EC55}" dt="2025-09-22T14:43:01.144" v="223" actId="2711"/>
          <ac:spMkLst>
            <pc:docMk/>
            <pc:sldMk cId="0" sldId="285"/>
            <ac:spMk id="201740" creationId="{D76F3E23-ED3B-48E3-B03A-9CA2DDAA09D6}"/>
          </ac:spMkLst>
        </pc:spChg>
        <pc:spChg chg="mod">
          <ac:chgData name="Shariq Syed Muhammad" userId="e90dc167-f23e-43ba-bef1-cedcd35353ce" providerId="ADAL" clId="{0496D5EC-1ECE-4032-BFD9-F2804681EC55}" dt="2025-09-22T14:43:01.144" v="223" actId="2711"/>
          <ac:spMkLst>
            <pc:docMk/>
            <pc:sldMk cId="0" sldId="285"/>
            <ac:spMk id="201741" creationId="{F727A09C-10EC-477D-A752-9FAF0C22F104}"/>
          </ac:spMkLst>
        </pc:spChg>
        <pc:spChg chg="mod">
          <ac:chgData name="Shariq Syed Muhammad" userId="e90dc167-f23e-43ba-bef1-cedcd35353ce" providerId="ADAL" clId="{0496D5EC-1ECE-4032-BFD9-F2804681EC55}" dt="2025-09-22T14:43:01.144" v="223" actId="2711"/>
          <ac:spMkLst>
            <pc:docMk/>
            <pc:sldMk cId="0" sldId="285"/>
            <ac:spMk id="201742" creationId="{C03ADBD6-4026-4D8C-A018-C1FE20DD55B5}"/>
          </ac:spMkLst>
        </pc:spChg>
        <pc:spChg chg="mod">
          <ac:chgData name="Shariq Syed Muhammad" userId="e90dc167-f23e-43ba-bef1-cedcd35353ce" providerId="ADAL" clId="{0496D5EC-1ECE-4032-BFD9-F2804681EC55}" dt="2025-09-22T14:43:01.144" v="223" actId="2711"/>
          <ac:spMkLst>
            <pc:docMk/>
            <pc:sldMk cId="0" sldId="285"/>
            <ac:spMk id="201743" creationId="{AD21DFBD-FA55-44C4-AD00-EF334C0BAC88}"/>
          </ac:spMkLst>
        </pc:spChg>
        <pc:spChg chg="mod">
          <ac:chgData name="Shariq Syed Muhammad" userId="e90dc167-f23e-43ba-bef1-cedcd35353ce" providerId="ADAL" clId="{0496D5EC-1ECE-4032-BFD9-F2804681EC55}" dt="2025-09-22T14:43:01.144" v="223" actId="2711"/>
          <ac:spMkLst>
            <pc:docMk/>
            <pc:sldMk cId="0" sldId="285"/>
            <ac:spMk id="201744" creationId="{7927565C-4A49-484D-A596-24AA7FFE9984}"/>
          </ac:spMkLst>
        </pc:spChg>
        <pc:spChg chg="mod">
          <ac:chgData name="Shariq Syed Muhammad" userId="e90dc167-f23e-43ba-bef1-cedcd35353ce" providerId="ADAL" clId="{0496D5EC-1ECE-4032-BFD9-F2804681EC55}" dt="2025-09-22T14:43:01.144" v="223" actId="2711"/>
          <ac:spMkLst>
            <pc:docMk/>
            <pc:sldMk cId="0" sldId="285"/>
            <ac:spMk id="201745" creationId="{4FDC1A3B-20B1-4EF2-8452-D033AD28AF83}"/>
          </ac:spMkLst>
        </pc:spChg>
        <pc:spChg chg="mod">
          <ac:chgData name="Shariq Syed Muhammad" userId="e90dc167-f23e-43ba-bef1-cedcd35353ce" providerId="ADAL" clId="{0496D5EC-1ECE-4032-BFD9-F2804681EC55}" dt="2025-09-22T14:43:01.144" v="223" actId="2711"/>
          <ac:spMkLst>
            <pc:docMk/>
            <pc:sldMk cId="0" sldId="285"/>
            <ac:spMk id="201746" creationId="{6014A38B-E58F-42C5-B75C-8AB30F4D8AE4}"/>
          </ac:spMkLst>
        </pc:spChg>
        <pc:spChg chg="mod">
          <ac:chgData name="Shariq Syed Muhammad" userId="e90dc167-f23e-43ba-bef1-cedcd35353ce" providerId="ADAL" clId="{0496D5EC-1ECE-4032-BFD9-F2804681EC55}" dt="2025-09-22T14:43:01.144" v="223" actId="2711"/>
          <ac:spMkLst>
            <pc:docMk/>
            <pc:sldMk cId="0" sldId="285"/>
            <ac:spMk id="201747" creationId="{61BFB9B2-3406-4A89-9BA6-08D775275A03}"/>
          </ac:spMkLst>
        </pc:spChg>
        <pc:spChg chg="mod">
          <ac:chgData name="Shariq Syed Muhammad" userId="e90dc167-f23e-43ba-bef1-cedcd35353ce" providerId="ADAL" clId="{0496D5EC-1ECE-4032-BFD9-F2804681EC55}" dt="2025-09-22T14:43:01.144" v="223" actId="2711"/>
          <ac:spMkLst>
            <pc:docMk/>
            <pc:sldMk cId="0" sldId="285"/>
            <ac:spMk id="201748" creationId="{70FD2145-C105-4156-808D-4308BA307B39}"/>
          </ac:spMkLst>
        </pc:spChg>
        <pc:spChg chg="mod">
          <ac:chgData name="Shariq Syed Muhammad" userId="e90dc167-f23e-43ba-bef1-cedcd35353ce" providerId="ADAL" clId="{0496D5EC-1ECE-4032-BFD9-F2804681EC55}" dt="2025-09-22T14:43:01.144" v="223" actId="2711"/>
          <ac:spMkLst>
            <pc:docMk/>
            <pc:sldMk cId="0" sldId="285"/>
            <ac:spMk id="201749" creationId="{423C6766-1DC4-4651-8BDC-C965835DCEA3}"/>
          </ac:spMkLst>
        </pc:spChg>
        <pc:spChg chg="mod">
          <ac:chgData name="Shariq Syed Muhammad" userId="e90dc167-f23e-43ba-bef1-cedcd35353ce" providerId="ADAL" clId="{0496D5EC-1ECE-4032-BFD9-F2804681EC55}" dt="2025-09-22T14:43:01.144" v="223" actId="2711"/>
          <ac:spMkLst>
            <pc:docMk/>
            <pc:sldMk cId="0" sldId="285"/>
            <ac:spMk id="201750" creationId="{9E042E48-770E-45E6-81A1-FEE45C36123E}"/>
          </ac:spMkLst>
        </pc:spChg>
        <pc:spChg chg="mod">
          <ac:chgData name="Shariq Syed Muhammad" userId="e90dc167-f23e-43ba-bef1-cedcd35353ce" providerId="ADAL" clId="{0496D5EC-1ECE-4032-BFD9-F2804681EC55}" dt="2025-09-22T14:43:01.144" v="223" actId="2711"/>
          <ac:spMkLst>
            <pc:docMk/>
            <pc:sldMk cId="0" sldId="285"/>
            <ac:spMk id="201751" creationId="{A4449492-9502-4930-9919-AC93C73456D6}"/>
          </ac:spMkLst>
        </pc:spChg>
        <pc:spChg chg="mod">
          <ac:chgData name="Shariq Syed Muhammad" userId="e90dc167-f23e-43ba-bef1-cedcd35353ce" providerId="ADAL" clId="{0496D5EC-1ECE-4032-BFD9-F2804681EC55}" dt="2025-09-22T14:43:01.144" v="223" actId="2711"/>
          <ac:spMkLst>
            <pc:docMk/>
            <pc:sldMk cId="0" sldId="285"/>
            <ac:spMk id="201752" creationId="{B988445A-DC01-47DE-AC92-EF2D13E7B3F4}"/>
          </ac:spMkLst>
        </pc:spChg>
        <pc:spChg chg="mod">
          <ac:chgData name="Shariq Syed Muhammad" userId="e90dc167-f23e-43ba-bef1-cedcd35353ce" providerId="ADAL" clId="{0496D5EC-1ECE-4032-BFD9-F2804681EC55}" dt="2025-09-22T14:43:01.144" v="223" actId="2711"/>
          <ac:spMkLst>
            <pc:docMk/>
            <pc:sldMk cId="0" sldId="285"/>
            <ac:spMk id="201753" creationId="{750E020E-D5C5-4F04-86E2-314E22182E85}"/>
          </ac:spMkLst>
        </pc:spChg>
        <pc:spChg chg="mod">
          <ac:chgData name="Shariq Syed Muhammad" userId="e90dc167-f23e-43ba-bef1-cedcd35353ce" providerId="ADAL" clId="{0496D5EC-1ECE-4032-BFD9-F2804681EC55}" dt="2025-09-22T14:43:01.144" v="223" actId="2711"/>
          <ac:spMkLst>
            <pc:docMk/>
            <pc:sldMk cId="0" sldId="285"/>
            <ac:spMk id="201756" creationId="{6CF19D31-4AE8-48AE-83B5-EC7B7A791169}"/>
          </ac:spMkLst>
        </pc:spChg>
        <pc:spChg chg="mod">
          <ac:chgData name="Shariq Syed Muhammad" userId="e90dc167-f23e-43ba-bef1-cedcd35353ce" providerId="ADAL" clId="{0496D5EC-1ECE-4032-BFD9-F2804681EC55}" dt="2025-09-22T14:43:01.144" v="223" actId="2711"/>
          <ac:spMkLst>
            <pc:docMk/>
            <pc:sldMk cId="0" sldId="285"/>
            <ac:spMk id="201757" creationId="{13E88576-AC0F-4F56-8005-C068E5807965}"/>
          </ac:spMkLst>
        </pc:spChg>
        <pc:spChg chg="mod">
          <ac:chgData name="Shariq Syed Muhammad" userId="e90dc167-f23e-43ba-bef1-cedcd35353ce" providerId="ADAL" clId="{0496D5EC-1ECE-4032-BFD9-F2804681EC55}" dt="2025-09-22T14:43:01.144" v="223" actId="2711"/>
          <ac:spMkLst>
            <pc:docMk/>
            <pc:sldMk cId="0" sldId="285"/>
            <ac:spMk id="201758" creationId="{8304F47C-C844-4364-80F0-12535C14841C}"/>
          </ac:spMkLst>
        </pc:spChg>
        <pc:spChg chg="mod">
          <ac:chgData name="Shariq Syed Muhammad" userId="e90dc167-f23e-43ba-bef1-cedcd35353ce" providerId="ADAL" clId="{0496D5EC-1ECE-4032-BFD9-F2804681EC55}" dt="2025-09-22T14:43:01.144" v="223" actId="2711"/>
          <ac:spMkLst>
            <pc:docMk/>
            <pc:sldMk cId="0" sldId="285"/>
            <ac:spMk id="201759" creationId="{42A7932A-978C-4238-9226-0C7A1908E554}"/>
          </ac:spMkLst>
        </pc:spChg>
        <pc:grpChg chg="del">
          <ac:chgData name="Shariq Syed Muhammad" userId="e90dc167-f23e-43ba-bef1-cedcd35353ce" providerId="ADAL" clId="{0496D5EC-1ECE-4032-BFD9-F2804681EC55}" dt="2025-09-22T14:42:52.592" v="221" actId="478"/>
          <ac:grpSpMkLst>
            <pc:docMk/>
            <pc:sldMk cId="0" sldId="285"/>
            <ac:grpSpMk id="201734" creationId="{0AA34BD7-412F-4E7A-8EA2-EDC73B62668D}"/>
          </ac:grpSpMkLst>
        </pc:grpChg>
        <pc:grpChg chg="mod">
          <ac:chgData name="Shariq Syed Muhammad" userId="e90dc167-f23e-43ba-bef1-cedcd35353ce" providerId="ADAL" clId="{0496D5EC-1ECE-4032-BFD9-F2804681EC55}" dt="2025-09-22T14:43:01.144" v="223" actId="2711"/>
          <ac:grpSpMkLst>
            <pc:docMk/>
            <pc:sldMk cId="0" sldId="285"/>
            <ac:grpSpMk id="201754" creationId="{1FE75EEA-4BD5-4B9A-B820-39173BF12B0D}"/>
          </ac:grpSpMkLst>
        </pc:grpChg>
        <pc:grpChg chg="mod">
          <ac:chgData name="Shariq Syed Muhammad" userId="e90dc167-f23e-43ba-bef1-cedcd35353ce" providerId="ADAL" clId="{0496D5EC-1ECE-4032-BFD9-F2804681EC55}" dt="2025-09-22T14:43:01.144" v="223" actId="2711"/>
          <ac:grpSpMkLst>
            <pc:docMk/>
            <pc:sldMk cId="0" sldId="285"/>
            <ac:grpSpMk id="201755" creationId="{DB6FD96F-7DAE-46C7-BD55-D20B29B5E7D8}"/>
          </ac:grpSpMkLst>
        </pc:grpChg>
      </pc:sldChg>
      <pc:sldChg chg="delSp modSp add mod">
        <pc:chgData name="Shariq Syed Muhammad" userId="e90dc167-f23e-43ba-bef1-cedcd35353ce" providerId="ADAL" clId="{0496D5EC-1ECE-4032-BFD9-F2804681EC55}" dt="2025-09-22T14:43:22.757" v="226" actId="2711"/>
        <pc:sldMkLst>
          <pc:docMk/>
          <pc:sldMk cId="0" sldId="286"/>
        </pc:sldMkLst>
        <pc:spChg chg="mod">
          <ac:chgData name="Shariq Syed Muhammad" userId="e90dc167-f23e-43ba-bef1-cedcd35353ce" providerId="ADAL" clId="{0496D5EC-1ECE-4032-BFD9-F2804681EC55}" dt="2025-09-22T14:43:22.757" v="226" actId="2711"/>
          <ac:spMkLst>
            <pc:docMk/>
            <pc:sldMk cId="0" sldId="286"/>
            <ac:spMk id="82946" creationId="{0D545B62-CD8B-473C-9A39-A6DC9C325AB8}"/>
          </ac:spMkLst>
        </pc:spChg>
        <pc:spChg chg="mod">
          <ac:chgData name="Shariq Syed Muhammad" userId="e90dc167-f23e-43ba-bef1-cedcd35353ce" providerId="ADAL" clId="{0496D5EC-1ECE-4032-BFD9-F2804681EC55}" dt="2025-09-22T14:43:22.757" v="226" actId="2711"/>
          <ac:spMkLst>
            <pc:docMk/>
            <pc:sldMk cId="0" sldId="286"/>
            <ac:spMk id="203778" creationId="{6E279F53-289C-4353-AC70-9BDDF27FFBB7}"/>
          </ac:spMkLst>
        </pc:spChg>
        <pc:spChg chg="mod">
          <ac:chgData name="Shariq Syed Muhammad" userId="e90dc167-f23e-43ba-bef1-cedcd35353ce" providerId="ADAL" clId="{0496D5EC-1ECE-4032-BFD9-F2804681EC55}" dt="2025-09-22T14:43:22.757" v="226" actId="2711"/>
          <ac:spMkLst>
            <pc:docMk/>
            <pc:sldMk cId="0" sldId="286"/>
            <ac:spMk id="203779" creationId="{B88768C6-572C-4E5B-8B88-99DCB9CA3461}"/>
          </ac:spMkLst>
        </pc:spChg>
        <pc:spChg chg="mod">
          <ac:chgData name="Shariq Syed Muhammad" userId="e90dc167-f23e-43ba-bef1-cedcd35353ce" providerId="ADAL" clId="{0496D5EC-1ECE-4032-BFD9-F2804681EC55}" dt="2025-09-22T14:43:22.757" v="226" actId="2711"/>
          <ac:spMkLst>
            <pc:docMk/>
            <pc:sldMk cId="0" sldId="286"/>
            <ac:spMk id="203780" creationId="{DED9D6C1-97F4-4123-B11B-E5F9FC19C2C9}"/>
          </ac:spMkLst>
        </pc:spChg>
        <pc:spChg chg="mod">
          <ac:chgData name="Shariq Syed Muhammad" userId="e90dc167-f23e-43ba-bef1-cedcd35353ce" providerId="ADAL" clId="{0496D5EC-1ECE-4032-BFD9-F2804681EC55}" dt="2025-09-22T14:43:22.757" v="226" actId="2711"/>
          <ac:spMkLst>
            <pc:docMk/>
            <pc:sldMk cId="0" sldId="286"/>
            <ac:spMk id="203783" creationId="{E46C11FA-5164-4470-89B2-3F2CCDD9103A}"/>
          </ac:spMkLst>
        </pc:spChg>
        <pc:spChg chg="mod">
          <ac:chgData name="Shariq Syed Muhammad" userId="e90dc167-f23e-43ba-bef1-cedcd35353ce" providerId="ADAL" clId="{0496D5EC-1ECE-4032-BFD9-F2804681EC55}" dt="2025-09-22T14:43:22.757" v="226" actId="2711"/>
          <ac:spMkLst>
            <pc:docMk/>
            <pc:sldMk cId="0" sldId="286"/>
            <ac:spMk id="203784" creationId="{10371159-20A8-46AC-9DE6-0DFE31752E47}"/>
          </ac:spMkLst>
        </pc:spChg>
        <pc:spChg chg="mod">
          <ac:chgData name="Shariq Syed Muhammad" userId="e90dc167-f23e-43ba-bef1-cedcd35353ce" providerId="ADAL" clId="{0496D5EC-1ECE-4032-BFD9-F2804681EC55}" dt="2025-09-22T14:43:22.757" v="226" actId="2711"/>
          <ac:spMkLst>
            <pc:docMk/>
            <pc:sldMk cId="0" sldId="286"/>
            <ac:spMk id="203785" creationId="{24FC00EF-2E76-450D-9EBF-02EF8D651560}"/>
          </ac:spMkLst>
        </pc:spChg>
        <pc:spChg chg="mod">
          <ac:chgData name="Shariq Syed Muhammad" userId="e90dc167-f23e-43ba-bef1-cedcd35353ce" providerId="ADAL" clId="{0496D5EC-1ECE-4032-BFD9-F2804681EC55}" dt="2025-09-22T14:43:22.757" v="226" actId="2711"/>
          <ac:spMkLst>
            <pc:docMk/>
            <pc:sldMk cId="0" sldId="286"/>
            <ac:spMk id="203786" creationId="{FE87E215-344E-466B-A812-087628980773}"/>
          </ac:spMkLst>
        </pc:spChg>
        <pc:spChg chg="mod">
          <ac:chgData name="Shariq Syed Muhammad" userId="e90dc167-f23e-43ba-bef1-cedcd35353ce" providerId="ADAL" clId="{0496D5EC-1ECE-4032-BFD9-F2804681EC55}" dt="2025-09-22T14:43:22.757" v="226" actId="2711"/>
          <ac:spMkLst>
            <pc:docMk/>
            <pc:sldMk cId="0" sldId="286"/>
            <ac:spMk id="203787" creationId="{8B83636B-5397-4F2D-9278-7FABFC1D8AB6}"/>
          </ac:spMkLst>
        </pc:spChg>
        <pc:spChg chg="mod">
          <ac:chgData name="Shariq Syed Muhammad" userId="e90dc167-f23e-43ba-bef1-cedcd35353ce" providerId="ADAL" clId="{0496D5EC-1ECE-4032-BFD9-F2804681EC55}" dt="2025-09-22T14:43:22.757" v="226" actId="2711"/>
          <ac:spMkLst>
            <pc:docMk/>
            <pc:sldMk cId="0" sldId="286"/>
            <ac:spMk id="203788" creationId="{7801CCCD-7AB5-4418-90A2-7B943E4B9B69}"/>
          </ac:spMkLst>
        </pc:spChg>
        <pc:spChg chg="mod">
          <ac:chgData name="Shariq Syed Muhammad" userId="e90dc167-f23e-43ba-bef1-cedcd35353ce" providerId="ADAL" clId="{0496D5EC-1ECE-4032-BFD9-F2804681EC55}" dt="2025-09-22T14:43:22.757" v="226" actId="2711"/>
          <ac:spMkLst>
            <pc:docMk/>
            <pc:sldMk cId="0" sldId="286"/>
            <ac:spMk id="203789" creationId="{708E22E1-D486-45A0-AF55-FB9243DF9E5A}"/>
          </ac:spMkLst>
        </pc:spChg>
        <pc:spChg chg="mod">
          <ac:chgData name="Shariq Syed Muhammad" userId="e90dc167-f23e-43ba-bef1-cedcd35353ce" providerId="ADAL" clId="{0496D5EC-1ECE-4032-BFD9-F2804681EC55}" dt="2025-09-22T14:43:22.757" v="226" actId="2711"/>
          <ac:spMkLst>
            <pc:docMk/>
            <pc:sldMk cId="0" sldId="286"/>
            <ac:spMk id="203790" creationId="{61F83555-FDE2-4AB6-BFEC-88681C859583}"/>
          </ac:spMkLst>
        </pc:spChg>
        <pc:spChg chg="mod">
          <ac:chgData name="Shariq Syed Muhammad" userId="e90dc167-f23e-43ba-bef1-cedcd35353ce" providerId="ADAL" clId="{0496D5EC-1ECE-4032-BFD9-F2804681EC55}" dt="2025-09-22T14:43:22.757" v="226" actId="2711"/>
          <ac:spMkLst>
            <pc:docMk/>
            <pc:sldMk cId="0" sldId="286"/>
            <ac:spMk id="203791" creationId="{E95F1B49-1009-4C37-B1AC-298BB1570868}"/>
          </ac:spMkLst>
        </pc:spChg>
        <pc:spChg chg="mod">
          <ac:chgData name="Shariq Syed Muhammad" userId="e90dc167-f23e-43ba-bef1-cedcd35353ce" providerId="ADAL" clId="{0496D5EC-1ECE-4032-BFD9-F2804681EC55}" dt="2025-09-22T14:43:22.757" v="226" actId="2711"/>
          <ac:spMkLst>
            <pc:docMk/>
            <pc:sldMk cId="0" sldId="286"/>
            <ac:spMk id="203792" creationId="{67E23C2A-4C5E-42EF-9A05-DAD942AF1A05}"/>
          </ac:spMkLst>
        </pc:spChg>
        <pc:spChg chg="mod">
          <ac:chgData name="Shariq Syed Muhammad" userId="e90dc167-f23e-43ba-bef1-cedcd35353ce" providerId="ADAL" clId="{0496D5EC-1ECE-4032-BFD9-F2804681EC55}" dt="2025-09-22T14:43:22.757" v="226" actId="2711"/>
          <ac:spMkLst>
            <pc:docMk/>
            <pc:sldMk cId="0" sldId="286"/>
            <ac:spMk id="203793" creationId="{889A58E7-D666-4D4C-BF75-C2A53F539CAB}"/>
          </ac:spMkLst>
        </pc:spChg>
        <pc:spChg chg="mod">
          <ac:chgData name="Shariq Syed Muhammad" userId="e90dc167-f23e-43ba-bef1-cedcd35353ce" providerId="ADAL" clId="{0496D5EC-1ECE-4032-BFD9-F2804681EC55}" dt="2025-09-22T14:43:22.757" v="226" actId="2711"/>
          <ac:spMkLst>
            <pc:docMk/>
            <pc:sldMk cId="0" sldId="286"/>
            <ac:spMk id="203794" creationId="{1DF80B7D-E6D2-4536-8E04-2176A7E63DB4}"/>
          </ac:spMkLst>
        </pc:spChg>
        <pc:spChg chg="mod">
          <ac:chgData name="Shariq Syed Muhammad" userId="e90dc167-f23e-43ba-bef1-cedcd35353ce" providerId="ADAL" clId="{0496D5EC-1ECE-4032-BFD9-F2804681EC55}" dt="2025-09-22T14:43:22.757" v="226" actId="2711"/>
          <ac:spMkLst>
            <pc:docMk/>
            <pc:sldMk cId="0" sldId="286"/>
            <ac:spMk id="203795" creationId="{787511F4-98AB-4655-9C99-60883E14A5A7}"/>
          </ac:spMkLst>
        </pc:spChg>
        <pc:spChg chg="mod">
          <ac:chgData name="Shariq Syed Muhammad" userId="e90dc167-f23e-43ba-bef1-cedcd35353ce" providerId="ADAL" clId="{0496D5EC-1ECE-4032-BFD9-F2804681EC55}" dt="2025-09-22T14:43:22.757" v="226" actId="2711"/>
          <ac:spMkLst>
            <pc:docMk/>
            <pc:sldMk cId="0" sldId="286"/>
            <ac:spMk id="203796" creationId="{23D638EC-00C1-475F-B052-65B175A4EADD}"/>
          </ac:spMkLst>
        </pc:spChg>
        <pc:spChg chg="mod">
          <ac:chgData name="Shariq Syed Muhammad" userId="e90dc167-f23e-43ba-bef1-cedcd35353ce" providerId="ADAL" clId="{0496D5EC-1ECE-4032-BFD9-F2804681EC55}" dt="2025-09-22T14:43:22.757" v="226" actId="2711"/>
          <ac:spMkLst>
            <pc:docMk/>
            <pc:sldMk cId="0" sldId="286"/>
            <ac:spMk id="203797" creationId="{907A972F-F7F6-4FD6-80F4-DB375CD345C7}"/>
          </ac:spMkLst>
        </pc:spChg>
        <pc:spChg chg="mod">
          <ac:chgData name="Shariq Syed Muhammad" userId="e90dc167-f23e-43ba-bef1-cedcd35353ce" providerId="ADAL" clId="{0496D5EC-1ECE-4032-BFD9-F2804681EC55}" dt="2025-09-22T14:43:22.757" v="226" actId="2711"/>
          <ac:spMkLst>
            <pc:docMk/>
            <pc:sldMk cId="0" sldId="286"/>
            <ac:spMk id="203798" creationId="{8A243391-BBC5-47E8-951B-C41F2090148D}"/>
          </ac:spMkLst>
        </pc:spChg>
        <pc:spChg chg="mod">
          <ac:chgData name="Shariq Syed Muhammad" userId="e90dc167-f23e-43ba-bef1-cedcd35353ce" providerId="ADAL" clId="{0496D5EC-1ECE-4032-BFD9-F2804681EC55}" dt="2025-09-22T14:43:22.757" v="226" actId="2711"/>
          <ac:spMkLst>
            <pc:docMk/>
            <pc:sldMk cId="0" sldId="286"/>
            <ac:spMk id="203799" creationId="{AD3163FD-507C-4660-ABF6-261BC7A4F5F7}"/>
          </ac:spMkLst>
        </pc:spChg>
        <pc:spChg chg="mod">
          <ac:chgData name="Shariq Syed Muhammad" userId="e90dc167-f23e-43ba-bef1-cedcd35353ce" providerId="ADAL" clId="{0496D5EC-1ECE-4032-BFD9-F2804681EC55}" dt="2025-09-22T14:43:22.757" v="226" actId="2711"/>
          <ac:spMkLst>
            <pc:docMk/>
            <pc:sldMk cId="0" sldId="286"/>
            <ac:spMk id="203800" creationId="{E04535CC-B799-4AF3-AE2A-CC7917BD6526}"/>
          </ac:spMkLst>
        </pc:spChg>
        <pc:spChg chg="mod">
          <ac:chgData name="Shariq Syed Muhammad" userId="e90dc167-f23e-43ba-bef1-cedcd35353ce" providerId="ADAL" clId="{0496D5EC-1ECE-4032-BFD9-F2804681EC55}" dt="2025-09-22T14:43:22.757" v="226" actId="2711"/>
          <ac:spMkLst>
            <pc:docMk/>
            <pc:sldMk cId="0" sldId="286"/>
            <ac:spMk id="203801" creationId="{7C8C9004-E54E-4C86-AB03-F06F47BFAF39}"/>
          </ac:spMkLst>
        </pc:spChg>
        <pc:spChg chg="mod">
          <ac:chgData name="Shariq Syed Muhammad" userId="e90dc167-f23e-43ba-bef1-cedcd35353ce" providerId="ADAL" clId="{0496D5EC-1ECE-4032-BFD9-F2804681EC55}" dt="2025-09-22T14:43:22.757" v="226" actId="2711"/>
          <ac:spMkLst>
            <pc:docMk/>
            <pc:sldMk cId="0" sldId="286"/>
            <ac:spMk id="203804" creationId="{26078883-0E4C-49AB-BE14-0C1D176FACF5}"/>
          </ac:spMkLst>
        </pc:spChg>
        <pc:spChg chg="mod">
          <ac:chgData name="Shariq Syed Muhammad" userId="e90dc167-f23e-43ba-bef1-cedcd35353ce" providerId="ADAL" clId="{0496D5EC-1ECE-4032-BFD9-F2804681EC55}" dt="2025-09-22T14:43:22.757" v="226" actId="2711"/>
          <ac:spMkLst>
            <pc:docMk/>
            <pc:sldMk cId="0" sldId="286"/>
            <ac:spMk id="203805" creationId="{F83ADD9A-018E-43E2-9667-9F9411C34616}"/>
          </ac:spMkLst>
        </pc:spChg>
        <pc:spChg chg="mod">
          <ac:chgData name="Shariq Syed Muhammad" userId="e90dc167-f23e-43ba-bef1-cedcd35353ce" providerId="ADAL" clId="{0496D5EC-1ECE-4032-BFD9-F2804681EC55}" dt="2025-09-22T14:43:22.757" v="226" actId="2711"/>
          <ac:spMkLst>
            <pc:docMk/>
            <pc:sldMk cId="0" sldId="286"/>
            <ac:spMk id="203806" creationId="{9C574B6E-120E-4C36-82A9-5E5AF328C4FA}"/>
          </ac:spMkLst>
        </pc:spChg>
        <pc:spChg chg="mod">
          <ac:chgData name="Shariq Syed Muhammad" userId="e90dc167-f23e-43ba-bef1-cedcd35353ce" providerId="ADAL" clId="{0496D5EC-1ECE-4032-BFD9-F2804681EC55}" dt="2025-09-22T14:43:22.757" v="226" actId="2711"/>
          <ac:spMkLst>
            <pc:docMk/>
            <pc:sldMk cId="0" sldId="286"/>
            <ac:spMk id="203807" creationId="{A30715D5-D7CE-43E5-B2EF-FD7A8F38D82D}"/>
          </ac:spMkLst>
        </pc:spChg>
        <pc:spChg chg="mod">
          <ac:chgData name="Shariq Syed Muhammad" userId="e90dc167-f23e-43ba-bef1-cedcd35353ce" providerId="ADAL" clId="{0496D5EC-1ECE-4032-BFD9-F2804681EC55}" dt="2025-09-22T14:43:22.757" v="226" actId="2711"/>
          <ac:spMkLst>
            <pc:docMk/>
            <pc:sldMk cId="0" sldId="286"/>
            <ac:spMk id="203808" creationId="{9C3707B0-09D2-4D63-B774-012647DCC52A}"/>
          </ac:spMkLst>
        </pc:spChg>
        <pc:spChg chg="mod">
          <ac:chgData name="Shariq Syed Muhammad" userId="e90dc167-f23e-43ba-bef1-cedcd35353ce" providerId="ADAL" clId="{0496D5EC-1ECE-4032-BFD9-F2804681EC55}" dt="2025-09-22T14:43:22.757" v="226" actId="2711"/>
          <ac:spMkLst>
            <pc:docMk/>
            <pc:sldMk cId="0" sldId="286"/>
            <ac:spMk id="203809" creationId="{EB4B3492-753B-4CBE-ACB1-C47DDC012017}"/>
          </ac:spMkLst>
        </pc:spChg>
        <pc:spChg chg="mod">
          <ac:chgData name="Shariq Syed Muhammad" userId="e90dc167-f23e-43ba-bef1-cedcd35353ce" providerId="ADAL" clId="{0496D5EC-1ECE-4032-BFD9-F2804681EC55}" dt="2025-09-22T14:43:22.757" v="226" actId="2711"/>
          <ac:spMkLst>
            <pc:docMk/>
            <pc:sldMk cId="0" sldId="286"/>
            <ac:spMk id="203810" creationId="{B3FCA437-18CB-4EA5-B963-61F911D9C7E1}"/>
          </ac:spMkLst>
        </pc:spChg>
        <pc:spChg chg="mod">
          <ac:chgData name="Shariq Syed Muhammad" userId="e90dc167-f23e-43ba-bef1-cedcd35353ce" providerId="ADAL" clId="{0496D5EC-1ECE-4032-BFD9-F2804681EC55}" dt="2025-09-22T14:43:22.757" v="226" actId="2711"/>
          <ac:spMkLst>
            <pc:docMk/>
            <pc:sldMk cId="0" sldId="286"/>
            <ac:spMk id="203811" creationId="{E6636490-144D-479F-B8C1-8CB6EB67151F}"/>
          </ac:spMkLst>
        </pc:spChg>
        <pc:spChg chg="mod">
          <ac:chgData name="Shariq Syed Muhammad" userId="e90dc167-f23e-43ba-bef1-cedcd35353ce" providerId="ADAL" clId="{0496D5EC-1ECE-4032-BFD9-F2804681EC55}" dt="2025-09-22T14:43:22.757" v="226" actId="2711"/>
          <ac:spMkLst>
            <pc:docMk/>
            <pc:sldMk cId="0" sldId="286"/>
            <ac:spMk id="203812" creationId="{BE72F6D9-ADB0-4825-B4D3-EFE967AF2054}"/>
          </ac:spMkLst>
        </pc:spChg>
        <pc:grpChg chg="del">
          <ac:chgData name="Shariq Syed Muhammad" userId="e90dc167-f23e-43ba-bef1-cedcd35353ce" providerId="ADAL" clId="{0496D5EC-1ECE-4032-BFD9-F2804681EC55}" dt="2025-09-22T14:43:10.377" v="224" actId="478"/>
          <ac:grpSpMkLst>
            <pc:docMk/>
            <pc:sldMk cId="0" sldId="286"/>
            <ac:grpSpMk id="203782" creationId="{9A764710-8E23-433D-95BC-1302AB665FEA}"/>
          </ac:grpSpMkLst>
        </pc:grpChg>
        <pc:grpChg chg="mod">
          <ac:chgData name="Shariq Syed Muhammad" userId="e90dc167-f23e-43ba-bef1-cedcd35353ce" providerId="ADAL" clId="{0496D5EC-1ECE-4032-BFD9-F2804681EC55}" dt="2025-09-22T14:43:22.757" v="226" actId="2711"/>
          <ac:grpSpMkLst>
            <pc:docMk/>
            <pc:sldMk cId="0" sldId="286"/>
            <ac:grpSpMk id="203802" creationId="{D679794E-2C1C-4092-91A0-7A3EFCCA0F71}"/>
          </ac:grpSpMkLst>
        </pc:grpChg>
        <pc:grpChg chg="mod">
          <ac:chgData name="Shariq Syed Muhammad" userId="e90dc167-f23e-43ba-bef1-cedcd35353ce" providerId="ADAL" clId="{0496D5EC-1ECE-4032-BFD9-F2804681EC55}" dt="2025-09-22T14:43:22.757" v="226" actId="2711"/>
          <ac:grpSpMkLst>
            <pc:docMk/>
            <pc:sldMk cId="0" sldId="286"/>
            <ac:grpSpMk id="203803" creationId="{B512CEB2-9011-43FE-959C-49CF4F1446D4}"/>
          </ac:grpSpMkLst>
        </pc:grpChg>
      </pc:sldChg>
      <pc:sldChg chg="delSp modSp add del mod">
        <pc:chgData name="Shariq Syed Muhammad" userId="e90dc167-f23e-43ba-bef1-cedcd35353ce" providerId="ADAL" clId="{0496D5EC-1ECE-4032-BFD9-F2804681EC55}" dt="2025-09-22T14:44:29.415" v="235" actId="404"/>
        <pc:sldMkLst>
          <pc:docMk/>
          <pc:sldMk cId="0" sldId="287"/>
        </pc:sldMkLst>
        <pc:spChg chg="mod">
          <ac:chgData name="Shariq Syed Muhammad" userId="e90dc167-f23e-43ba-bef1-cedcd35353ce" providerId="ADAL" clId="{0496D5EC-1ECE-4032-BFD9-F2804681EC55}" dt="2025-09-22T14:44:29.415" v="235" actId="404"/>
          <ac:spMkLst>
            <pc:docMk/>
            <pc:sldMk cId="0" sldId="287"/>
            <ac:spMk id="84994" creationId="{373A14F6-73C9-4FD3-9E0E-ED3CEFBE1EF6}"/>
          </ac:spMkLst>
        </pc:spChg>
        <pc:spChg chg="mod">
          <ac:chgData name="Shariq Syed Muhammad" userId="e90dc167-f23e-43ba-bef1-cedcd35353ce" providerId="ADAL" clId="{0496D5EC-1ECE-4032-BFD9-F2804681EC55}" dt="2025-09-22T14:44:23.145" v="233" actId="115"/>
          <ac:spMkLst>
            <pc:docMk/>
            <pc:sldMk cId="0" sldId="287"/>
            <ac:spMk id="84995" creationId="{259D9172-3167-4B7E-B3FA-F6DFAC537102}"/>
          </ac:spMkLst>
        </pc:spChg>
        <pc:spChg chg="del">
          <ac:chgData name="Shariq Syed Muhammad" userId="e90dc167-f23e-43ba-bef1-cedcd35353ce" providerId="ADAL" clId="{0496D5EC-1ECE-4032-BFD9-F2804681EC55}" dt="2025-09-22T14:43:49.005" v="229" actId="478"/>
          <ac:spMkLst>
            <pc:docMk/>
            <pc:sldMk cId="0" sldId="287"/>
            <ac:spMk id="278536" creationId="{E273F07A-6389-4966-B397-605440A677B6}"/>
          </ac:spMkLst>
        </pc:spChg>
        <pc:spChg chg="mod">
          <ac:chgData name="Shariq Syed Muhammad" userId="e90dc167-f23e-43ba-bef1-cedcd35353ce" providerId="ADAL" clId="{0496D5EC-1ECE-4032-BFD9-F2804681EC55}" dt="2025-09-22T14:43:49.005" v="229" actId="478"/>
          <ac:spMkLst>
            <pc:docMk/>
            <pc:sldMk cId="0" sldId="287"/>
            <ac:spMk id="278537" creationId="{18AA6FD1-7B6B-47CC-A878-7672BCA5180D}"/>
          </ac:spMkLst>
        </pc:spChg>
        <pc:grpChg chg="del mod">
          <ac:chgData name="Shariq Syed Muhammad" userId="e90dc167-f23e-43ba-bef1-cedcd35353ce" providerId="ADAL" clId="{0496D5EC-1ECE-4032-BFD9-F2804681EC55}" dt="2025-09-22T14:43:49.005" v="229" actId="478"/>
          <ac:grpSpMkLst>
            <pc:docMk/>
            <pc:sldMk cId="0" sldId="287"/>
            <ac:grpSpMk id="278535" creationId="{AF5622BA-1B03-42BD-A41B-740FF18CEA1B}"/>
          </ac:grpSpMkLst>
        </pc:grpChg>
      </pc:sldChg>
      <pc:sldChg chg="delSp modSp add del mod ord">
        <pc:chgData name="Shariq Syed Muhammad" userId="e90dc167-f23e-43ba-bef1-cedcd35353ce" providerId="ADAL" clId="{0496D5EC-1ECE-4032-BFD9-F2804681EC55}" dt="2025-09-22T14:47:37.839" v="270" actId="2711"/>
        <pc:sldMkLst>
          <pc:docMk/>
          <pc:sldMk cId="0" sldId="288"/>
        </pc:sldMkLst>
        <pc:spChg chg="mod">
          <ac:chgData name="Shariq Syed Muhammad" userId="e90dc167-f23e-43ba-bef1-cedcd35353ce" providerId="ADAL" clId="{0496D5EC-1ECE-4032-BFD9-F2804681EC55}" dt="2025-09-22T14:47:37.839" v="270" actId="2711"/>
          <ac:spMkLst>
            <pc:docMk/>
            <pc:sldMk cId="0" sldId="288"/>
            <ac:spMk id="87048" creationId="{7410994E-D735-4626-8361-F938F4D8F7C0}"/>
          </ac:spMkLst>
        </pc:spChg>
        <pc:spChg chg="mod">
          <ac:chgData name="Shariq Syed Muhammad" userId="e90dc167-f23e-43ba-bef1-cedcd35353ce" providerId="ADAL" clId="{0496D5EC-1ECE-4032-BFD9-F2804681EC55}" dt="2025-09-22T14:47:37.839" v="270" actId="2711"/>
          <ac:spMkLst>
            <pc:docMk/>
            <pc:sldMk cId="0" sldId="288"/>
            <ac:spMk id="274434" creationId="{CA3CB015-C3C1-41BD-B897-0F0766E821E4}"/>
          </ac:spMkLst>
        </pc:spChg>
        <pc:spChg chg="mod">
          <ac:chgData name="Shariq Syed Muhammad" userId="e90dc167-f23e-43ba-bef1-cedcd35353ce" providerId="ADAL" clId="{0496D5EC-1ECE-4032-BFD9-F2804681EC55}" dt="2025-09-22T14:47:37.839" v="270" actId="2711"/>
          <ac:spMkLst>
            <pc:docMk/>
            <pc:sldMk cId="0" sldId="288"/>
            <ac:spMk id="274435" creationId="{33E8894E-5C7F-4C3E-8B39-7E8DEF989087}"/>
          </ac:spMkLst>
        </pc:spChg>
        <pc:spChg chg="mod">
          <ac:chgData name="Shariq Syed Muhammad" userId="e90dc167-f23e-43ba-bef1-cedcd35353ce" providerId="ADAL" clId="{0496D5EC-1ECE-4032-BFD9-F2804681EC55}" dt="2025-09-22T14:47:37.839" v="270" actId="2711"/>
          <ac:spMkLst>
            <pc:docMk/>
            <pc:sldMk cId="0" sldId="288"/>
            <ac:spMk id="274436" creationId="{34BCD071-6631-4203-865D-94062D1BE879}"/>
          </ac:spMkLst>
        </pc:spChg>
        <pc:spChg chg="mod">
          <ac:chgData name="Shariq Syed Muhammad" userId="e90dc167-f23e-43ba-bef1-cedcd35353ce" providerId="ADAL" clId="{0496D5EC-1ECE-4032-BFD9-F2804681EC55}" dt="2025-09-22T14:47:37.839" v="270" actId="2711"/>
          <ac:spMkLst>
            <pc:docMk/>
            <pc:sldMk cId="0" sldId="288"/>
            <ac:spMk id="274437" creationId="{688726B9-1454-4149-B66F-E1043B2264D1}"/>
          </ac:spMkLst>
        </pc:spChg>
        <pc:spChg chg="mod">
          <ac:chgData name="Shariq Syed Muhammad" userId="e90dc167-f23e-43ba-bef1-cedcd35353ce" providerId="ADAL" clId="{0496D5EC-1ECE-4032-BFD9-F2804681EC55}" dt="2025-09-22T14:47:37.839" v="270" actId="2711"/>
          <ac:spMkLst>
            <pc:docMk/>
            <pc:sldMk cId="0" sldId="288"/>
            <ac:spMk id="274438" creationId="{1024FA86-1FC8-471D-857E-8B878308BAF5}"/>
          </ac:spMkLst>
        </pc:spChg>
        <pc:spChg chg="mod">
          <ac:chgData name="Shariq Syed Muhammad" userId="e90dc167-f23e-43ba-bef1-cedcd35353ce" providerId="ADAL" clId="{0496D5EC-1ECE-4032-BFD9-F2804681EC55}" dt="2025-09-22T14:47:37.839" v="270" actId="2711"/>
          <ac:spMkLst>
            <pc:docMk/>
            <pc:sldMk cId="0" sldId="288"/>
            <ac:spMk id="274439" creationId="{56D52772-A4A7-46D9-AD39-DF310C2D2A4F}"/>
          </ac:spMkLst>
        </pc:spChg>
        <pc:spChg chg="mod">
          <ac:chgData name="Shariq Syed Muhammad" userId="e90dc167-f23e-43ba-bef1-cedcd35353ce" providerId="ADAL" clId="{0496D5EC-1ECE-4032-BFD9-F2804681EC55}" dt="2025-09-22T14:47:37.839" v="270" actId="2711"/>
          <ac:spMkLst>
            <pc:docMk/>
            <pc:sldMk cId="0" sldId="288"/>
            <ac:spMk id="274440" creationId="{4BE27010-E51D-41AB-8B28-225020A22F94}"/>
          </ac:spMkLst>
        </pc:spChg>
        <pc:spChg chg="mod">
          <ac:chgData name="Shariq Syed Muhammad" userId="e90dc167-f23e-43ba-bef1-cedcd35353ce" providerId="ADAL" clId="{0496D5EC-1ECE-4032-BFD9-F2804681EC55}" dt="2025-09-22T14:47:37.839" v="270" actId="2711"/>
          <ac:spMkLst>
            <pc:docMk/>
            <pc:sldMk cId="0" sldId="288"/>
            <ac:spMk id="274441" creationId="{8660A4C5-699D-4795-B3FE-ADAB40CB93CD}"/>
          </ac:spMkLst>
        </pc:spChg>
        <pc:spChg chg="mod">
          <ac:chgData name="Shariq Syed Muhammad" userId="e90dc167-f23e-43ba-bef1-cedcd35353ce" providerId="ADAL" clId="{0496D5EC-1ECE-4032-BFD9-F2804681EC55}" dt="2025-09-22T14:47:37.839" v="270" actId="2711"/>
          <ac:spMkLst>
            <pc:docMk/>
            <pc:sldMk cId="0" sldId="288"/>
            <ac:spMk id="274442" creationId="{C22508E8-046F-4074-9CE5-29BCF1DA3012}"/>
          </ac:spMkLst>
        </pc:spChg>
        <pc:spChg chg="mod">
          <ac:chgData name="Shariq Syed Muhammad" userId="e90dc167-f23e-43ba-bef1-cedcd35353ce" providerId="ADAL" clId="{0496D5EC-1ECE-4032-BFD9-F2804681EC55}" dt="2025-09-22T14:47:37.839" v="270" actId="2711"/>
          <ac:spMkLst>
            <pc:docMk/>
            <pc:sldMk cId="0" sldId="288"/>
            <ac:spMk id="274445" creationId="{C5E21253-A5AE-4864-B48F-3EA29B26F18E}"/>
          </ac:spMkLst>
        </pc:spChg>
        <pc:spChg chg="mod">
          <ac:chgData name="Shariq Syed Muhammad" userId="e90dc167-f23e-43ba-bef1-cedcd35353ce" providerId="ADAL" clId="{0496D5EC-1ECE-4032-BFD9-F2804681EC55}" dt="2025-09-22T14:47:37.839" v="270" actId="2711"/>
          <ac:spMkLst>
            <pc:docMk/>
            <pc:sldMk cId="0" sldId="288"/>
            <ac:spMk id="274446" creationId="{30BCDE5B-8CC1-401C-9543-A529156004AE}"/>
          </ac:spMkLst>
        </pc:spChg>
        <pc:spChg chg="mod">
          <ac:chgData name="Shariq Syed Muhammad" userId="e90dc167-f23e-43ba-bef1-cedcd35353ce" providerId="ADAL" clId="{0496D5EC-1ECE-4032-BFD9-F2804681EC55}" dt="2025-09-22T14:47:37.839" v="270" actId="2711"/>
          <ac:spMkLst>
            <pc:docMk/>
            <pc:sldMk cId="0" sldId="288"/>
            <ac:spMk id="274447" creationId="{817E94E5-AD4C-458E-8FE8-71FD75187914}"/>
          </ac:spMkLst>
        </pc:spChg>
        <pc:spChg chg="mod">
          <ac:chgData name="Shariq Syed Muhammad" userId="e90dc167-f23e-43ba-bef1-cedcd35353ce" providerId="ADAL" clId="{0496D5EC-1ECE-4032-BFD9-F2804681EC55}" dt="2025-09-22T14:47:37.839" v="270" actId="2711"/>
          <ac:spMkLst>
            <pc:docMk/>
            <pc:sldMk cId="0" sldId="288"/>
            <ac:spMk id="274448" creationId="{837DAB6C-3BD5-4DE3-A2DF-5756473C5FBA}"/>
          </ac:spMkLst>
        </pc:spChg>
        <pc:spChg chg="mod">
          <ac:chgData name="Shariq Syed Muhammad" userId="e90dc167-f23e-43ba-bef1-cedcd35353ce" providerId="ADAL" clId="{0496D5EC-1ECE-4032-BFD9-F2804681EC55}" dt="2025-09-22T14:47:37.839" v="270" actId="2711"/>
          <ac:spMkLst>
            <pc:docMk/>
            <pc:sldMk cId="0" sldId="288"/>
            <ac:spMk id="274449" creationId="{DBE33025-01E1-411D-B5D5-C404703145E4}"/>
          </ac:spMkLst>
        </pc:spChg>
        <pc:spChg chg="mod">
          <ac:chgData name="Shariq Syed Muhammad" userId="e90dc167-f23e-43ba-bef1-cedcd35353ce" providerId="ADAL" clId="{0496D5EC-1ECE-4032-BFD9-F2804681EC55}" dt="2025-09-22T14:47:37.839" v="270" actId="2711"/>
          <ac:spMkLst>
            <pc:docMk/>
            <pc:sldMk cId="0" sldId="288"/>
            <ac:spMk id="274450" creationId="{6238D1F5-9CDA-4579-B6D8-A67F39473035}"/>
          </ac:spMkLst>
        </pc:spChg>
        <pc:spChg chg="mod">
          <ac:chgData name="Shariq Syed Muhammad" userId="e90dc167-f23e-43ba-bef1-cedcd35353ce" providerId="ADAL" clId="{0496D5EC-1ECE-4032-BFD9-F2804681EC55}" dt="2025-09-22T14:47:37.839" v="270" actId="2711"/>
          <ac:spMkLst>
            <pc:docMk/>
            <pc:sldMk cId="0" sldId="288"/>
            <ac:spMk id="274451" creationId="{1C3ACD69-53FB-4380-825D-1593C5322EC5}"/>
          </ac:spMkLst>
        </pc:spChg>
        <pc:spChg chg="mod">
          <ac:chgData name="Shariq Syed Muhammad" userId="e90dc167-f23e-43ba-bef1-cedcd35353ce" providerId="ADAL" clId="{0496D5EC-1ECE-4032-BFD9-F2804681EC55}" dt="2025-09-22T14:47:37.839" v="270" actId="2711"/>
          <ac:spMkLst>
            <pc:docMk/>
            <pc:sldMk cId="0" sldId="288"/>
            <ac:spMk id="274452" creationId="{4ED5BDDC-D174-49F5-8DAB-5D0E247D1102}"/>
          </ac:spMkLst>
        </pc:spChg>
        <pc:spChg chg="mod">
          <ac:chgData name="Shariq Syed Muhammad" userId="e90dc167-f23e-43ba-bef1-cedcd35353ce" providerId="ADAL" clId="{0496D5EC-1ECE-4032-BFD9-F2804681EC55}" dt="2025-09-22T14:47:37.839" v="270" actId="2711"/>
          <ac:spMkLst>
            <pc:docMk/>
            <pc:sldMk cId="0" sldId="288"/>
            <ac:spMk id="274453" creationId="{3DC4CF25-34D2-4200-914F-9A98EF63BEFE}"/>
          </ac:spMkLst>
        </pc:spChg>
        <pc:spChg chg="mod">
          <ac:chgData name="Shariq Syed Muhammad" userId="e90dc167-f23e-43ba-bef1-cedcd35353ce" providerId="ADAL" clId="{0496D5EC-1ECE-4032-BFD9-F2804681EC55}" dt="2025-09-22T14:47:37.839" v="270" actId="2711"/>
          <ac:spMkLst>
            <pc:docMk/>
            <pc:sldMk cId="0" sldId="288"/>
            <ac:spMk id="274454" creationId="{3F0374B9-9534-478D-B70C-A5DA35045AAA}"/>
          </ac:spMkLst>
        </pc:spChg>
        <pc:spChg chg="mod">
          <ac:chgData name="Shariq Syed Muhammad" userId="e90dc167-f23e-43ba-bef1-cedcd35353ce" providerId="ADAL" clId="{0496D5EC-1ECE-4032-BFD9-F2804681EC55}" dt="2025-09-22T14:47:37.839" v="270" actId="2711"/>
          <ac:spMkLst>
            <pc:docMk/>
            <pc:sldMk cId="0" sldId="288"/>
            <ac:spMk id="274455" creationId="{CE0D6C6A-9C09-4D32-BC82-7A2D33086FE8}"/>
          </ac:spMkLst>
        </pc:spChg>
        <pc:spChg chg="mod">
          <ac:chgData name="Shariq Syed Muhammad" userId="e90dc167-f23e-43ba-bef1-cedcd35353ce" providerId="ADAL" clId="{0496D5EC-1ECE-4032-BFD9-F2804681EC55}" dt="2025-09-22T14:47:37.839" v="270" actId="2711"/>
          <ac:spMkLst>
            <pc:docMk/>
            <pc:sldMk cId="0" sldId="288"/>
            <ac:spMk id="274458" creationId="{2A9120E9-FFEC-4F0B-A64C-200D5A094FF5}"/>
          </ac:spMkLst>
        </pc:spChg>
        <pc:spChg chg="mod">
          <ac:chgData name="Shariq Syed Muhammad" userId="e90dc167-f23e-43ba-bef1-cedcd35353ce" providerId="ADAL" clId="{0496D5EC-1ECE-4032-BFD9-F2804681EC55}" dt="2025-09-22T14:47:37.839" v="270" actId="2711"/>
          <ac:spMkLst>
            <pc:docMk/>
            <pc:sldMk cId="0" sldId="288"/>
            <ac:spMk id="274459" creationId="{D8615B21-890F-42BA-975D-4CC7E6453ECA}"/>
          </ac:spMkLst>
        </pc:spChg>
        <pc:spChg chg="mod">
          <ac:chgData name="Shariq Syed Muhammad" userId="e90dc167-f23e-43ba-bef1-cedcd35353ce" providerId="ADAL" clId="{0496D5EC-1ECE-4032-BFD9-F2804681EC55}" dt="2025-09-22T14:47:37.839" v="270" actId="2711"/>
          <ac:spMkLst>
            <pc:docMk/>
            <pc:sldMk cId="0" sldId="288"/>
            <ac:spMk id="274460" creationId="{0C47AC90-1772-40FB-BD28-18899D7843E3}"/>
          </ac:spMkLst>
        </pc:spChg>
        <pc:spChg chg="mod">
          <ac:chgData name="Shariq Syed Muhammad" userId="e90dc167-f23e-43ba-bef1-cedcd35353ce" providerId="ADAL" clId="{0496D5EC-1ECE-4032-BFD9-F2804681EC55}" dt="2025-09-22T14:47:37.839" v="270" actId="2711"/>
          <ac:spMkLst>
            <pc:docMk/>
            <pc:sldMk cId="0" sldId="288"/>
            <ac:spMk id="274461" creationId="{467BC249-53BC-4272-9202-718CB485DF1E}"/>
          </ac:spMkLst>
        </pc:spChg>
        <pc:spChg chg="mod">
          <ac:chgData name="Shariq Syed Muhammad" userId="e90dc167-f23e-43ba-bef1-cedcd35353ce" providerId="ADAL" clId="{0496D5EC-1ECE-4032-BFD9-F2804681EC55}" dt="2025-09-22T14:47:37.839" v="270" actId="2711"/>
          <ac:spMkLst>
            <pc:docMk/>
            <pc:sldMk cId="0" sldId="288"/>
            <ac:spMk id="274462" creationId="{0BE0611C-C1ED-4FD5-91B3-B74460D78CED}"/>
          </ac:spMkLst>
        </pc:spChg>
        <pc:spChg chg="mod">
          <ac:chgData name="Shariq Syed Muhammad" userId="e90dc167-f23e-43ba-bef1-cedcd35353ce" providerId="ADAL" clId="{0496D5EC-1ECE-4032-BFD9-F2804681EC55}" dt="2025-09-22T14:47:37.839" v="270" actId="2711"/>
          <ac:spMkLst>
            <pc:docMk/>
            <pc:sldMk cId="0" sldId="288"/>
            <ac:spMk id="274463" creationId="{73820912-B790-40D7-B02C-E7814A2E7231}"/>
          </ac:spMkLst>
        </pc:spChg>
        <pc:spChg chg="mod">
          <ac:chgData name="Shariq Syed Muhammad" userId="e90dc167-f23e-43ba-bef1-cedcd35353ce" providerId="ADAL" clId="{0496D5EC-1ECE-4032-BFD9-F2804681EC55}" dt="2025-09-22T14:47:37.839" v="270" actId="2711"/>
          <ac:spMkLst>
            <pc:docMk/>
            <pc:sldMk cId="0" sldId="288"/>
            <ac:spMk id="274464" creationId="{AD886D86-ACC5-40E7-A149-BE027C2E7F9B}"/>
          </ac:spMkLst>
        </pc:spChg>
        <pc:spChg chg="mod">
          <ac:chgData name="Shariq Syed Muhammad" userId="e90dc167-f23e-43ba-bef1-cedcd35353ce" providerId="ADAL" clId="{0496D5EC-1ECE-4032-BFD9-F2804681EC55}" dt="2025-09-22T14:47:37.839" v="270" actId="2711"/>
          <ac:spMkLst>
            <pc:docMk/>
            <pc:sldMk cId="0" sldId="288"/>
            <ac:spMk id="274465" creationId="{EFE0F6BB-6507-4357-BD1D-7DFBDF9764CD}"/>
          </ac:spMkLst>
        </pc:spChg>
        <pc:spChg chg="mod">
          <ac:chgData name="Shariq Syed Muhammad" userId="e90dc167-f23e-43ba-bef1-cedcd35353ce" providerId="ADAL" clId="{0496D5EC-1ECE-4032-BFD9-F2804681EC55}" dt="2025-09-22T14:47:37.839" v="270" actId="2711"/>
          <ac:spMkLst>
            <pc:docMk/>
            <pc:sldMk cId="0" sldId="288"/>
            <ac:spMk id="274466" creationId="{601B16A4-E536-4850-BF9C-827F08E2E971}"/>
          </ac:spMkLst>
        </pc:spChg>
        <pc:spChg chg="mod">
          <ac:chgData name="Shariq Syed Muhammad" userId="e90dc167-f23e-43ba-bef1-cedcd35353ce" providerId="ADAL" clId="{0496D5EC-1ECE-4032-BFD9-F2804681EC55}" dt="2025-09-22T14:47:37.839" v="270" actId="2711"/>
          <ac:spMkLst>
            <pc:docMk/>
            <pc:sldMk cId="0" sldId="288"/>
            <ac:spMk id="274467" creationId="{8119C6F4-EFE5-42CB-BD72-7ACD45A87E32}"/>
          </ac:spMkLst>
        </pc:spChg>
        <pc:spChg chg="mod">
          <ac:chgData name="Shariq Syed Muhammad" userId="e90dc167-f23e-43ba-bef1-cedcd35353ce" providerId="ADAL" clId="{0496D5EC-1ECE-4032-BFD9-F2804681EC55}" dt="2025-09-22T14:47:37.839" v="270" actId="2711"/>
          <ac:spMkLst>
            <pc:docMk/>
            <pc:sldMk cId="0" sldId="288"/>
            <ac:spMk id="274468" creationId="{F4606A2D-6069-4836-AE7F-9896A82B46EC}"/>
          </ac:spMkLst>
        </pc:spChg>
        <pc:spChg chg="mod">
          <ac:chgData name="Shariq Syed Muhammad" userId="e90dc167-f23e-43ba-bef1-cedcd35353ce" providerId="ADAL" clId="{0496D5EC-1ECE-4032-BFD9-F2804681EC55}" dt="2025-09-22T14:47:37.839" v="270" actId="2711"/>
          <ac:spMkLst>
            <pc:docMk/>
            <pc:sldMk cId="0" sldId="288"/>
            <ac:spMk id="274469" creationId="{1AFAFA1F-164A-45DE-8D84-37BBF8C2EAB9}"/>
          </ac:spMkLst>
        </pc:spChg>
        <pc:spChg chg="mod">
          <ac:chgData name="Shariq Syed Muhammad" userId="e90dc167-f23e-43ba-bef1-cedcd35353ce" providerId="ADAL" clId="{0496D5EC-1ECE-4032-BFD9-F2804681EC55}" dt="2025-09-22T14:47:37.839" v="270" actId="2711"/>
          <ac:spMkLst>
            <pc:docMk/>
            <pc:sldMk cId="0" sldId="288"/>
            <ac:spMk id="274470" creationId="{2DE6C94E-35E6-4640-809C-A9F7100F76D2}"/>
          </ac:spMkLst>
        </pc:spChg>
        <pc:grpChg chg="del">
          <ac:chgData name="Shariq Syed Muhammad" userId="e90dc167-f23e-43ba-bef1-cedcd35353ce" providerId="ADAL" clId="{0496D5EC-1ECE-4032-BFD9-F2804681EC55}" dt="2025-09-22T14:47:14.242" v="255" actId="478"/>
          <ac:grpSpMkLst>
            <pc:docMk/>
            <pc:sldMk cId="0" sldId="288"/>
            <ac:grpSpMk id="274444" creationId="{2694F027-97F3-4124-9D9E-F5251379D988}"/>
          </ac:grpSpMkLst>
        </pc:grpChg>
        <pc:grpChg chg="mod">
          <ac:chgData name="Shariq Syed Muhammad" userId="e90dc167-f23e-43ba-bef1-cedcd35353ce" providerId="ADAL" clId="{0496D5EC-1ECE-4032-BFD9-F2804681EC55}" dt="2025-09-22T14:47:37.839" v="270" actId="2711"/>
          <ac:grpSpMkLst>
            <pc:docMk/>
            <pc:sldMk cId="0" sldId="288"/>
            <ac:grpSpMk id="274456" creationId="{C85B9C17-7D6A-4DE6-8A56-F905BCF90F1E}"/>
          </ac:grpSpMkLst>
        </pc:grpChg>
        <pc:grpChg chg="mod">
          <ac:chgData name="Shariq Syed Muhammad" userId="e90dc167-f23e-43ba-bef1-cedcd35353ce" providerId="ADAL" clId="{0496D5EC-1ECE-4032-BFD9-F2804681EC55}" dt="2025-09-22T14:47:37.839" v="270" actId="2711"/>
          <ac:grpSpMkLst>
            <pc:docMk/>
            <pc:sldMk cId="0" sldId="288"/>
            <ac:grpSpMk id="274457" creationId="{1F05B021-E81C-46EE-91C2-C1665566C291}"/>
          </ac:grpSpMkLst>
        </pc:grpChg>
      </pc:sldChg>
      <pc:sldChg chg="delSp modSp add del mod ord">
        <pc:chgData name="Shariq Syed Muhammad" userId="e90dc167-f23e-43ba-bef1-cedcd35353ce" providerId="ADAL" clId="{0496D5EC-1ECE-4032-BFD9-F2804681EC55}" dt="2025-09-22T14:47:57.154" v="277" actId="2711"/>
        <pc:sldMkLst>
          <pc:docMk/>
          <pc:sldMk cId="0" sldId="289"/>
        </pc:sldMkLst>
        <pc:spChg chg="mod">
          <ac:chgData name="Shariq Syed Muhammad" userId="e90dc167-f23e-43ba-bef1-cedcd35353ce" providerId="ADAL" clId="{0496D5EC-1ECE-4032-BFD9-F2804681EC55}" dt="2025-09-22T14:47:52.430" v="276" actId="404"/>
          <ac:spMkLst>
            <pc:docMk/>
            <pc:sldMk cId="0" sldId="289"/>
            <ac:spMk id="89126" creationId="{65A20D22-3CD8-4E49-A08A-FEA61C85F144}"/>
          </ac:spMkLst>
        </pc:spChg>
        <pc:spChg chg="mod">
          <ac:chgData name="Shariq Syed Muhammad" userId="e90dc167-f23e-43ba-bef1-cedcd35353ce" providerId="ADAL" clId="{0496D5EC-1ECE-4032-BFD9-F2804681EC55}" dt="2025-09-22T14:47:57.154" v="277" actId="2711"/>
          <ac:spMkLst>
            <pc:docMk/>
            <pc:sldMk cId="0" sldId="289"/>
            <ac:spMk id="276485" creationId="{0B3E3EAD-A322-4FF1-9EEE-B4D361872F1C}"/>
          </ac:spMkLst>
        </pc:spChg>
        <pc:grpChg chg="del">
          <ac:chgData name="Shariq Syed Muhammad" userId="e90dc167-f23e-43ba-bef1-cedcd35353ce" providerId="ADAL" clId="{0496D5EC-1ECE-4032-BFD9-F2804681EC55}" dt="2025-09-22T14:47:44.171" v="271" actId="478"/>
          <ac:grpSpMkLst>
            <pc:docMk/>
            <pc:sldMk cId="0" sldId="289"/>
            <ac:grpSpMk id="276518" creationId="{422387CE-FC15-4D30-8491-5609E844B8B8}"/>
          </ac:grpSpMkLst>
        </pc:grpChg>
      </pc:sldChg>
      <pc:sldChg chg="add del">
        <pc:chgData name="Shariq Syed Muhammad" userId="e90dc167-f23e-43ba-bef1-cedcd35353ce" providerId="ADAL" clId="{0496D5EC-1ECE-4032-BFD9-F2804681EC55}" dt="2025-09-22T14:44:50.588" v="236" actId="47"/>
        <pc:sldMkLst>
          <pc:docMk/>
          <pc:sldMk cId="0" sldId="290"/>
        </pc:sldMkLst>
      </pc:sldChg>
      <pc:sldChg chg="add del">
        <pc:chgData name="Shariq Syed Muhammad" userId="e90dc167-f23e-43ba-bef1-cedcd35353ce" providerId="ADAL" clId="{0496D5EC-1ECE-4032-BFD9-F2804681EC55}" dt="2025-09-22T14:44:50.588" v="236" actId="47"/>
        <pc:sldMkLst>
          <pc:docMk/>
          <pc:sldMk cId="0" sldId="291"/>
        </pc:sldMkLst>
      </pc:sldChg>
      <pc:sldChg chg="modSp add del mod modNotes">
        <pc:chgData name="Shariq Syed Muhammad" userId="e90dc167-f23e-43ba-bef1-cedcd35353ce" providerId="ADAL" clId="{0496D5EC-1ECE-4032-BFD9-F2804681EC55}" dt="2025-09-22T14:45:49.095" v="247" actId="5793"/>
        <pc:sldMkLst>
          <pc:docMk/>
          <pc:sldMk cId="0" sldId="425"/>
        </pc:sldMkLst>
        <pc:spChg chg="mod">
          <ac:chgData name="Shariq Syed Muhammad" userId="e90dc167-f23e-43ba-bef1-cedcd35353ce" providerId="ADAL" clId="{0496D5EC-1ECE-4032-BFD9-F2804681EC55}" dt="2025-09-22T14:45:29.402" v="240" actId="404"/>
          <ac:spMkLst>
            <pc:docMk/>
            <pc:sldMk cId="0" sldId="425"/>
            <ac:spMk id="450562" creationId="{699B586A-537A-44E3-8AA3-07ECEBFA9292}"/>
          </ac:spMkLst>
        </pc:spChg>
        <pc:spChg chg="mod">
          <ac:chgData name="Shariq Syed Muhammad" userId="e90dc167-f23e-43ba-bef1-cedcd35353ce" providerId="ADAL" clId="{0496D5EC-1ECE-4032-BFD9-F2804681EC55}" dt="2025-09-22T14:45:49.095" v="247" actId="5793"/>
          <ac:spMkLst>
            <pc:docMk/>
            <pc:sldMk cId="0" sldId="425"/>
            <ac:spMk id="450563" creationId="{C2149B3B-E571-4E50-87C7-16D98BA90695}"/>
          </ac:spMkLst>
        </pc:spChg>
      </pc:sldChg>
      <pc:sldChg chg="modSp add del modNotes">
        <pc:chgData name="Shariq Syed Muhammad" userId="e90dc167-f23e-43ba-bef1-cedcd35353ce" providerId="ADAL" clId="{0496D5EC-1ECE-4032-BFD9-F2804681EC55}" dt="2025-09-22T14:46:18.710" v="252" actId="2711"/>
        <pc:sldMkLst>
          <pc:docMk/>
          <pc:sldMk cId="0" sldId="426"/>
        </pc:sldMkLst>
        <pc:spChg chg="mod">
          <ac:chgData name="Shariq Syed Muhammad" userId="e90dc167-f23e-43ba-bef1-cedcd35353ce" providerId="ADAL" clId="{0496D5EC-1ECE-4032-BFD9-F2804681EC55}" dt="2025-09-22T14:46:18.710" v="252" actId="2711"/>
          <ac:spMkLst>
            <pc:docMk/>
            <pc:sldMk cId="0" sldId="426"/>
            <ac:spMk id="176130" creationId="{5557A19E-7056-426C-A0CE-F193C4E89310}"/>
          </ac:spMkLst>
        </pc:spChg>
        <pc:spChg chg="mod">
          <ac:chgData name="Shariq Syed Muhammad" userId="e90dc167-f23e-43ba-bef1-cedcd35353ce" providerId="ADAL" clId="{0496D5EC-1ECE-4032-BFD9-F2804681EC55}" dt="2025-09-22T14:46:18.710" v="252" actId="2711"/>
          <ac:spMkLst>
            <pc:docMk/>
            <pc:sldMk cId="0" sldId="426"/>
            <ac:spMk id="176131" creationId="{F1A78C0F-E8A4-47E8-B8CE-95F7E86A6E25}"/>
          </ac:spMkLst>
        </pc:spChg>
        <pc:spChg chg="mod">
          <ac:chgData name="Shariq Syed Muhammad" userId="e90dc167-f23e-43ba-bef1-cedcd35353ce" providerId="ADAL" clId="{0496D5EC-1ECE-4032-BFD9-F2804681EC55}" dt="2025-09-22T14:46:18.710" v="252" actId="2711"/>
          <ac:spMkLst>
            <pc:docMk/>
            <pc:sldMk cId="0" sldId="426"/>
            <ac:spMk id="176132" creationId="{3BF52231-4620-44A7-A7AB-9224B8DD0485}"/>
          </ac:spMkLst>
        </pc:spChg>
        <pc:grpChg chg="mod">
          <ac:chgData name="Shariq Syed Muhammad" userId="e90dc167-f23e-43ba-bef1-cedcd35353ce" providerId="ADAL" clId="{0496D5EC-1ECE-4032-BFD9-F2804681EC55}" dt="2025-09-22T14:46:18.710" v="252" actId="2711"/>
          <ac:grpSpMkLst>
            <pc:docMk/>
            <pc:sldMk cId="0" sldId="426"/>
            <ac:grpSpMk id="176133" creationId="{E61F4B76-0C8A-42A7-A5D0-025F0736DD47}"/>
          </ac:grpSpMkLst>
        </pc:grpChg>
      </pc:sldChg>
      <pc:sldChg chg="modSp add">
        <pc:chgData name="Shariq Syed Muhammad" userId="e90dc167-f23e-43ba-bef1-cedcd35353ce" providerId="ADAL" clId="{0496D5EC-1ECE-4032-BFD9-F2804681EC55}" dt="2025-09-22T14:42:32.636" v="218" actId="2711"/>
        <pc:sldMkLst>
          <pc:docMk/>
          <pc:sldMk cId="578942636" sldId="828"/>
        </pc:sldMkLst>
        <pc:grpChg chg="mod">
          <ac:chgData name="Shariq Syed Muhammad" userId="e90dc167-f23e-43ba-bef1-cedcd35353ce" providerId="ADAL" clId="{0496D5EC-1ECE-4032-BFD9-F2804681EC55}" dt="2025-09-22T14:42:32.636" v="218" actId="2711"/>
          <ac:grpSpMkLst>
            <pc:docMk/>
            <pc:sldMk cId="578942636" sldId="828"/>
            <ac:grpSpMk id="3" creationId="{2C5A3BCE-A0F6-4D5D-AA5E-B894371E7AAB}"/>
          </ac:grpSpMkLst>
        </pc:grpChg>
      </pc:sldChg>
      <pc:sldChg chg="delSp modSp add mod">
        <pc:chgData name="Shariq Syed Muhammad" userId="e90dc167-f23e-43ba-bef1-cedcd35353ce" providerId="ADAL" clId="{0496D5EC-1ECE-4032-BFD9-F2804681EC55}" dt="2025-09-22T14:42:09.930" v="217" actId="2711"/>
        <pc:sldMkLst>
          <pc:docMk/>
          <pc:sldMk cId="711998260" sldId="837"/>
        </pc:sldMkLst>
        <pc:spChg chg="mod">
          <ac:chgData name="Shariq Syed Muhammad" userId="e90dc167-f23e-43ba-bef1-cedcd35353ce" providerId="ADAL" clId="{0496D5EC-1ECE-4032-BFD9-F2804681EC55}" dt="2025-09-22T14:42:09.930" v="217" actId="2711"/>
          <ac:spMkLst>
            <pc:docMk/>
            <pc:sldMk cId="711998260" sldId="837"/>
            <ac:spMk id="13" creationId="{3C9A61C0-220A-4896-A31A-7C917A238D8B}"/>
          </ac:spMkLst>
        </pc:spChg>
        <pc:spChg chg="del mod">
          <ac:chgData name="Shariq Syed Muhammad" userId="e90dc167-f23e-43ba-bef1-cedcd35353ce" providerId="ADAL" clId="{0496D5EC-1ECE-4032-BFD9-F2804681EC55}" dt="2025-09-22T14:41:54.881" v="215" actId="478"/>
          <ac:spMkLst>
            <pc:docMk/>
            <pc:sldMk cId="711998260" sldId="837"/>
            <ac:spMk id="15" creationId="{9FC5C46B-AFB3-46AA-9ABB-248509D805ED}"/>
          </ac:spMkLst>
        </pc:spChg>
        <pc:spChg chg="mod">
          <ac:chgData name="Shariq Syed Muhammad" userId="e90dc167-f23e-43ba-bef1-cedcd35353ce" providerId="ADAL" clId="{0496D5EC-1ECE-4032-BFD9-F2804681EC55}" dt="2025-09-22T14:42:09.930" v="217" actId="2711"/>
          <ac:spMkLst>
            <pc:docMk/>
            <pc:sldMk cId="711998260" sldId="837"/>
            <ac:spMk id="16" creationId="{0D8BAF40-EEDB-4FF5-9232-FBF06265CCA4}"/>
          </ac:spMkLst>
        </pc:spChg>
        <pc:spChg chg="mod">
          <ac:chgData name="Shariq Syed Muhammad" userId="e90dc167-f23e-43ba-bef1-cedcd35353ce" providerId="ADAL" clId="{0496D5EC-1ECE-4032-BFD9-F2804681EC55}" dt="2025-09-22T14:42:09.930" v="217" actId="2711"/>
          <ac:spMkLst>
            <pc:docMk/>
            <pc:sldMk cId="711998260" sldId="837"/>
            <ac:spMk id="17" creationId="{6F1FF8C8-7CF2-49B5-9E0C-1CDFBF3A7D89}"/>
          </ac:spMkLst>
        </pc:spChg>
        <pc:spChg chg="mod">
          <ac:chgData name="Shariq Syed Muhammad" userId="e90dc167-f23e-43ba-bef1-cedcd35353ce" providerId="ADAL" clId="{0496D5EC-1ECE-4032-BFD9-F2804681EC55}" dt="2025-09-22T14:42:09.930" v="217" actId="2711"/>
          <ac:spMkLst>
            <pc:docMk/>
            <pc:sldMk cId="711998260" sldId="837"/>
            <ac:spMk id="18" creationId="{5B527C5A-A42A-4099-A098-B186085CBA3C}"/>
          </ac:spMkLst>
        </pc:spChg>
        <pc:spChg chg="mod">
          <ac:chgData name="Shariq Syed Muhammad" userId="e90dc167-f23e-43ba-bef1-cedcd35353ce" providerId="ADAL" clId="{0496D5EC-1ECE-4032-BFD9-F2804681EC55}" dt="2025-09-22T14:42:09.930" v="217" actId="2711"/>
          <ac:spMkLst>
            <pc:docMk/>
            <pc:sldMk cId="711998260" sldId="837"/>
            <ac:spMk id="19" creationId="{22534D1E-7635-43B1-AEE5-67FF533EC6E6}"/>
          </ac:spMkLst>
        </pc:spChg>
        <pc:spChg chg="mod">
          <ac:chgData name="Shariq Syed Muhammad" userId="e90dc167-f23e-43ba-bef1-cedcd35353ce" providerId="ADAL" clId="{0496D5EC-1ECE-4032-BFD9-F2804681EC55}" dt="2025-09-22T14:42:09.930" v="217" actId="2711"/>
          <ac:spMkLst>
            <pc:docMk/>
            <pc:sldMk cId="711998260" sldId="837"/>
            <ac:spMk id="20" creationId="{89BB2A7B-6159-4561-8A9E-97C01F8AFE4C}"/>
          </ac:spMkLst>
        </pc:spChg>
        <pc:spChg chg="mod">
          <ac:chgData name="Shariq Syed Muhammad" userId="e90dc167-f23e-43ba-bef1-cedcd35353ce" providerId="ADAL" clId="{0496D5EC-1ECE-4032-BFD9-F2804681EC55}" dt="2025-09-22T14:42:09.930" v="217" actId="2711"/>
          <ac:spMkLst>
            <pc:docMk/>
            <pc:sldMk cId="711998260" sldId="837"/>
            <ac:spMk id="21" creationId="{9F7A3363-F687-4163-B0F3-21A61050464B}"/>
          </ac:spMkLst>
        </pc:spChg>
        <pc:spChg chg="mod">
          <ac:chgData name="Shariq Syed Muhammad" userId="e90dc167-f23e-43ba-bef1-cedcd35353ce" providerId="ADAL" clId="{0496D5EC-1ECE-4032-BFD9-F2804681EC55}" dt="2025-09-22T14:42:09.930" v="217" actId="2711"/>
          <ac:spMkLst>
            <pc:docMk/>
            <pc:sldMk cId="711998260" sldId="837"/>
            <ac:spMk id="22" creationId="{2197A428-7428-4CBB-9CB9-8B5730BCC743}"/>
          </ac:spMkLst>
        </pc:spChg>
        <pc:spChg chg="mod">
          <ac:chgData name="Shariq Syed Muhammad" userId="e90dc167-f23e-43ba-bef1-cedcd35353ce" providerId="ADAL" clId="{0496D5EC-1ECE-4032-BFD9-F2804681EC55}" dt="2025-09-22T14:42:09.930" v="217" actId="2711"/>
          <ac:spMkLst>
            <pc:docMk/>
            <pc:sldMk cId="711998260" sldId="837"/>
            <ac:spMk id="23" creationId="{F0D14EC6-17D7-4CFF-8161-EDE5995CEC4F}"/>
          </ac:spMkLst>
        </pc:spChg>
        <pc:spChg chg="mod">
          <ac:chgData name="Shariq Syed Muhammad" userId="e90dc167-f23e-43ba-bef1-cedcd35353ce" providerId="ADAL" clId="{0496D5EC-1ECE-4032-BFD9-F2804681EC55}" dt="2025-09-22T14:42:09.930" v="217" actId="2711"/>
          <ac:spMkLst>
            <pc:docMk/>
            <pc:sldMk cId="711998260" sldId="837"/>
            <ac:spMk id="24" creationId="{0CA5165F-C992-4DB7-91C1-C41B0CB0FE44}"/>
          </ac:spMkLst>
        </pc:spChg>
        <pc:spChg chg="mod">
          <ac:chgData name="Shariq Syed Muhammad" userId="e90dc167-f23e-43ba-bef1-cedcd35353ce" providerId="ADAL" clId="{0496D5EC-1ECE-4032-BFD9-F2804681EC55}" dt="2025-09-22T14:42:09.930" v="217" actId="2711"/>
          <ac:spMkLst>
            <pc:docMk/>
            <pc:sldMk cId="711998260" sldId="837"/>
            <ac:spMk id="25" creationId="{79A44CAE-0DC6-42A2-974F-8AEE379DBB59}"/>
          </ac:spMkLst>
        </pc:spChg>
        <pc:spChg chg="mod">
          <ac:chgData name="Shariq Syed Muhammad" userId="e90dc167-f23e-43ba-bef1-cedcd35353ce" providerId="ADAL" clId="{0496D5EC-1ECE-4032-BFD9-F2804681EC55}" dt="2025-09-22T14:42:09.930" v="217" actId="2711"/>
          <ac:spMkLst>
            <pc:docMk/>
            <pc:sldMk cId="711998260" sldId="837"/>
            <ac:spMk id="26" creationId="{9D60DB08-4C28-416F-9572-8044C78162D5}"/>
          </ac:spMkLst>
        </pc:spChg>
        <pc:spChg chg="mod">
          <ac:chgData name="Shariq Syed Muhammad" userId="e90dc167-f23e-43ba-bef1-cedcd35353ce" providerId="ADAL" clId="{0496D5EC-1ECE-4032-BFD9-F2804681EC55}" dt="2025-09-22T14:42:09.930" v="217" actId="2711"/>
          <ac:spMkLst>
            <pc:docMk/>
            <pc:sldMk cId="711998260" sldId="837"/>
            <ac:spMk id="27" creationId="{A8D13032-BFB8-4532-A26E-35FA45DA679C}"/>
          </ac:spMkLst>
        </pc:spChg>
        <pc:spChg chg="mod">
          <ac:chgData name="Shariq Syed Muhammad" userId="e90dc167-f23e-43ba-bef1-cedcd35353ce" providerId="ADAL" clId="{0496D5EC-1ECE-4032-BFD9-F2804681EC55}" dt="2025-09-22T14:42:09.930" v="217" actId="2711"/>
          <ac:spMkLst>
            <pc:docMk/>
            <pc:sldMk cId="711998260" sldId="837"/>
            <ac:spMk id="28" creationId="{34AAC280-6A15-449F-B06D-706F803C07E4}"/>
          </ac:spMkLst>
        </pc:spChg>
        <pc:spChg chg="mod">
          <ac:chgData name="Shariq Syed Muhammad" userId="e90dc167-f23e-43ba-bef1-cedcd35353ce" providerId="ADAL" clId="{0496D5EC-1ECE-4032-BFD9-F2804681EC55}" dt="2025-09-22T14:42:09.930" v="217" actId="2711"/>
          <ac:spMkLst>
            <pc:docMk/>
            <pc:sldMk cId="711998260" sldId="837"/>
            <ac:spMk id="29" creationId="{833FDD19-B742-4EC6-AF0F-B94D4F749DA1}"/>
          </ac:spMkLst>
        </pc:spChg>
        <pc:spChg chg="mod">
          <ac:chgData name="Shariq Syed Muhammad" userId="e90dc167-f23e-43ba-bef1-cedcd35353ce" providerId="ADAL" clId="{0496D5EC-1ECE-4032-BFD9-F2804681EC55}" dt="2025-09-22T14:42:09.930" v="217" actId="2711"/>
          <ac:spMkLst>
            <pc:docMk/>
            <pc:sldMk cId="711998260" sldId="837"/>
            <ac:spMk id="30" creationId="{1C208F36-D571-4A36-94AC-0FDF81F14AEA}"/>
          </ac:spMkLst>
        </pc:spChg>
        <pc:spChg chg="mod">
          <ac:chgData name="Shariq Syed Muhammad" userId="e90dc167-f23e-43ba-bef1-cedcd35353ce" providerId="ADAL" clId="{0496D5EC-1ECE-4032-BFD9-F2804681EC55}" dt="2025-09-22T14:42:09.930" v="217" actId="2711"/>
          <ac:spMkLst>
            <pc:docMk/>
            <pc:sldMk cId="711998260" sldId="837"/>
            <ac:spMk id="31" creationId="{255728E1-9079-428A-AE22-5FE4B95E3BB8}"/>
          </ac:spMkLst>
        </pc:spChg>
        <pc:spChg chg="mod">
          <ac:chgData name="Shariq Syed Muhammad" userId="e90dc167-f23e-43ba-bef1-cedcd35353ce" providerId="ADAL" clId="{0496D5EC-1ECE-4032-BFD9-F2804681EC55}" dt="2025-09-22T14:42:09.930" v="217" actId="2711"/>
          <ac:spMkLst>
            <pc:docMk/>
            <pc:sldMk cId="711998260" sldId="837"/>
            <ac:spMk id="32" creationId="{65422FFC-5479-4220-8B0E-4B472A01B347}"/>
          </ac:spMkLst>
        </pc:spChg>
        <pc:spChg chg="mod">
          <ac:chgData name="Shariq Syed Muhammad" userId="e90dc167-f23e-43ba-bef1-cedcd35353ce" providerId="ADAL" clId="{0496D5EC-1ECE-4032-BFD9-F2804681EC55}" dt="2025-09-22T14:42:09.930" v="217" actId="2711"/>
          <ac:spMkLst>
            <pc:docMk/>
            <pc:sldMk cId="711998260" sldId="837"/>
            <ac:spMk id="33" creationId="{9B689099-5413-4609-86C9-9F3EA0E35079}"/>
          </ac:spMkLst>
        </pc:spChg>
        <pc:spChg chg="mod">
          <ac:chgData name="Shariq Syed Muhammad" userId="e90dc167-f23e-43ba-bef1-cedcd35353ce" providerId="ADAL" clId="{0496D5EC-1ECE-4032-BFD9-F2804681EC55}" dt="2025-09-22T14:42:09.930" v="217" actId="2711"/>
          <ac:spMkLst>
            <pc:docMk/>
            <pc:sldMk cId="711998260" sldId="837"/>
            <ac:spMk id="34" creationId="{C7611B9E-DD79-464E-99A2-0CF48792E834}"/>
          </ac:spMkLst>
        </pc:spChg>
        <pc:spChg chg="mod">
          <ac:chgData name="Shariq Syed Muhammad" userId="e90dc167-f23e-43ba-bef1-cedcd35353ce" providerId="ADAL" clId="{0496D5EC-1ECE-4032-BFD9-F2804681EC55}" dt="2025-09-22T14:42:09.930" v="217" actId="2711"/>
          <ac:spMkLst>
            <pc:docMk/>
            <pc:sldMk cId="711998260" sldId="837"/>
            <ac:spMk id="35" creationId="{600B3C95-20D1-4250-8EE7-C9D1AACF4F40}"/>
          </ac:spMkLst>
        </pc:spChg>
        <pc:spChg chg="mod">
          <ac:chgData name="Shariq Syed Muhammad" userId="e90dc167-f23e-43ba-bef1-cedcd35353ce" providerId="ADAL" clId="{0496D5EC-1ECE-4032-BFD9-F2804681EC55}" dt="2025-09-22T14:42:09.930" v="217" actId="2711"/>
          <ac:spMkLst>
            <pc:docMk/>
            <pc:sldMk cId="711998260" sldId="837"/>
            <ac:spMk id="42" creationId="{4C11CB5B-5AB0-40EF-92DC-A7A97D87DF15}"/>
          </ac:spMkLst>
        </pc:spChg>
        <pc:spChg chg="mod">
          <ac:chgData name="Shariq Syed Muhammad" userId="e90dc167-f23e-43ba-bef1-cedcd35353ce" providerId="ADAL" clId="{0496D5EC-1ECE-4032-BFD9-F2804681EC55}" dt="2025-09-22T14:42:09.930" v="217" actId="2711"/>
          <ac:spMkLst>
            <pc:docMk/>
            <pc:sldMk cId="711998260" sldId="837"/>
            <ac:spMk id="43" creationId="{375CB483-BE64-4C64-BD32-25DE3D21A4F1}"/>
          </ac:spMkLst>
        </pc:spChg>
        <pc:spChg chg="mod">
          <ac:chgData name="Shariq Syed Muhammad" userId="e90dc167-f23e-43ba-bef1-cedcd35353ce" providerId="ADAL" clId="{0496D5EC-1ECE-4032-BFD9-F2804681EC55}" dt="2025-09-22T14:42:09.930" v="217" actId="2711"/>
          <ac:spMkLst>
            <pc:docMk/>
            <pc:sldMk cId="711998260" sldId="837"/>
            <ac:spMk id="44" creationId="{39650E38-8C40-48DC-A1E2-1D61C78DA299}"/>
          </ac:spMkLst>
        </pc:spChg>
        <pc:spChg chg="mod">
          <ac:chgData name="Shariq Syed Muhammad" userId="e90dc167-f23e-43ba-bef1-cedcd35353ce" providerId="ADAL" clId="{0496D5EC-1ECE-4032-BFD9-F2804681EC55}" dt="2025-09-22T14:42:09.930" v="217" actId="2711"/>
          <ac:spMkLst>
            <pc:docMk/>
            <pc:sldMk cId="711998260" sldId="837"/>
            <ac:spMk id="45" creationId="{39DF1F90-062F-4804-90D6-59DEAB140AA3}"/>
          </ac:spMkLst>
        </pc:spChg>
        <pc:grpChg chg="del mod">
          <ac:chgData name="Shariq Syed Muhammad" userId="e90dc167-f23e-43ba-bef1-cedcd35353ce" providerId="ADAL" clId="{0496D5EC-1ECE-4032-BFD9-F2804681EC55}" dt="2025-09-22T14:41:54.881" v="215" actId="478"/>
          <ac:grpSpMkLst>
            <pc:docMk/>
            <pc:sldMk cId="711998260" sldId="837"/>
            <ac:grpSpMk id="14" creationId="{981604B4-9B44-483A-9127-35E1569311AB}"/>
          </ac:grpSpMkLst>
        </pc:grpChg>
        <pc:grpChg chg="mod">
          <ac:chgData name="Shariq Syed Muhammad" userId="e90dc167-f23e-43ba-bef1-cedcd35353ce" providerId="ADAL" clId="{0496D5EC-1ECE-4032-BFD9-F2804681EC55}" dt="2025-09-22T14:42:09.930" v="217" actId="2711"/>
          <ac:grpSpMkLst>
            <pc:docMk/>
            <pc:sldMk cId="711998260" sldId="837"/>
            <ac:grpSpMk id="36" creationId="{BFEEAC87-CCB3-4953-985E-B965C4E1E539}"/>
          </ac:grpSpMkLst>
        </pc:grpChg>
        <pc:grpChg chg="mod">
          <ac:chgData name="Shariq Syed Muhammad" userId="e90dc167-f23e-43ba-bef1-cedcd35353ce" providerId="ADAL" clId="{0496D5EC-1ECE-4032-BFD9-F2804681EC55}" dt="2025-09-22T14:42:09.930" v="217" actId="2711"/>
          <ac:grpSpMkLst>
            <pc:docMk/>
            <pc:sldMk cId="711998260" sldId="837"/>
            <ac:grpSpMk id="39" creationId="{84FE7660-8ADF-4A4E-9925-6B5B1640A3CA}"/>
          </ac:grpSpMkLst>
        </pc:grpChg>
      </pc:sldChg>
      <pc:sldChg chg="modSp new mod ord">
        <pc:chgData name="Shariq Syed Muhammad" userId="e90dc167-f23e-43ba-bef1-cedcd35353ce" providerId="ADAL" clId="{0496D5EC-1ECE-4032-BFD9-F2804681EC55}" dt="2025-09-22T14:41:48.166" v="214" actId="2711"/>
        <pc:sldMkLst>
          <pc:docMk/>
          <pc:sldMk cId="3198417592" sldId="838"/>
        </pc:sldMkLst>
        <pc:spChg chg="mod">
          <ac:chgData name="Shariq Syed Muhammad" userId="e90dc167-f23e-43ba-bef1-cedcd35353ce" providerId="ADAL" clId="{0496D5EC-1ECE-4032-BFD9-F2804681EC55}" dt="2025-09-22T14:41:48.166" v="214" actId="2711"/>
          <ac:spMkLst>
            <pc:docMk/>
            <pc:sldMk cId="3198417592" sldId="838"/>
            <ac:spMk id="2" creationId="{0CE4DC87-DBED-4744-9ADE-5985CB4440B0}"/>
          </ac:spMkLst>
        </pc:spChg>
      </pc:sldChg>
      <pc:sldChg chg="modSp add mod">
        <pc:chgData name="Shariq Syed Muhammad" userId="e90dc167-f23e-43ba-bef1-cedcd35353ce" providerId="ADAL" clId="{0496D5EC-1ECE-4032-BFD9-F2804681EC55}" dt="2025-09-22T14:42:47.234" v="220" actId="255"/>
        <pc:sldMkLst>
          <pc:docMk/>
          <pc:sldMk cId="376496340" sldId="839"/>
        </pc:sldMkLst>
        <pc:spChg chg="mod">
          <ac:chgData name="Shariq Syed Muhammad" userId="e90dc167-f23e-43ba-bef1-cedcd35353ce" providerId="ADAL" clId="{0496D5EC-1ECE-4032-BFD9-F2804681EC55}" dt="2025-09-22T14:42:47.234" v="220" actId="255"/>
          <ac:spMkLst>
            <pc:docMk/>
            <pc:sldMk cId="376496340" sldId="839"/>
            <ac:spMk id="2" creationId="{0CE4DC87-DBED-4744-9ADE-5985CB4440B0}"/>
          </ac:spMkLst>
        </pc:spChg>
      </pc:sldChg>
      <pc:sldChg chg="modSp add mod">
        <pc:chgData name="Shariq Syed Muhammad" userId="e90dc167-f23e-43ba-bef1-cedcd35353ce" providerId="ADAL" clId="{0496D5EC-1ECE-4032-BFD9-F2804681EC55}" dt="2025-09-22T14:43:34.619" v="228" actId="404"/>
        <pc:sldMkLst>
          <pc:docMk/>
          <pc:sldMk cId="796106540" sldId="840"/>
        </pc:sldMkLst>
        <pc:spChg chg="mod">
          <ac:chgData name="Shariq Syed Muhammad" userId="e90dc167-f23e-43ba-bef1-cedcd35353ce" providerId="ADAL" clId="{0496D5EC-1ECE-4032-BFD9-F2804681EC55}" dt="2025-09-22T14:43:34.619" v="228" actId="404"/>
          <ac:spMkLst>
            <pc:docMk/>
            <pc:sldMk cId="796106540" sldId="840"/>
            <ac:spMk id="2" creationId="{0CE4DC87-DBED-4744-9ADE-5985CB4440B0}"/>
          </ac:spMkLst>
        </pc:spChg>
      </pc:sldChg>
      <pc:sldChg chg="modSp add mod ord">
        <pc:chgData name="Shariq Syed Muhammad" userId="e90dc167-f23e-43ba-bef1-cedcd35353ce" providerId="ADAL" clId="{0496D5EC-1ECE-4032-BFD9-F2804681EC55}" dt="2025-09-22T14:47:10.587" v="254" actId="255"/>
        <pc:sldMkLst>
          <pc:docMk/>
          <pc:sldMk cId="2651533393" sldId="841"/>
        </pc:sldMkLst>
        <pc:spChg chg="mod">
          <ac:chgData name="Shariq Syed Muhammad" userId="e90dc167-f23e-43ba-bef1-cedcd35353ce" providerId="ADAL" clId="{0496D5EC-1ECE-4032-BFD9-F2804681EC55}" dt="2025-09-22T14:47:10.587" v="254" actId="255"/>
          <ac:spMkLst>
            <pc:docMk/>
            <pc:sldMk cId="2651533393" sldId="841"/>
            <ac:spMk id="2" creationId="{0CE4DC87-DBED-4744-9ADE-5985CB4440B0}"/>
          </ac:spMkLst>
        </pc:spChg>
      </pc:sldChg>
      <pc:sldChg chg="modSp add mod">
        <pc:chgData name="Shariq Syed Muhammad" userId="e90dc167-f23e-43ba-bef1-cedcd35353ce" providerId="ADAL" clId="{0496D5EC-1ECE-4032-BFD9-F2804681EC55}" dt="2025-09-22T14:45:18.933" v="238" actId="404"/>
        <pc:sldMkLst>
          <pc:docMk/>
          <pc:sldMk cId="818419042" sldId="842"/>
        </pc:sldMkLst>
        <pc:spChg chg="mod">
          <ac:chgData name="Shariq Syed Muhammad" userId="e90dc167-f23e-43ba-bef1-cedcd35353ce" providerId="ADAL" clId="{0496D5EC-1ECE-4032-BFD9-F2804681EC55}" dt="2025-09-22T14:45:18.933" v="238" actId="404"/>
          <ac:spMkLst>
            <pc:docMk/>
            <pc:sldMk cId="818419042" sldId="842"/>
            <ac:spMk id="2" creationId="{0CE4DC87-DBED-4744-9ADE-5985CB4440B0}"/>
          </ac:spMkLst>
        </pc:spChg>
      </pc:sldChg>
    </pc:docChg>
  </pc:docChgLst>
  <pc:docChgLst>
    <pc:chgData name="Shariq Syed Muhammad" userId="e90dc167-f23e-43ba-bef1-cedcd35353ce" providerId="ADAL" clId="{B2A730D0-1884-4DB5-B788-4E581364A327}"/>
    <pc:docChg chg="modSld sldOrd">
      <pc:chgData name="Shariq Syed Muhammad" userId="e90dc167-f23e-43ba-bef1-cedcd35353ce" providerId="ADAL" clId="{B2A730D0-1884-4DB5-B788-4E581364A327}" dt="2025-10-22T12:13:13.916" v="4" actId="11"/>
      <pc:docMkLst>
        <pc:docMk/>
      </pc:docMkLst>
      <pc:sldChg chg="ord">
        <pc:chgData name="Shariq Syed Muhammad" userId="e90dc167-f23e-43ba-bef1-cedcd35353ce" providerId="ADAL" clId="{B2A730D0-1884-4DB5-B788-4E581364A327}" dt="2025-10-22T12:12:13.240" v="1"/>
        <pc:sldMkLst>
          <pc:docMk/>
          <pc:sldMk cId="0" sldId="287"/>
        </pc:sldMkLst>
      </pc:sldChg>
      <pc:sldChg chg="ord">
        <pc:chgData name="Shariq Syed Muhammad" userId="e90dc167-f23e-43ba-bef1-cedcd35353ce" providerId="ADAL" clId="{B2A730D0-1884-4DB5-B788-4E581364A327}" dt="2025-10-22T12:12:13.240" v="1"/>
        <pc:sldMkLst>
          <pc:docMk/>
          <pc:sldMk cId="0" sldId="290"/>
        </pc:sldMkLst>
      </pc:sldChg>
      <pc:sldChg chg="ord">
        <pc:chgData name="Shariq Syed Muhammad" userId="e90dc167-f23e-43ba-bef1-cedcd35353ce" providerId="ADAL" clId="{B2A730D0-1884-4DB5-B788-4E581364A327}" dt="2025-10-22T12:12:13.240" v="1"/>
        <pc:sldMkLst>
          <pc:docMk/>
          <pc:sldMk cId="0" sldId="291"/>
        </pc:sldMkLst>
      </pc:sldChg>
      <pc:sldChg chg="modSp mod ord">
        <pc:chgData name="Shariq Syed Muhammad" userId="e90dc167-f23e-43ba-bef1-cedcd35353ce" providerId="ADAL" clId="{B2A730D0-1884-4DB5-B788-4E581364A327}" dt="2025-10-22T12:13:13.916" v="4" actId="11"/>
        <pc:sldMkLst>
          <pc:docMk/>
          <pc:sldMk cId="796106540" sldId="840"/>
        </pc:sldMkLst>
        <pc:spChg chg="mod">
          <ac:chgData name="Shariq Syed Muhammad" userId="e90dc167-f23e-43ba-bef1-cedcd35353ce" providerId="ADAL" clId="{B2A730D0-1884-4DB5-B788-4E581364A327}" dt="2025-10-22T12:13:13.916" v="4" actId="11"/>
          <ac:spMkLst>
            <pc:docMk/>
            <pc:sldMk cId="796106540" sldId="840"/>
            <ac:spMk id="2" creationId="{0CE4DC87-DBED-4744-9ADE-5985CB4440B0}"/>
          </ac:spMkLst>
        </pc:spChg>
      </pc:sldChg>
      <pc:sldChg chg="modSp mod">
        <pc:chgData name="Shariq Syed Muhammad" userId="e90dc167-f23e-43ba-bef1-cedcd35353ce" providerId="ADAL" clId="{B2A730D0-1884-4DB5-B788-4E581364A327}" dt="2025-10-22T12:12:59.085" v="3" actId="11"/>
        <pc:sldMkLst>
          <pc:docMk/>
          <pc:sldMk cId="2651533393" sldId="841"/>
        </pc:sldMkLst>
        <pc:spChg chg="mod">
          <ac:chgData name="Shariq Syed Muhammad" userId="e90dc167-f23e-43ba-bef1-cedcd35353ce" providerId="ADAL" clId="{B2A730D0-1884-4DB5-B788-4E581364A327}" dt="2025-10-22T12:12:59.085" v="3" actId="11"/>
          <ac:spMkLst>
            <pc:docMk/>
            <pc:sldMk cId="2651533393" sldId="841"/>
            <ac:spMk id="2" creationId="{0CE4DC87-DBED-4744-9ADE-5985CB4440B0}"/>
          </ac:spMkLst>
        </pc:spChg>
      </pc:sldChg>
      <pc:sldChg chg="modSp mod">
        <pc:chgData name="Shariq Syed Muhammad" userId="e90dc167-f23e-43ba-bef1-cedcd35353ce" providerId="ADAL" clId="{B2A730D0-1884-4DB5-B788-4E581364A327}" dt="2025-10-22T12:12:44.085" v="2" actId="11"/>
        <pc:sldMkLst>
          <pc:docMk/>
          <pc:sldMk cId="818419042" sldId="842"/>
        </pc:sldMkLst>
        <pc:spChg chg="mod">
          <ac:chgData name="Shariq Syed Muhammad" userId="e90dc167-f23e-43ba-bef1-cedcd35353ce" providerId="ADAL" clId="{B2A730D0-1884-4DB5-B788-4E581364A327}" dt="2025-10-22T12:12:44.085" v="2" actId="11"/>
          <ac:spMkLst>
            <pc:docMk/>
            <pc:sldMk cId="818419042" sldId="842"/>
            <ac:spMk id="2" creationId="{0CE4DC87-DBED-4744-9ADE-5985CB4440B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FBBBCA-2A0B-4EC2-9F41-EFF59153E85E}" type="datetimeFigureOut">
              <a:rPr lang="en-US" smtClean="0"/>
              <a:t>10/22/2025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0B0D6F-9D84-40A3-9E95-7C200347CA20}" type="slidenum">
              <a:rPr lang="en-US" smtClean="0"/>
              <a:t>‹#›</a:t>
            </a:fld>
            <a:endParaRPr lang="en-US"/>
          </a:p>
        </p:txBody>
      </p:sp>
    </p:spTree>
    <p:extLst>
      <p:ext uri="{BB962C8B-B14F-4D97-AF65-F5344CB8AC3E}">
        <p14:creationId xmlns:p14="http://schemas.microsoft.com/office/powerpoint/2010/main" val="642146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7">
            <a:extLst>
              <a:ext uri="{FF2B5EF4-FFF2-40B4-BE49-F238E27FC236}">
                <a16:creationId xmlns:a16="http://schemas.microsoft.com/office/drawing/2014/main" id="{57FCEDDF-5AFB-4603-B5FC-534E5376A8C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3365F9CC-D66C-4516-9A73-6497EFC2F175}" type="slidenum">
              <a:rPr kumimoji="0" lang="en-US" alt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5</a:t>
            </a:fld>
            <a:endParaRPr kumimoji="0" lang="en-US" alt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202755" name="Rectangle 2">
            <a:extLst>
              <a:ext uri="{FF2B5EF4-FFF2-40B4-BE49-F238E27FC236}">
                <a16:creationId xmlns:a16="http://schemas.microsoft.com/office/drawing/2014/main" id="{AAEC6167-5EF6-436E-87CC-0CCF9A4FA38D}"/>
              </a:ext>
            </a:extLst>
          </p:cNvPr>
          <p:cNvSpPr>
            <a:spLocks noGrp="1" noRot="1" noChangeAspect="1" noChangeArrowheads="1" noTextEdit="1"/>
          </p:cNvSpPr>
          <p:nvPr>
            <p:ph type="sldImg"/>
          </p:nvPr>
        </p:nvSpPr>
        <p:spPr>
          <a:xfrm>
            <a:off x="393700" y="692150"/>
            <a:ext cx="6070600" cy="3416300"/>
          </a:xfrm>
          <a:ln w="12700" cap="flat">
            <a:solidFill>
              <a:schemeClr val="tx1"/>
            </a:solidFill>
          </a:ln>
        </p:spPr>
      </p:sp>
      <p:sp>
        <p:nvSpPr>
          <p:cNvPr id="202756" name="Rectangle 3">
            <a:extLst>
              <a:ext uri="{FF2B5EF4-FFF2-40B4-BE49-F238E27FC236}">
                <a16:creationId xmlns:a16="http://schemas.microsoft.com/office/drawing/2014/main" id="{B5591AEB-0DE9-426A-A846-FD485A69E3A8}"/>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eaLnBrk="1" hangingPunct="1"/>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7">
            <a:extLst>
              <a:ext uri="{FF2B5EF4-FFF2-40B4-BE49-F238E27FC236}">
                <a16:creationId xmlns:a16="http://schemas.microsoft.com/office/drawing/2014/main" id="{A0FE51DA-5A11-41BE-8BC1-5C487A37557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84BEAEB-EA67-4F89-8BA5-8B6A65CB69C8}" type="slidenum">
              <a:rPr lang="en-US" altLang="en-US"/>
              <a:pPr>
                <a:spcBef>
                  <a:spcPct val="0"/>
                </a:spcBef>
              </a:pPr>
              <a:t>17</a:t>
            </a:fld>
            <a:endParaRPr lang="en-US" altLang="en-US"/>
          </a:p>
        </p:txBody>
      </p:sp>
      <p:sp>
        <p:nvSpPr>
          <p:cNvPr id="283651" name="Rectangle 2">
            <a:extLst>
              <a:ext uri="{FF2B5EF4-FFF2-40B4-BE49-F238E27FC236}">
                <a16:creationId xmlns:a16="http://schemas.microsoft.com/office/drawing/2014/main" id="{B254FC08-83BB-4830-A139-2A899B7D3004}"/>
              </a:ext>
            </a:extLst>
          </p:cNvPr>
          <p:cNvSpPr>
            <a:spLocks noGrp="1" noRot="1" noChangeAspect="1" noChangeArrowheads="1" noTextEdit="1"/>
          </p:cNvSpPr>
          <p:nvPr>
            <p:ph type="sldImg"/>
          </p:nvPr>
        </p:nvSpPr>
        <p:spPr>
          <a:xfrm>
            <a:off x="393700" y="692150"/>
            <a:ext cx="6070600" cy="3416300"/>
          </a:xfrm>
          <a:ln w="12700" cap="flat">
            <a:solidFill>
              <a:schemeClr val="tx1"/>
            </a:solidFill>
          </a:ln>
        </p:spPr>
      </p:sp>
      <p:sp>
        <p:nvSpPr>
          <p:cNvPr id="283652" name="Rectangle 3">
            <a:extLst>
              <a:ext uri="{FF2B5EF4-FFF2-40B4-BE49-F238E27FC236}">
                <a16:creationId xmlns:a16="http://schemas.microsoft.com/office/drawing/2014/main" id="{91FE2C8C-BD91-4ACB-B82C-3A4C5512D0C4}"/>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7">
            <a:extLst>
              <a:ext uri="{FF2B5EF4-FFF2-40B4-BE49-F238E27FC236}">
                <a16:creationId xmlns:a16="http://schemas.microsoft.com/office/drawing/2014/main" id="{18898829-4BAF-4671-ADCD-3CB9CFCD0C0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8FF9EF3F-927E-4692-BA6F-5A10DD639891}" type="slidenum">
              <a:rPr kumimoji="0" lang="en-US" alt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6</a:t>
            </a:fld>
            <a:endParaRPr kumimoji="0" lang="en-US" alt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204803" name="Rectangle 2">
            <a:extLst>
              <a:ext uri="{FF2B5EF4-FFF2-40B4-BE49-F238E27FC236}">
                <a16:creationId xmlns:a16="http://schemas.microsoft.com/office/drawing/2014/main" id="{03165B3A-830C-479F-A50F-E55106DDBCC0}"/>
              </a:ext>
            </a:extLst>
          </p:cNvPr>
          <p:cNvSpPr>
            <a:spLocks noGrp="1" noRot="1" noChangeAspect="1" noChangeArrowheads="1" noTextEdit="1"/>
          </p:cNvSpPr>
          <p:nvPr>
            <p:ph type="sldImg"/>
          </p:nvPr>
        </p:nvSpPr>
        <p:spPr>
          <a:xfrm>
            <a:off x="393700" y="692150"/>
            <a:ext cx="6070600" cy="3416300"/>
          </a:xfrm>
          <a:ln w="12700" cap="flat">
            <a:solidFill>
              <a:schemeClr val="tx1"/>
            </a:solidFill>
          </a:ln>
        </p:spPr>
      </p:sp>
      <p:sp>
        <p:nvSpPr>
          <p:cNvPr id="204804" name="Rectangle 3">
            <a:extLst>
              <a:ext uri="{FF2B5EF4-FFF2-40B4-BE49-F238E27FC236}">
                <a16:creationId xmlns:a16="http://schemas.microsoft.com/office/drawing/2014/main" id="{BCD2A545-4599-4B1A-BF85-189B92E659D4}"/>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eaLnBrk="1" hangingPunct="1"/>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7">
            <a:extLst>
              <a:ext uri="{FF2B5EF4-FFF2-40B4-BE49-F238E27FC236}">
                <a16:creationId xmlns:a16="http://schemas.microsoft.com/office/drawing/2014/main" id="{8664EBED-8C9E-4B87-BD07-F951C02FA99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097779D-2401-4859-957C-313CC39C3E7E}" type="slidenum">
              <a:rPr lang="en-US" altLang="en-US" smtClean="0"/>
              <a:pPr>
                <a:spcBef>
                  <a:spcPct val="0"/>
                </a:spcBef>
              </a:pPr>
              <a:t>8</a:t>
            </a:fld>
            <a:endParaRPr lang="en-US" altLang="en-US"/>
          </a:p>
        </p:txBody>
      </p:sp>
      <p:sp>
        <p:nvSpPr>
          <p:cNvPr id="175107" name="Rectangle 2">
            <a:extLst>
              <a:ext uri="{FF2B5EF4-FFF2-40B4-BE49-F238E27FC236}">
                <a16:creationId xmlns:a16="http://schemas.microsoft.com/office/drawing/2014/main" id="{A8E7559C-88BC-4CB2-8C0C-139248673C73}"/>
              </a:ext>
            </a:extLst>
          </p:cNvPr>
          <p:cNvSpPr>
            <a:spLocks noGrp="1" noRot="1" noChangeAspect="1" noChangeArrowheads="1" noTextEdit="1"/>
          </p:cNvSpPr>
          <p:nvPr>
            <p:ph type="sldImg"/>
          </p:nvPr>
        </p:nvSpPr>
        <p:spPr>
          <a:xfrm>
            <a:off x="384175" y="687388"/>
            <a:ext cx="6089650" cy="3425825"/>
          </a:xfrm>
          <a:ln w="12700" cap="flat"/>
        </p:spPr>
      </p:sp>
      <p:sp>
        <p:nvSpPr>
          <p:cNvPr id="175108" name="Rectangle 3">
            <a:extLst>
              <a:ext uri="{FF2B5EF4-FFF2-40B4-BE49-F238E27FC236}">
                <a16:creationId xmlns:a16="http://schemas.microsoft.com/office/drawing/2014/main" id="{D94D863E-3FF2-4500-AC79-52307C826D22}"/>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eaLnBrk="1" hangingPunct="1"/>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7">
            <a:extLst>
              <a:ext uri="{FF2B5EF4-FFF2-40B4-BE49-F238E27FC236}">
                <a16:creationId xmlns:a16="http://schemas.microsoft.com/office/drawing/2014/main" id="{0ABC2BAC-23BE-4953-87D2-A6CF082EA03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7DAD001-18F7-488E-AD73-83D8DA565706}" type="slidenum">
              <a:rPr lang="en-US" altLang="en-US" smtClean="0"/>
              <a:pPr>
                <a:spcBef>
                  <a:spcPct val="0"/>
                </a:spcBef>
              </a:pPr>
              <a:t>9</a:t>
            </a:fld>
            <a:endParaRPr lang="en-US" altLang="en-US"/>
          </a:p>
        </p:txBody>
      </p:sp>
      <p:sp>
        <p:nvSpPr>
          <p:cNvPr id="173059" name="Rectangle 2">
            <a:extLst>
              <a:ext uri="{FF2B5EF4-FFF2-40B4-BE49-F238E27FC236}">
                <a16:creationId xmlns:a16="http://schemas.microsoft.com/office/drawing/2014/main" id="{1B1B30AC-9CFF-4B46-8A0D-EE7BA694AD6C}"/>
              </a:ext>
            </a:extLst>
          </p:cNvPr>
          <p:cNvSpPr>
            <a:spLocks noGrp="1" noRot="1" noChangeAspect="1" noChangeArrowheads="1" noTextEdit="1"/>
          </p:cNvSpPr>
          <p:nvPr>
            <p:ph type="sldImg"/>
          </p:nvPr>
        </p:nvSpPr>
        <p:spPr>
          <a:xfrm>
            <a:off x="393700" y="692150"/>
            <a:ext cx="6070600" cy="3416300"/>
          </a:xfrm>
          <a:ln w="12700" cap="flat">
            <a:solidFill>
              <a:schemeClr val="tx1"/>
            </a:solidFill>
          </a:ln>
        </p:spPr>
      </p:sp>
      <p:sp>
        <p:nvSpPr>
          <p:cNvPr id="173060" name="Rectangle 3">
            <a:extLst>
              <a:ext uri="{FF2B5EF4-FFF2-40B4-BE49-F238E27FC236}">
                <a16:creationId xmlns:a16="http://schemas.microsoft.com/office/drawing/2014/main" id="{D436F19D-05DE-4CE0-AA21-6EC5AAD1518E}"/>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eaLnBrk="1" hangingPunct="1"/>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7">
            <a:extLst>
              <a:ext uri="{FF2B5EF4-FFF2-40B4-BE49-F238E27FC236}">
                <a16:creationId xmlns:a16="http://schemas.microsoft.com/office/drawing/2014/main" id="{31A74082-6C91-4EA3-95B9-17893362B80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BAB9D22-3EAD-430E-9A3D-6EF260FCC852}" type="slidenum">
              <a:rPr lang="en-US" altLang="en-US" smtClean="0"/>
              <a:pPr>
                <a:spcBef>
                  <a:spcPct val="0"/>
                </a:spcBef>
              </a:pPr>
              <a:t>10</a:t>
            </a:fld>
            <a:endParaRPr lang="en-US" altLang="en-US"/>
          </a:p>
        </p:txBody>
      </p:sp>
      <p:sp>
        <p:nvSpPr>
          <p:cNvPr id="177155" name="Rectangle 2">
            <a:extLst>
              <a:ext uri="{FF2B5EF4-FFF2-40B4-BE49-F238E27FC236}">
                <a16:creationId xmlns:a16="http://schemas.microsoft.com/office/drawing/2014/main" id="{3B24ED37-CF5C-4271-AE49-8A60DDF08386}"/>
              </a:ext>
            </a:extLst>
          </p:cNvPr>
          <p:cNvSpPr>
            <a:spLocks noGrp="1" noRot="1" noChangeAspect="1" noChangeArrowheads="1" noTextEdit="1"/>
          </p:cNvSpPr>
          <p:nvPr>
            <p:ph type="sldImg"/>
          </p:nvPr>
        </p:nvSpPr>
        <p:spPr>
          <a:xfrm>
            <a:off x="384175" y="687388"/>
            <a:ext cx="6089650" cy="3425825"/>
          </a:xfrm>
          <a:ln w="12700" cap="flat"/>
        </p:spPr>
      </p:sp>
      <p:sp>
        <p:nvSpPr>
          <p:cNvPr id="177156" name="Rectangle 3">
            <a:extLst>
              <a:ext uri="{FF2B5EF4-FFF2-40B4-BE49-F238E27FC236}">
                <a16:creationId xmlns:a16="http://schemas.microsoft.com/office/drawing/2014/main" id="{FED95DE9-B812-45B8-A29D-2E761B3D2336}"/>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eaLnBrk="1" hangingPunct="1"/>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7">
            <a:extLst>
              <a:ext uri="{FF2B5EF4-FFF2-40B4-BE49-F238E27FC236}">
                <a16:creationId xmlns:a16="http://schemas.microsoft.com/office/drawing/2014/main" id="{763CA957-FFFB-424F-886F-DA2CF14B7F4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33AEFD92-F3C6-48F3-8D7D-9C0C9A046E1B}" type="slidenum">
              <a:rPr kumimoji="0" lang="en-US" alt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12</a:t>
            </a:fld>
            <a:endParaRPr kumimoji="0" lang="en-US" alt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275459" name="Rectangle 2">
            <a:extLst>
              <a:ext uri="{FF2B5EF4-FFF2-40B4-BE49-F238E27FC236}">
                <a16:creationId xmlns:a16="http://schemas.microsoft.com/office/drawing/2014/main" id="{B30F6D87-60FF-459B-A6ED-F361F7AFC944}"/>
              </a:ext>
            </a:extLst>
          </p:cNvPr>
          <p:cNvSpPr>
            <a:spLocks noGrp="1" noRot="1" noChangeAspect="1" noChangeArrowheads="1" noTextEdit="1"/>
          </p:cNvSpPr>
          <p:nvPr>
            <p:ph type="sldImg"/>
          </p:nvPr>
        </p:nvSpPr>
        <p:spPr>
          <a:xfrm>
            <a:off x="393700" y="692150"/>
            <a:ext cx="6070600" cy="3416300"/>
          </a:xfrm>
          <a:ln w="12700" cap="flat">
            <a:solidFill>
              <a:schemeClr val="tx1"/>
            </a:solidFill>
          </a:ln>
        </p:spPr>
      </p:sp>
      <p:sp>
        <p:nvSpPr>
          <p:cNvPr id="275460" name="Rectangle 3">
            <a:extLst>
              <a:ext uri="{FF2B5EF4-FFF2-40B4-BE49-F238E27FC236}">
                <a16:creationId xmlns:a16="http://schemas.microsoft.com/office/drawing/2014/main" id="{D696EA1B-1DD0-4993-A7AD-A54146B1DB9E}"/>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eaLnBrk="1" hangingPunct="1"/>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7">
            <a:extLst>
              <a:ext uri="{FF2B5EF4-FFF2-40B4-BE49-F238E27FC236}">
                <a16:creationId xmlns:a16="http://schemas.microsoft.com/office/drawing/2014/main" id="{54C869EB-EE00-4A43-A582-E6F3164D118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89E005C7-C5B5-4ABF-AE51-6CB677C45D70}" type="slidenum">
              <a:rPr kumimoji="0" lang="en-US" alt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13</a:t>
            </a:fld>
            <a:endParaRPr kumimoji="0" lang="en-US" alt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277507" name="Rectangle 2">
            <a:extLst>
              <a:ext uri="{FF2B5EF4-FFF2-40B4-BE49-F238E27FC236}">
                <a16:creationId xmlns:a16="http://schemas.microsoft.com/office/drawing/2014/main" id="{D809B5C3-A96A-4A83-81AD-74CF185A5C5C}"/>
              </a:ext>
            </a:extLst>
          </p:cNvPr>
          <p:cNvSpPr>
            <a:spLocks noGrp="1" noRot="1" noChangeAspect="1" noChangeArrowheads="1" noTextEdit="1"/>
          </p:cNvSpPr>
          <p:nvPr>
            <p:ph type="sldImg"/>
          </p:nvPr>
        </p:nvSpPr>
        <p:spPr>
          <a:xfrm>
            <a:off x="393700" y="692150"/>
            <a:ext cx="6070600" cy="3416300"/>
          </a:xfrm>
          <a:ln w="12700" cap="flat">
            <a:solidFill>
              <a:schemeClr val="tx1"/>
            </a:solidFill>
          </a:ln>
        </p:spPr>
      </p:sp>
      <p:sp>
        <p:nvSpPr>
          <p:cNvPr id="277508" name="Rectangle 3">
            <a:extLst>
              <a:ext uri="{FF2B5EF4-FFF2-40B4-BE49-F238E27FC236}">
                <a16:creationId xmlns:a16="http://schemas.microsoft.com/office/drawing/2014/main" id="{0D3050EA-6A2D-4211-8ECB-D0EFD92ABB1C}"/>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eaLnBrk="1" hangingPunct="1"/>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7">
            <a:extLst>
              <a:ext uri="{FF2B5EF4-FFF2-40B4-BE49-F238E27FC236}">
                <a16:creationId xmlns:a16="http://schemas.microsoft.com/office/drawing/2014/main" id="{DA38752C-793C-4D38-93C9-1CA281D3546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EE4AD49B-3CE7-4E78-BD0F-5C3D8A16F29F}" type="slidenum">
              <a:rPr kumimoji="0" lang="en-US" alt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15</a:t>
            </a:fld>
            <a:endParaRPr kumimoji="0" lang="en-US" alt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279555" name="Rectangle 2">
            <a:extLst>
              <a:ext uri="{FF2B5EF4-FFF2-40B4-BE49-F238E27FC236}">
                <a16:creationId xmlns:a16="http://schemas.microsoft.com/office/drawing/2014/main" id="{3EC1CE5C-D13F-4716-9621-7C38547206B3}"/>
              </a:ext>
            </a:extLst>
          </p:cNvPr>
          <p:cNvSpPr>
            <a:spLocks noGrp="1" noRot="1" noChangeAspect="1" noChangeArrowheads="1" noTextEdit="1"/>
          </p:cNvSpPr>
          <p:nvPr>
            <p:ph type="sldImg"/>
          </p:nvPr>
        </p:nvSpPr>
        <p:spPr>
          <a:xfrm>
            <a:off x="393700" y="692150"/>
            <a:ext cx="6070600" cy="3416300"/>
          </a:xfrm>
          <a:ln w="12700" cap="flat">
            <a:solidFill>
              <a:schemeClr val="tx1"/>
            </a:solidFill>
          </a:ln>
        </p:spPr>
      </p:sp>
      <p:sp>
        <p:nvSpPr>
          <p:cNvPr id="279556" name="Rectangle 3">
            <a:extLst>
              <a:ext uri="{FF2B5EF4-FFF2-40B4-BE49-F238E27FC236}">
                <a16:creationId xmlns:a16="http://schemas.microsoft.com/office/drawing/2014/main" id="{C281862D-B10C-4CD7-AAC2-E7CBCD45C58B}"/>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eaLnBrk="1" hangingPunct="1"/>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7">
            <a:extLst>
              <a:ext uri="{FF2B5EF4-FFF2-40B4-BE49-F238E27FC236}">
                <a16:creationId xmlns:a16="http://schemas.microsoft.com/office/drawing/2014/main" id="{A9E53899-097B-4194-BBAF-A8714AABFC4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28D90E5-D102-48EF-87C4-52E8C7A21B6F}" type="slidenum">
              <a:rPr lang="en-US" altLang="en-US"/>
              <a:pPr>
                <a:spcBef>
                  <a:spcPct val="0"/>
                </a:spcBef>
              </a:pPr>
              <a:t>16</a:t>
            </a:fld>
            <a:endParaRPr lang="en-US" altLang="en-US"/>
          </a:p>
        </p:txBody>
      </p:sp>
      <p:sp>
        <p:nvSpPr>
          <p:cNvPr id="281603" name="Rectangle 2">
            <a:extLst>
              <a:ext uri="{FF2B5EF4-FFF2-40B4-BE49-F238E27FC236}">
                <a16:creationId xmlns:a16="http://schemas.microsoft.com/office/drawing/2014/main" id="{55752AD2-5FBE-4F81-A2E9-0EF174C4069F}"/>
              </a:ext>
            </a:extLst>
          </p:cNvPr>
          <p:cNvSpPr>
            <a:spLocks noGrp="1" noRot="1" noChangeAspect="1" noChangeArrowheads="1" noTextEdit="1"/>
          </p:cNvSpPr>
          <p:nvPr>
            <p:ph type="sldImg"/>
          </p:nvPr>
        </p:nvSpPr>
        <p:spPr>
          <a:xfrm>
            <a:off x="393700" y="692150"/>
            <a:ext cx="6070600" cy="3416300"/>
          </a:xfrm>
          <a:ln w="12700" cap="flat">
            <a:solidFill>
              <a:schemeClr val="tx1"/>
            </a:solidFill>
          </a:ln>
        </p:spPr>
      </p:sp>
      <p:sp>
        <p:nvSpPr>
          <p:cNvPr id="281604" name="Rectangle 3">
            <a:extLst>
              <a:ext uri="{FF2B5EF4-FFF2-40B4-BE49-F238E27FC236}">
                <a16:creationId xmlns:a16="http://schemas.microsoft.com/office/drawing/2014/main" id="{3A5A7E51-9C3D-4F21-A01F-208C24F0D6E2}"/>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EFA5FDB4-48FD-4811-AE4F-AD7F277844A8}"/>
              </a:ext>
            </a:extLst>
          </p:cNvPr>
          <p:cNvSpPr>
            <a:spLocks noGrp="1" noChangeArrowheads="1"/>
          </p:cNvSpPr>
          <p:nvPr>
            <p:ph type="dt" sz="half" idx="10"/>
          </p:nvPr>
        </p:nvSpPr>
        <p:spPr>
          <a:ln/>
        </p:spPr>
        <p:txBody>
          <a:bodyPr/>
          <a:lstStyle>
            <a:lvl1pPr>
              <a:defRPr/>
            </a:lvl1pPr>
          </a:lstStyle>
          <a:p>
            <a:pPr>
              <a:defRPr/>
            </a:pPr>
            <a:r>
              <a:rPr lang="en-US"/>
              <a:t>	</a:t>
            </a:r>
          </a:p>
        </p:txBody>
      </p:sp>
      <p:sp>
        <p:nvSpPr>
          <p:cNvPr id="5" name="Rectangle 3">
            <a:extLst>
              <a:ext uri="{FF2B5EF4-FFF2-40B4-BE49-F238E27FC236}">
                <a16:creationId xmlns:a16="http://schemas.microsoft.com/office/drawing/2014/main" id="{081FE0F4-5BC5-4C57-8105-CBABA7FA8DD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3EF1033C-96C7-4C65-977A-0708A1F1040C}"/>
              </a:ext>
            </a:extLst>
          </p:cNvPr>
          <p:cNvSpPr>
            <a:spLocks noGrp="1" noChangeArrowheads="1"/>
          </p:cNvSpPr>
          <p:nvPr>
            <p:ph type="sldNum" sz="quarter" idx="12"/>
          </p:nvPr>
        </p:nvSpPr>
        <p:spPr>
          <a:ln/>
        </p:spPr>
        <p:txBody>
          <a:bodyPr/>
          <a:lstStyle>
            <a:lvl1pPr>
              <a:defRPr/>
            </a:lvl1pPr>
          </a:lstStyle>
          <a:p>
            <a:pPr>
              <a:defRPr/>
            </a:pPr>
            <a:fld id="{EF77A1D5-ED23-4144-85B9-5DE65B52A4A5}" type="slidenum">
              <a:rPr lang="en-US" altLang="en-US"/>
              <a:pPr>
                <a:defRPr/>
              </a:pPr>
              <a:t>‹#›</a:t>
            </a:fld>
            <a:endParaRPr lang="en-US" altLang="en-US"/>
          </a:p>
        </p:txBody>
      </p:sp>
    </p:spTree>
    <p:extLst>
      <p:ext uri="{BB962C8B-B14F-4D97-AF65-F5344CB8AC3E}">
        <p14:creationId xmlns:p14="http://schemas.microsoft.com/office/powerpoint/2010/main" val="732318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E22AF-DDE5-4940-BFFD-D6D42130BE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169CBD1-EB02-4221-ABA2-DA21E054C5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D738A53-47C7-4845-809B-D473BE6207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F1D28F-A817-4DE6-A742-77F77B543C15}"/>
              </a:ext>
            </a:extLst>
          </p:cNvPr>
          <p:cNvSpPr>
            <a:spLocks noGrp="1"/>
          </p:cNvSpPr>
          <p:nvPr>
            <p:ph type="dt" sz="half" idx="10"/>
          </p:nvPr>
        </p:nvSpPr>
        <p:spPr/>
        <p:txBody>
          <a:bodyPr/>
          <a:lstStyle/>
          <a:p>
            <a:fld id="{E244425C-10D1-499F-83C3-609C633E5059}" type="datetimeFigureOut">
              <a:rPr lang="en-US" smtClean="0"/>
              <a:t>10/22/2025</a:t>
            </a:fld>
            <a:endParaRPr lang="en-US"/>
          </a:p>
        </p:txBody>
      </p:sp>
      <p:sp>
        <p:nvSpPr>
          <p:cNvPr id="6" name="Footer Placeholder 5">
            <a:extLst>
              <a:ext uri="{FF2B5EF4-FFF2-40B4-BE49-F238E27FC236}">
                <a16:creationId xmlns:a16="http://schemas.microsoft.com/office/drawing/2014/main" id="{91A8865E-8E95-4364-9F36-A3DAF04EA5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2053D5-764D-46C1-9BD2-531321190B98}"/>
              </a:ext>
            </a:extLst>
          </p:cNvPr>
          <p:cNvSpPr>
            <a:spLocks noGrp="1"/>
          </p:cNvSpPr>
          <p:nvPr>
            <p:ph type="sldNum" sz="quarter" idx="12"/>
          </p:nvPr>
        </p:nvSpPr>
        <p:spPr/>
        <p:txBody>
          <a:bodyPr/>
          <a:lstStyle/>
          <a:p>
            <a:fld id="{705A850F-777C-4D4B-B889-193BE991A1FE}" type="slidenum">
              <a:rPr lang="en-US" smtClean="0"/>
              <a:t>‹#›</a:t>
            </a:fld>
            <a:endParaRPr lang="en-US"/>
          </a:p>
        </p:txBody>
      </p:sp>
    </p:spTree>
    <p:extLst>
      <p:ext uri="{BB962C8B-B14F-4D97-AF65-F5344CB8AC3E}">
        <p14:creationId xmlns:p14="http://schemas.microsoft.com/office/powerpoint/2010/main" val="3935164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A8CA2-677C-4F93-B456-EFEF2C58833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DB74CEF-16FD-47EA-90E0-CFA464F5270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A14320-542A-4A35-BD16-2BC2139E2F1B}"/>
              </a:ext>
            </a:extLst>
          </p:cNvPr>
          <p:cNvSpPr>
            <a:spLocks noGrp="1"/>
          </p:cNvSpPr>
          <p:nvPr>
            <p:ph type="dt" sz="half" idx="10"/>
          </p:nvPr>
        </p:nvSpPr>
        <p:spPr/>
        <p:txBody>
          <a:bodyPr/>
          <a:lstStyle/>
          <a:p>
            <a:fld id="{E244425C-10D1-499F-83C3-609C633E5059}" type="datetimeFigureOut">
              <a:rPr lang="en-US" smtClean="0"/>
              <a:t>10/22/2025</a:t>
            </a:fld>
            <a:endParaRPr lang="en-US"/>
          </a:p>
        </p:txBody>
      </p:sp>
      <p:sp>
        <p:nvSpPr>
          <p:cNvPr id="5" name="Footer Placeholder 4">
            <a:extLst>
              <a:ext uri="{FF2B5EF4-FFF2-40B4-BE49-F238E27FC236}">
                <a16:creationId xmlns:a16="http://schemas.microsoft.com/office/drawing/2014/main" id="{4B4F4276-8818-4DD4-B368-3AA46ABAB8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D1E748-902F-4686-8855-329BA53D0B8E}"/>
              </a:ext>
            </a:extLst>
          </p:cNvPr>
          <p:cNvSpPr>
            <a:spLocks noGrp="1"/>
          </p:cNvSpPr>
          <p:nvPr>
            <p:ph type="sldNum" sz="quarter" idx="12"/>
          </p:nvPr>
        </p:nvSpPr>
        <p:spPr/>
        <p:txBody>
          <a:bodyPr/>
          <a:lstStyle/>
          <a:p>
            <a:fld id="{705A850F-777C-4D4B-B889-193BE991A1FE}" type="slidenum">
              <a:rPr lang="en-US" smtClean="0"/>
              <a:t>‹#›</a:t>
            </a:fld>
            <a:endParaRPr lang="en-US"/>
          </a:p>
        </p:txBody>
      </p:sp>
    </p:spTree>
    <p:extLst>
      <p:ext uri="{BB962C8B-B14F-4D97-AF65-F5344CB8AC3E}">
        <p14:creationId xmlns:p14="http://schemas.microsoft.com/office/powerpoint/2010/main" val="2152568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6FD427-F0F1-4D10-988A-60BFA8C3C3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632B671-0887-47FF-B937-B334F6E0AA7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64AE0A-F218-4FD6-989B-B3A8A519BA0F}"/>
              </a:ext>
            </a:extLst>
          </p:cNvPr>
          <p:cNvSpPr>
            <a:spLocks noGrp="1"/>
          </p:cNvSpPr>
          <p:nvPr>
            <p:ph type="dt" sz="half" idx="10"/>
          </p:nvPr>
        </p:nvSpPr>
        <p:spPr/>
        <p:txBody>
          <a:bodyPr/>
          <a:lstStyle/>
          <a:p>
            <a:fld id="{E244425C-10D1-499F-83C3-609C633E5059}" type="datetimeFigureOut">
              <a:rPr lang="en-US" smtClean="0"/>
              <a:t>10/22/2025</a:t>
            </a:fld>
            <a:endParaRPr lang="en-US"/>
          </a:p>
        </p:txBody>
      </p:sp>
      <p:sp>
        <p:nvSpPr>
          <p:cNvPr id="5" name="Footer Placeholder 4">
            <a:extLst>
              <a:ext uri="{FF2B5EF4-FFF2-40B4-BE49-F238E27FC236}">
                <a16:creationId xmlns:a16="http://schemas.microsoft.com/office/drawing/2014/main" id="{84F7B973-427C-4F3A-890B-2F463886D4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B0FC90-765B-441C-A5CF-2C95247FD291}"/>
              </a:ext>
            </a:extLst>
          </p:cNvPr>
          <p:cNvSpPr>
            <a:spLocks noGrp="1"/>
          </p:cNvSpPr>
          <p:nvPr>
            <p:ph type="sldNum" sz="quarter" idx="12"/>
          </p:nvPr>
        </p:nvSpPr>
        <p:spPr/>
        <p:txBody>
          <a:bodyPr/>
          <a:lstStyle/>
          <a:p>
            <a:fld id="{705A850F-777C-4D4B-B889-193BE991A1FE}" type="slidenum">
              <a:rPr lang="en-US" smtClean="0"/>
              <a:t>‹#›</a:t>
            </a:fld>
            <a:endParaRPr lang="en-US"/>
          </a:p>
        </p:txBody>
      </p:sp>
    </p:spTree>
    <p:extLst>
      <p:ext uri="{BB962C8B-B14F-4D97-AF65-F5344CB8AC3E}">
        <p14:creationId xmlns:p14="http://schemas.microsoft.com/office/powerpoint/2010/main" val="1302647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FCF4E-A925-4501-AA14-928E71F201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2FD81CC-04F4-4F6E-B7AC-6C63579E6B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9977574-4E1E-40C7-8578-42902D524F0B}"/>
              </a:ext>
            </a:extLst>
          </p:cNvPr>
          <p:cNvSpPr>
            <a:spLocks noGrp="1"/>
          </p:cNvSpPr>
          <p:nvPr>
            <p:ph type="dt" sz="half" idx="10"/>
          </p:nvPr>
        </p:nvSpPr>
        <p:spPr/>
        <p:txBody>
          <a:bodyPr/>
          <a:lstStyle/>
          <a:p>
            <a:fld id="{E244425C-10D1-499F-83C3-609C633E5059}" type="datetimeFigureOut">
              <a:rPr lang="en-US" smtClean="0"/>
              <a:t>10/22/2025</a:t>
            </a:fld>
            <a:endParaRPr lang="en-US"/>
          </a:p>
        </p:txBody>
      </p:sp>
      <p:sp>
        <p:nvSpPr>
          <p:cNvPr id="5" name="Footer Placeholder 4">
            <a:extLst>
              <a:ext uri="{FF2B5EF4-FFF2-40B4-BE49-F238E27FC236}">
                <a16:creationId xmlns:a16="http://schemas.microsoft.com/office/drawing/2014/main" id="{B081B828-507F-4B1F-9D92-5333D169D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A9EAD2-455B-4786-9685-12732B5FA4A2}"/>
              </a:ext>
            </a:extLst>
          </p:cNvPr>
          <p:cNvSpPr>
            <a:spLocks noGrp="1"/>
          </p:cNvSpPr>
          <p:nvPr>
            <p:ph type="sldNum" sz="quarter" idx="12"/>
          </p:nvPr>
        </p:nvSpPr>
        <p:spPr/>
        <p:txBody>
          <a:bodyPr/>
          <a:lstStyle/>
          <a:p>
            <a:fld id="{705A850F-777C-4D4B-B889-193BE991A1FE}" type="slidenum">
              <a:rPr lang="en-US" smtClean="0"/>
              <a:t>‹#›</a:t>
            </a:fld>
            <a:endParaRPr lang="en-US"/>
          </a:p>
        </p:txBody>
      </p:sp>
    </p:spTree>
    <p:extLst>
      <p:ext uri="{BB962C8B-B14F-4D97-AF65-F5344CB8AC3E}">
        <p14:creationId xmlns:p14="http://schemas.microsoft.com/office/powerpoint/2010/main" val="667174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E60E4-7AC6-455B-87F1-F9A0539AB3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55214ED-C556-42C1-B3C4-3F8BAECF98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9FDE58-9354-488E-A82D-CE72216AB3A7}"/>
              </a:ext>
            </a:extLst>
          </p:cNvPr>
          <p:cNvSpPr>
            <a:spLocks noGrp="1"/>
          </p:cNvSpPr>
          <p:nvPr>
            <p:ph type="dt" sz="half" idx="10"/>
          </p:nvPr>
        </p:nvSpPr>
        <p:spPr/>
        <p:txBody>
          <a:bodyPr/>
          <a:lstStyle/>
          <a:p>
            <a:fld id="{E244425C-10D1-499F-83C3-609C633E5059}" type="datetimeFigureOut">
              <a:rPr lang="en-US" smtClean="0"/>
              <a:t>10/22/2025</a:t>
            </a:fld>
            <a:endParaRPr lang="en-US"/>
          </a:p>
        </p:txBody>
      </p:sp>
      <p:sp>
        <p:nvSpPr>
          <p:cNvPr id="5" name="Footer Placeholder 4">
            <a:extLst>
              <a:ext uri="{FF2B5EF4-FFF2-40B4-BE49-F238E27FC236}">
                <a16:creationId xmlns:a16="http://schemas.microsoft.com/office/drawing/2014/main" id="{43F25591-26D7-4F39-AB49-07AB6F92A8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25DF64-821E-4E55-934F-707128F86D9F}"/>
              </a:ext>
            </a:extLst>
          </p:cNvPr>
          <p:cNvSpPr>
            <a:spLocks noGrp="1"/>
          </p:cNvSpPr>
          <p:nvPr>
            <p:ph type="sldNum" sz="quarter" idx="12"/>
          </p:nvPr>
        </p:nvSpPr>
        <p:spPr/>
        <p:txBody>
          <a:bodyPr/>
          <a:lstStyle/>
          <a:p>
            <a:fld id="{705A850F-777C-4D4B-B889-193BE991A1FE}" type="slidenum">
              <a:rPr lang="en-US" smtClean="0"/>
              <a:t>‹#›</a:t>
            </a:fld>
            <a:endParaRPr lang="en-US"/>
          </a:p>
        </p:txBody>
      </p:sp>
    </p:spTree>
    <p:extLst>
      <p:ext uri="{BB962C8B-B14F-4D97-AF65-F5344CB8AC3E}">
        <p14:creationId xmlns:p14="http://schemas.microsoft.com/office/powerpoint/2010/main" val="1223607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75D71-3C56-4E0A-96C0-5C5106A6BC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023E38D-0696-4D51-8766-63EFA039682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E43FD4C-8C99-44E0-B0C7-E3D0F430E70B}"/>
              </a:ext>
            </a:extLst>
          </p:cNvPr>
          <p:cNvSpPr>
            <a:spLocks noGrp="1"/>
          </p:cNvSpPr>
          <p:nvPr>
            <p:ph type="dt" sz="half" idx="10"/>
          </p:nvPr>
        </p:nvSpPr>
        <p:spPr/>
        <p:txBody>
          <a:bodyPr/>
          <a:lstStyle/>
          <a:p>
            <a:fld id="{E244425C-10D1-499F-83C3-609C633E5059}" type="datetimeFigureOut">
              <a:rPr lang="en-US" smtClean="0"/>
              <a:t>10/22/2025</a:t>
            </a:fld>
            <a:endParaRPr lang="en-US"/>
          </a:p>
        </p:txBody>
      </p:sp>
      <p:sp>
        <p:nvSpPr>
          <p:cNvPr id="5" name="Footer Placeholder 4">
            <a:extLst>
              <a:ext uri="{FF2B5EF4-FFF2-40B4-BE49-F238E27FC236}">
                <a16:creationId xmlns:a16="http://schemas.microsoft.com/office/drawing/2014/main" id="{DAE5ABF0-FCD3-445E-9AF2-115CA2E97F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CFC7FE-C9FF-427B-AD79-AC28EB5B18FD}"/>
              </a:ext>
            </a:extLst>
          </p:cNvPr>
          <p:cNvSpPr>
            <a:spLocks noGrp="1"/>
          </p:cNvSpPr>
          <p:nvPr>
            <p:ph type="sldNum" sz="quarter" idx="12"/>
          </p:nvPr>
        </p:nvSpPr>
        <p:spPr/>
        <p:txBody>
          <a:bodyPr/>
          <a:lstStyle/>
          <a:p>
            <a:fld id="{705A850F-777C-4D4B-B889-193BE991A1FE}" type="slidenum">
              <a:rPr lang="en-US" smtClean="0"/>
              <a:t>‹#›</a:t>
            </a:fld>
            <a:endParaRPr lang="en-US"/>
          </a:p>
        </p:txBody>
      </p:sp>
    </p:spTree>
    <p:extLst>
      <p:ext uri="{BB962C8B-B14F-4D97-AF65-F5344CB8AC3E}">
        <p14:creationId xmlns:p14="http://schemas.microsoft.com/office/powerpoint/2010/main" val="1313021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3E63F-8FBC-4EC7-B7EA-7091525ECB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2711F1-CE31-44CE-9925-1AA67FF81B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911AC55-8B92-43D3-9505-88EF1CDD4AB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CF57554-7DB3-4CF5-9B03-5EA747E27801}"/>
              </a:ext>
            </a:extLst>
          </p:cNvPr>
          <p:cNvSpPr>
            <a:spLocks noGrp="1"/>
          </p:cNvSpPr>
          <p:nvPr>
            <p:ph type="dt" sz="half" idx="10"/>
          </p:nvPr>
        </p:nvSpPr>
        <p:spPr/>
        <p:txBody>
          <a:bodyPr/>
          <a:lstStyle/>
          <a:p>
            <a:fld id="{E244425C-10D1-499F-83C3-609C633E5059}" type="datetimeFigureOut">
              <a:rPr lang="en-US" smtClean="0"/>
              <a:t>10/22/2025</a:t>
            </a:fld>
            <a:endParaRPr lang="en-US"/>
          </a:p>
        </p:txBody>
      </p:sp>
      <p:sp>
        <p:nvSpPr>
          <p:cNvPr id="6" name="Footer Placeholder 5">
            <a:extLst>
              <a:ext uri="{FF2B5EF4-FFF2-40B4-BE49-F238E27FC236}">
                <a16:creationId xmlns:a16="http://schemas.microsoft.com/office/drawing/2014/main" id="{226C3498-A95A-48FF-B129-835D6F6406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EFCBBC-3C62-4065-AAC8-03D69B53FE23}"/>
              </a:ext>
            </a:extLst>
          </p:cNvPr>
          <p:cNvSpPr>
            <a:spLocks noGrp="1"/>
          </p:cNvSpPr>
          <p:nvPr>
            <p:ph type="sldNum" sz="quarter" idx="12"/>
          </p:nvPr>
        </p:nvSpPr>
        <p:spPr/>
        <p:txBody>
          <a:bodyPr/>
          <a:lstStyle/>
          <a:p>
            <a:fld id="{705A850F-777C-4D4B-B889-193BE991A1FE}" type="slidenum">
              <a:rPr lang="en-US" smtClean="0"/>
              <a:t>‹#›</a:t>
            </a:fld>
            <a:endParaRPr lang="en-US"/>
          </a:p>
        </p:txBody>
      </p:sp>
    </p:spTree>
    <p:extLst>
      <p:ext uri="{BB962C8B-B14F-4D97-AF65-F5344CB8AC3E}">
        <p14:creationId xmlns:p14="http://schemas.microsoft.com/office/powerpoint/2010/main" val="2481037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43DEC-42BF-4940-8A8D-7BBCEEC8F1A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03466F9-7ADE-4452-950F-552C505D53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EAA7C4-737B-4052-991A-480EDB7FF40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8FB34B2-9211-4B07-825B-005B13BF9D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B201CF4-0683-4368-8747-2693D8C1E14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0FDA4B-FFFD-48C1-8126-77FAF65C9A4C}"/>
              </a:ext>
            </a:extLst>
          </p:cNvPr>
          <p:cNvSpPr>
            <a:spLocks noGrp="1"/>
          </p:cNvSpPr>
          <p:nvPr>
            <p:ph type="dt" sz="half" idx="10"/>
          </p:nvPr>
        </p:nvSpPr>
        <p:spPr/>
        <p:txBody>
          <a:bodyPr/>
          <a:lstStyle/>
          <a:p>
            <a:fld id="{E244425C-10D1-499F-83C3-609C633E5059}" type="datetimeFigureOut">
              <a:rPr lang="en-US" smtClean="0"/>
              <a:t>10/22/2025</a:t>
            </a:fld>
            <a:endParaRPr lang="en-US"/>
          </a:p>
        </p:txBody>
      </p:sp>
      <p:sp>
        <p:nvSpPr>
          <p:cNvPr id="8" name="Footer Placeholder 7">
            <a:extLst>
              <a:ext uri="{FF2B5EF4-FFF2-40B4-BE49-F238E27FC236}">
                <a16:creationId xmlns:a16="http://schemas.microsoft.com/office/drawing/2014/main" id="{E7E31347-329E-47FA-A25F-3BC61A5966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FE48B27-D7FC-4245-89EC-59C333A52BBB}"/>
              </a:ext>
            </a:extLst>
          </p:cNvPr>
          <p:cNvSpPr>
            <a:spLocks noGrp="1"/>
          </p:cNvSpPr>
          <p:nvPr>
            <p:ph type="sldNum" sz="quarter" idx="12"/>
          </p:nvPr>
        </p:nvSpPr>
        <p:spPr/>
        <p:txBody>
          <a:bodyPr/>
          <a:lstStyle/>
          <a:p>
            <a:fld id="{705A850F-777C-4D4B-B889-193BE991A1FE}" type="slidenum">
              <a:rPr lang="en-US" smtClean="0"/>
              <a:t>‹#›</a:t>
            </a:fld>
            <a:endParaRPr lang="en-US"/>
          </a:p>
        </p:txBody>
      </p:sp>
    </p:spTree>
    <p:extLst>
      <p:ext uri="{BB962C8B-B14F-4D97-AF65-F5344CB8AC3E}">
        <p14:creationId xmlns:p14="http://schemas.microsoft.com/office/powerpoint/2010/main" val="2323243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35679-2D01-439A-9851-095A9C239B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67414E7-C175-4746-83AE-95951E6D2057}"/>
              </a:ext>
            </a:extLst>
          </p:cNvPr>
          <p:cNvSpPr>
            <a:spLocks noGrp="1"/>
          </p:cNvSpPr>
          <p:nvPr>
            <p:ph type="dt" sz="half" idx="10"/>
          </p:nvPr>
        </p:nvSpPr>
        <p:spPr/>
        <p:txBody>
          <a:bodyPr/>
          <a:lstStyle/>
          <a:p>
            <a:fld id="{E244425C-10D1-499F-83C3-609C633E5059}" type="datetimeFigureOut">
              <a:rPr lang="en-US" smtClean="0"/>
              <a:t>10/22/2025</a:t>
            </a:fld>
            <a:endParaRPr lang="en-US"/>
          </a:p>
        </p:txBody>
      </p:sp>
      <p:sp>
        <p:nvSpPr>
          <p:cNvPr id="4" name="Footer Placeholder 3">
            <a:extLst>
              <a:ext uri="{FF2B5EF4-FFF2-40B4-BE49-F238E27FC236}">
                <a16:creationId xmlns:a16="http://schemas.microsoft.com/office/drawing/2014/main" id="{C4D65240-22B0-4D5A-847A-E20F4AF6292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87752AE-2A95-4C59-99A0-1654F2FF46E2}"/>
              </a:ext>
            </a:extLst>
          </p:cNvPr>
          <p:cNvSpPr>
            <a:spLocks noGrp="1"/>
          </p:cNvSpPr>
          <p:nvPr>
            <p:ph type="sldNum" sz="quarter" idx="12"/>
          </p:nvPr>
        </p:nvSpPr>
        <p:spPr/>
        <p:txBody>
          <a:bodyPr/>
          <a:lstStyle/>
          <a:p>
            <a:fld id="{705A850F-777C-4D4B-B889-193BE991A1FE}" type="slidenum">
              <a:rPr lang="en-US" smtClean="0"/>
              <a:t>‹#›</a:t>
            </a:fld>
            <a:endParaRPr lang="en-US"/>
          </a:p>
        </p:txBody>
      </p:sp>
    </p:spTree>
    <p:extLst>
      <p:ext uri="{BB962C8B-B14F-4D97-AF65-F5344CB8AC3E}">
        <p14:creationId xmlns:p14="http://schemas.microsoft.com/office/powerpoint/2010/main" val="3140152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89030B-904C-451B-93FF-0DE712B7E977}"/>
              </a:ext>
            </a:extLst>
          </p:cNvPr>
          <p:cNvSpPr>
            <a:spLocks noGrp="1"/>
          </p:cNvSpPr>
          <p:nvPr>
            <p:ph type="dt" sz="half" idx="10"/>
          </p:nvPr>
        </p:nvSpPr>
        <p:spPr/>
        <p:txBody>
          <a:bodyPr/>
          <a:lstStyle/>
          <a:p>
            <a:fld id="{E244425C-10D1-499F-83C3-609C633E5059}" type="datetimeFigureOut">
              <a:rPr lang="en-US" smtClean="0"/>
              <a:t>10/22/2025</a:t>
            </a:fld>
            <a:endParaRPr lang="en-US"/>
          </a:p>
        </p:txBody>
      </p:sp>
      <p:sp>
        <p:nvSpPr>
          <p:cNvPr id="3" name="Footer Placeholder 2">
            <a:extLst>
              <a:ext uri="{FF2B5EF4-FFF2-40B4-BE49-F238E27FC236}">
                <a16:creationId xmlns:a16="http://schemas.microsoft.com/office/drawing/2014/main" id="{A5FE2AB5-2153-4705-9F9C-98CF0EC42FF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382C9E9-0BDB-4383-A486-705D71A47430}"/>
              </a:ext>
            </a:extLst>
          </p:cNvPr>
          <p:cNvSpPr>
            <a:spLocks noGrp="1"/>
          </p:cNvSpPr>
          <p:nvPr>
            <p:ph type="sldNum" sz="quarter" idx="12"/>
          </p:nvPr>
        </p:nvSpPr>
        <p:spPr/>
        <p:txBody>
          <a:bodyPr/>
          <a:lstStyle/>
          <a:p>
            <a:fld id="{705A850F-777C-4D4B-B889-193BE991A1FE}" type="slidenum">
              <a:rPr lang="en-US" smtClean="0"/>
              <a:t>‹#›</a:t>
            </a:fld>
            <a:endParaRPr lang="en-US"/>
          </a:p>
        </p:txBody>
      </p:sp>
    </p:spTree>
    <p:extLst>
      <p:ext uri="{BB962C8B-B14F-4D97-AF65-F5344CB8AC3E}">
        <p14:creationId xmlns:p14="http://schemas.microsoft.com/office/powerpoint/2010/main" val="1545286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7323B-A57A-45DE-A2F2-FDAB402B7C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2314E00-8E2C-42B3-A670-B9B36C12E1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DDE186D-9538-48AD-8B0C-DB0FF03680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445A7D-BE93-4D33-9154-D264163F8BE5}"/>
              </a:ext>
            </a:extLst>
          </p:cNvPr>
          <p:cNvSpPr>
            <a:spLocks noGrp="1"/>
          </p:cNvSpPr>
          <p:nvPr>
            <p:ph type="dt" sz="half" idx="10"/>
          </p:nvPr>
        </p:nvSpPr>
        <p:spPr/>
        <p:txBody>
          <a:bodyPr/>
          <a:lstStyle/>
          <a:p>
            <a:fld id="{E244425C-10D1-499F-83C3-609C633E5059}" type="datetimeFigureOut">
              <a:rPr lang="en-US" smtClean="0"/>
              <a:t>10/22/2025</a:t>
            </a:fld>
            <a:endParaRPr lang="en-US"/>
          </a:p>
        </p:txBody>
      </p:sp>
      <p:sp>
        <p:nvSpPr>
          <p:cNvPr id="6" name="Footer Placeholder 5">
            <a:extLst>
              <a:ext uri="{FF2B5EF4-FFF2-40B4-BE49-F238E27FC236}">
                <a16:creationId xmlns:a16="http://schemas.microsoft.com/office/drawing/2014/main" id="{8A6673D3-3547-4F62-A08E-28F46E30A2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086653-FD6D-452E-9D8B-6F45DBA389DB}"/>
              </a:ext>
            </a:extLst>
          </p:cNvPr>
          <p:cNvSpPr>
            <a:spLocks noGrp="1"/>
          </p:cNvSpPr>
          <p:nvPr>
            <p:ph type="sldNum" sz="quarter" idx="12"/>
          </p:nvPr>
        </p:nvSpPr>
        <p:spPr/>
        <p:txBody>
          <a:bodyPr/>
          <a:lstStyle/>
          <a:p>
            <a:fld id="{705A850F-777C-4D4B-B889-193BE991A1FE}" type="slidenum">
              <a:rPr lang="en-US" smtClean="0"/>
              <a:t>‹#›</a:t>
            </a:fld>
            <a:endParaRPr lang="en-US"/>
          </a:p>
        </p:txBody>
      </p:sp>
    </p:spTree>
    <p:extLst>
      <p:ext uri="{BB962C8B-B14F-4D97-AF65-F5344CB8AC3E}">
        <p14:creationId xmlns:p14="http://schemas.microsoft.com/office/powerpoint/2010/main" val="390943253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9362179"/>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6556C2-4B82-426F-BF32-9910E944A1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053BAD-2177-42B1-B9E3-C1D35B0475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F06354-25B0-464F-B9DA-CC365153B9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44425C-10D1-499F-83C3-609C633E5059}" type="datetimeFigureOut">
              <a:rPr lang="en-US" smtClean="0"/>
              <a:t>10/22/2025</a:t>
            </a:fld>
            <a:endParaRPr lang="en-US"/>
          </a:p>
        </p:txBody>
      </p:sp>
      <p:sp>
        <p:nvSpPr>
          <p:cNvPr id="5" name="Footer Placeholder 4">
            <a:extLst>
              <a:ext uri="{FF2B5EF4-FFF2-40B4-BE49-F238E27FC236}">
                <a16:creationId xmlns:a16="http://schemas.microsoft.com/office/drawing/2014/main" id="{F037BB85-2746-487D-BB27-582979141B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113C327-6A67-480F-B4AE-B699B69F16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5A850F-777C-4D4B-B889-193BE991A1FE}" type="slidenum">
              <a:rPr lang="en-US" smtClean="0"/>
              <a:t>‹#›</a:t>
            </a:fld>
            <a:endParaRPr lang="en-US"/>
          </a:p>
        </p:txBody>
      </p:sp>
    </p:spTree>
    <p:extLst>
      <p:ext uri="{BB962C8B-B14F-4D97-AF65-F5344CB8AC3E}">
        <p14:creationId xmlns:p14="http://schemas.microsoft.com/office/powerpoint/2010/main" val="1867764586"/>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4DC87-DBED-4744-9ADE-5985CB4440B0}"/>
              </a:ext>
            </a:extLst>
          </p:cNvPr>
          <p:cNvSpPr>
            <a:spLocks noGrp="1"/>
          </p:cNvSpPr>
          <p:nvPr>
            <p:ph type="title"/>
          </p:nvPr>
        </p:nvSpPr>
        <p:spPr>
          <a:xfrm>
            <a:off x="670249" y="1036929"/>
            <a:ext cx="10515600" cy="2527365"/>
          </a:xfrm>
        </p:spPr>
        <p:txBody>
          <a:bodyPr>
            <a:normAutofit/>
          </a:bodyPr>
          <a:lstStyle/>
          <a:p>
            <a:pPr marL="742950" indent="-742950" algn="ctr">
              <a:buFont typeface="+mj-lt"/>
              <a:buAutoNum type="arabicPeriod"/>
            </a:pPr>
            <a:r>
              <a:rPr lang="en-GB" dirty="0">
                <a:latin typeface="Times New Roman" panose="02020603050405020304" pitchFamily="18" charset="0"/>
                <a:cs typeface="Times New Roman" panose="02020603050405020304" pitchFamily="18" charset="0"/>
              </a:rPr>
              <a:t>External Factor Analysis</a:t>
            </a:r>
            <a:br>
              <a:rPr lang="en-GB" dirty="0">
                <a:latin typeface="Times New Roman" panose="02020603050405020304" pitchFamily="18" charset="0"/>
                <a:cs typeface="Times New Roman" panose="02020603050405020304" pitchFamily="18" charset="0"/>
              </a:rPr>
            </a:br>
            <a:r>
              <a:rPr lang="en-GB" dirty="0">
                <a:latin typeface="Times New Roman" panose="02020603050405020304" pitchFamily="18" charset="0"/>
                <a:cs typeface="Times New Roman" panose="02020603050405020304" pitchFamily="18" charset="0"/>
              </a:rPr>
              <a:t>Threads &amp;Opportunities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84175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Footer Placeholder 4">
            <a:extLst>
              <a:ext uri="{FF2B5EF4-FFF2-40B4-BE49-F238E27FC236}">
                <a16:creationId xmlns:a16="http://schemas.microsoft.com/office/drawing/2014/main" id="{5557A19E-7056-426C-A0CE-F193C4E89310}"/>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400">
                <a:latin typeface="Times New Roman" panose="02020603050405020304" pitchFamily="18" charset="0"/>
                <a:cs typeface="Times New Roman" panose="02020603050405020304" pitchFamily="18" charset="0"/>
              </a:rPr>
              <a:t>Fred R. David</a:t>
            </a:r>
          </a:p>
          <a:p>
            <a:pPr>
              <a:spcBef>
                <a:spcPct val="0"/>
              </a:spcBef>
              <a:buFontTx/>
              <a:buNone/>
            </a:pPr>
            <a:r>
              <a:rPr lang="en-US" altLang="en-US" sz="1400">
                <a:latin typeface="Times New Roman" panose="02020603050405020304" pitchFamily="18" charset="0"/>
                <a:cs typeface="Times New Roman" panose="02020603050405020304" pitchFamily="18" charset="0"/>
              </a:rPr>
              <a:t>Prentice Hall</a:t>
            </a:r>
          </a:p>
        </p:txBody>
      </p:sp>
      <p:sp>
        <p:nvSpPr>
          <p:cNvPr id="176131" name="Slide Number Placeholder 5">
            <a:extLst>
              <a:ext uri="{FF2B5EF4-FFF2-40B4-BE49-F238E27FC236}">
                <a16:creationId xmlns:a16="http://schemas.microsoft.com/office/drawing/2014/main" id="{F1A78C0F-E8A4-47E8-B8CE-95F7E86A6E2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400">
                <a:latin typeface="Times New Roman" panose="02020603050405020304" pitchFamily="18" charset="0"/>
                <a:cs typeface="Times New Roman" panose="02020603050405020304" pitchFamily="18" charset="0"/>
              </a:rPr>
              <a:t>Ch.3-</a:t>
            </a:r>
            <a:fld id="{4278BA45-9CF9-4859-9B5B-0CF9B2B95405}" type="slidenum">
              <a:rPr lang="en-US" altLang="en-US" sz="1400">
                <a:latin typeface="Times New Roman" panose="02020603050405020304" pitchFamily="18" charset="0"/>
                <a:cs typeface="Times New Roman" panose="02020603050405020304" pitchFamily="18" charset="0"/>
              </a:rPr>
              <a:pPr>
                <a:spcBef>
                  <a:spcPct val="0"/>
                </a:spcBef>
                <a:buFontTx/>
                <a:buNone/>
              </a:pPr>
              <a:t>10</a:t>
            </a:fld>
            <a:endParaRPr lang="en-US" altLang="en-US" sz="1400">
              <a:latin typeface="Times New Roman" panose="02020603050405020304" pitchFamily="18" charset="0"/>
              <a:cs typeface="Times New Roman" panose="02020603050405020304" pitchFamily="18" charset="0"/>
            </a:endParaRPr>
          </a:p>
        </p:txBody>
      </p:sp>
      <p:sp>
        <p:nvSpPr>
          <p:cNvPr id="176132" name="Rectangle 2">
            <a:extLst>
              <a:ext uri="{FF2B5EF4-FFF2-40B4-BE49-F238E27FC236}">
                <a16:creationId xmlns:a16="http://schemas.microsoft.com/office/drawing/2014/main" id="{3BF52231-4620-44A7-A7AB-9224B8DD0485}"/>
              </a:ext>
            </a:extLst>
          </p:cNvPr>
          <p:cNvSpPr>
            <a:spLocks noChangeArrowheads="1"/>
          </p:cNvSpPr>
          <p:nvPr/>
        </p:nvSpPr>
        <p:spPr bwMode="auto">
          <a:xfrm>
            <a:off x="1828800" y="152401"/>
            <a:ext cx="88392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dirty="0">
                <a:latin typeface="Times New Roman" panose="02020603050405020304" pitchFamily="18" charset="0"/>
                <a:cs typeface="Times New Roman" panose="02020603050405020304" pitchFamily="18" charset="0"/>
              </a:rPr>
              <a:t>(CPM) 						</a:t>
            </a:r>
            <a:r>
              <a:rPr lang="en-US" altLang="en-US" sz="2000" b="1" dirty="0">
                <a:latin typeface="Times New Roman" panose="02020603050405020304" pitchFamily="18" charset="0"/>
                <a:cs typeface="Times New Roman" panose="02020603050405020304" pitchFamily="18" charset="0"/>
              </a:rPr>
              <a:t>Procter </a:t>
            </a:r>
            <a:endParaRPr lang="en-US" altLang="en-US" sz="28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2000" dirty="0">
                <a:latin typeface="Times New Roman" panose="02020603050405020304" pitchFamily="18" charset="0"/>
                <a:cs typeface="Times New Roman" panose="02020603050405020304" pitchFamily="18" charset="0"/>
              </a:rPr>
              <a:t>		                        </a:t>
            </a:r>
            <a:r>
              <a:rPr lang="en-US" altLang="en-US" sz="2000" b="1" dirty="0">
                <a:latin typeface="Times New Roman" panose="02020603050405020304" pitchFamily="18" charset="0"/>
                <a:cs typeface="Times New Roman" panose="02020603050405020304" pitchFamily="18" charset="0"/>
              </a:rPr>
              <a:t>Avon 		</a:t>
            </a:r>
            <a:r>
              <a:rPr lang="en-US" altLang="en-US" sz="2000" b="1" dirty="0" err="1">
                <a:latin typeface="Times New Roman" panose="02020603050405020304" pitchFamily="18" charset="0"/>
                <a:cs typeface="Times New Roman" panose="02020603050405020304" pitchFamily="18" charset="0"/>
              </a:rPr>
              <a:t>L’Oreal</a:t>
            </a:r>
            <a:r>
              <a:rPr lang="en-US" altLang="en-US" sz="2000" b="1" dirty="0">
                <a:latin typeface="Times New Roman" panose="02020603050405020304" pitchFamily="18" charset="0"/>
                <a:cs typeface="Times New Roman" panose="02020603050405020304" pitchFamily="18" charset="0"/>
              </a:rPr>
              <a:t>       &amp; Gamble</a:t>
            </a:r>
          </a:p>
        </p:txBody>
      </p:sp>
      <p:grpSp>
        <p:nvGrpSpPr>
          <p:cNvPr id="176133" name="Group 3">
            <a:extLst>
              <a:ext uri="{FF2B5EF4-FFF2-40B4-BE49-F238E27FC236}">
                <a16:creationId xmlns:a16="http://schemas.microsoft.com/office/drawing/2014/main" id="{E61F4B76-0C8A-42A7-A5D0-025F0736DD47}"/>
              </a:ext>
            </a:extLst>
          </p:cNvPr>
          <p:cNvGrpSpPr>
            <a:grpSpLocks/>
          </p:cNvGrpSpPr>
          <p:nvPr/>
        </p:nvGrpSpPr>
        <p:grpSpPr bwMode="auto">
          <a:xfrm>
            <a:off x="1752600" y="990600"/>
            <a:ext cx="8686800" cy="5297488"/>
            <a:chOff x="144" y="624"/>
            <a:chExt cx="5472" cy="3337"/>
          </a:xfrm>
        </p:grpSpPr>
        <p:sp>
          <p:nvSpPr>
            <p:cNvPr id="176134" name="Rectangle 4">
              <a:extLst>
                <a:ext uri="{FF2B5EF4-FFF2-40B4-BE49-F238E27FC236}">
                  <a16:creationId xmlns:a16="http://schemas.microsoft.com/office/drawing/2014/main" id="{FBA88655-D4B1-418C-944C-385FE2B162BC}"/>
                </a:ext>
              </a:extLst>
            </p:cNvPr>
            <p:cNvSpPr>
              <a:spLocks noChangeArrowheads="1"/>
            </p:cNvSpPr>
            <p:nvPr/>
          </p:nvSpPr>
          <p:spPr bwMode="auto">
            <a:xfrm>
              <a:off x="5040" y="3635"/>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2.80</a:t>
              </a:r>
            </a:p>
          </p:txBody>
        </p:sp>
        <p:sp>
          <p:nvSpPr>
            <p:cNvPr id="176135" name="Rectangle 5">
              <a:extLst>
                <a:ext uri="{FF2B5EF4-FFF2-40B4-BE49-F238E27FC236}">
                  <a16:creationId xmlns:a16="http://schemas.microsoft.com/office/drawing/2014/main" id="{4077E329-C048-4C98-BDC5-08CCD16C6896}"/>
                </a:ext>
              </a:extLst>
            </p:cNvPr>
            <p:cNvSpPr>
              <a:spLocks noChangeArrowheads="1"/>
            </p:cNvSpPr>
            <p:nvPr/>
          </p:nvSpPr>
          <p:spPr bwMode="auto">
            <a:xfrm>
              <a:off x="4464" y="3635"/>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endParaRPr lang="en-US" altLang="en-US" sz="1800">
                <a:latin typeface="Times New Roman" panose="02020603050405020304" pitchFamily="18" charset="0"/>
                <a:cs typeface="Times New Roman" panose="02020603050405020304" pitchFamily="18" charset="0"/>
              </a:endParaRPr>
            </a:p>
          </p:txBody>
        </p:sp>
        <p:sp>
          <p:nvSpPr>
            <p:cNvPr id="176136" name="Rectangle 6">
              <a:extLst>
                <a:ext uri="{FF2B5EF4-FFF2-40B4-BE49-F238E27FC236}">
                  <a16:creationId xmlns:a16="http://schemas.microsoft.com/office/drawing/2014/main" id="{6B42E849-D3AF-4BA0-AA85-563E65B8A13C}"/>
                </a:ext>
              </a:extLst>
            </p:cNvPr>
            <p:cNvSpPr>
              <a:spLocks noChangeArrowheads="1"/>
            </p:cNvSpPr>
            <p:nvPr/>
          </p:nvSpPr>
          <p:spPr bwMode="auto">
            <a:xfrm>
              <a:off x="3936" y="3635"/>
              <a:ext cx="52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3.25</a:t>
              </a:r>
            </a:p>
          </p:txBody>
        </p:sp>
        <p:sp>
          <p:nvSpPr>
            <p:cNvPr id="176137" name="Rectangle 7">
              <a:extLst>
                <a:ext uri="{FF2B5EF4-FFF2-40B4-BE49-F238E27FC236}">
                  <a16:creationId xmlns:a16="http://schemas.microsoft.com/office/drawing/2014/main" id="{E4D643F7-EFA6-4562-9277-BEFA697D2C8D}"/>
                </a:ext>
              </a:extLst>
            </p:cNvPr>
            <p:cNvSpPr>
              <a:spLocks noChangeArrowheads="1"/>
            </p:cNvSpPr>
            <p:nvPr/>
          </p:nvSpPr>
          <p:spPr bwMode="auto">
            <a:xfrm>
              <a:off x="3360" y="3635"/>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endParaRPr lang="en-US" altLang="en-US" sz="1800">
                <a:latin typeface="Times New Roman" panose="02020603050405020304" pitchFamily="18" charset="0"/>
                <a:cs typeface="Times New Roman" panose="02020603050405020304" pitchFamily="18" charset="0"/>
              </a:endParaRPr>
            </a:p>
          </p:txBody>
        </p:sp>
        <p:sp>
          <p:nvSpPr>
            <p:cNvPr id="176138" name="Rectangle 8">
              <a:extLst>
                <a:ext uri="{FF2B5EF4-FFF2-40B4-BE49-F238E27FC236}">
                  <a16:creationId xmlns:a16="http://schemas.microsoft.com/office/drawing/2014/main" id="{3B3AB2B0-80B5-4512-9C2E-28D13DFFB178}"/>
                </a:ext>
              </a:extLst>
            </p:cNvPr>
            <p:cNvSpPr>
              <a:spLocks noChangeArrowheads="1"/>
            </p:cNvSpPr>
            <p:nvPr/>
          </p:nvSpPr>
          <p:spPr bwMode="auto">
            <a:xfrm>
              <a:off x="2832" y="3635"/>
              <a:ext cx="52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3.15</a:t>
              </a:r>
            </a:p>
          </p:txBody>
        </p:sp>
        <p:sp>
          <p:nvSpPr>
            <p:cNvPr id="176139" name="Rectangle 9">
              <a:extLst>
                <a:ext uri="{FF2B5EF4-FFF2-40B4-BE49-F238E27FC236}">
                  <a16:creationId xmlns:a16="http://schemas.microsoft.com/office/drawing/2014/main" id="{51703851-0A9F-453B-B7E5-46397E0C4981}"/>
                </a:ext>
              </a:extLst>
            </p:cNvPr>
            <p:cNvSpPr>
              <a:spLocks noChangeArrowheads="1"/>
            </p:cNvSpPr>
            <p:nvPr/>
          </p:nvSpPr>
          <p:spPr bwMode="auto">
            <a:xfrm>
              <a:off x="2256" y="3635"/>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endParaRPr lang="en-US" altLang="en-US" sz="1800">
                <a:latin typeface="Times New Roman" panose="02020603050405020304" pitchFamily="18" charset="0"/>
                <a:cs typeface="Times New Roman" panose="02020603050405020304" pitchFamily="18" charset="0"/>
              </a:endParaRPr>
            </a:p>
          </p:txBody>
        </p:sp>
        <p:sp>
          <p:nvSpPr>
            <p:cNvPr id="176140" name="Rectangle 10">
              <a:extLst>
                <a:ext uri="{FF2B5EF4-FFF2-40B4-BE49-F238E27FC236}">
                  <a16:creationId xmlns:a16="http://schemas.microsoft.com/office/drawing/2014/main" id="{9D896B1F-3242-4211-A60C-345E7987090F}"/>
                </a:ext>
              </a:extLst>
            </p:cNvPr>
            <p:cNvSpPr>
              <a:spLocks noChangeArrowheads="1"/>
            </p:cNvSpPr>
            <p:nvPr/>
          </p:nvSpPr>
          <p:spPr bwMode="auto">
            <a:xfrm>
              <a:off x="1632" y="3635"/>
              <a:ext cx="624"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1.00</a:t>
              </a:r>
            </a:p>
          </p:txBody>
        </p:sp>
        <p:sp>
          <p:nvSpPr>
            <p:cNvPr id="176141" name="Rectangle 11">
              <a:extLst>
                <a:ext uri="{FF2B5EF4-FFF2-40B4-BE49-F238E27FC236}">
                  <a16:creationId xmlns:a16="http://schemas.microsoft.com/office/drawing/2014/main" id="{A89148FC-BE31-47B2-8691-66A140025813}"/>
                </a:ext>
              </a:extLst>
            </p:cNvPr>
            <p:cNvSpPr>
              <a:spLocks noChangeArrowheads="1"/>
            </p:cNvSpPr>
            <p:nvPr/>
          </p:nvSpPr>
          <p:spPr bwMode="auto">
            <a:xfrm>
              <a:off x="144" y="3635"/>
              <a:ext cx="148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800">
                  <a:latin typeface="Times New Roman" panose="02020603050405020304" pitchFamily="18" charset="0"/>
                  <a:cs typeface="Times New Roman" panose="02020603050405020304" pitchFamily="18" charset="0"/>
                </a:rPr>
                <a:t>Total</a:t>
              </a:r>
            </a:p>
          </p:txBody>
        </p:sp>
        <p:sp>
          <p:nvSpPr>
            <p:cNvPr id="176142" name="Rectangle 12">
              <a:extLst>
                <a:ext uri="{FF2B5EF4-FFF2-40B4-BE49-F238E27FC236}">
                  <a16:creationId xmlns:a16="http://schemas.microsoft.com/office/drawing/2014/main" id="{4228E330-C896-4F8C-AE2E-50E5D8C2D29E}"/>
                </a:ext>
              </a:extLst>
            </p:cNvPr>
            <p:cNvSpPr>
              <a:spLocks noChangeArrowheads="1"/>
            </p:cNvSpPr>
            <p:nvPr/>
          </p:nvSpPr>
          <p:spPr bwMode="auto">
            <a:xfrm>
              <a:off x="5040" y="3309"/>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0.15</a:t>
              </a:r>
            </a:p>
          </p:txBody>
        </p:sp>
        <p:sp>
          <p:nvSpPr>
            <p:cNvPr id="176143" name="Rectangle 13">
              <a:extLst>
                <a:ext uri="{FF2B5EF4-FFF2-40B4-BE49-F238E27FC236}">
                  <a16:creationId xmlns:a16="http://schemas.microsoft.com/office/drawing/2014/main" id="{3A7BE6D7-A689-4038-B158-843DD1AD0973}"/>
                </a:ext>
              </a:extLst>
            </p:cNvPr>
            <p:cNvSpPr>
              <a:spLocks noChangeArrowheads="1"/>
            </p:cNvSpPr>
            <p:nvPr/>
          </p:nvSpPr>
          <p:spPr bwMode="auto">
            <a:xfrm>
              <a:off x="4464" y="3309"/>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3</a:t>
              </a:r>
            </a:p>
          </p:txBody>
        </p:sp>
        <p:sp>
          <p:nvSpPr>
            <p:cNvPr id="176144" name="Rectangle 14">
              <a:extLst>
                <a:ext uri="{FF2B5EF4-FFF2-40B4-BE49-F238E27FC236}">
                  <a16:creationId xmlns:a16="http://schemas.microsoft.com/office/drawing/2014/main" id="{1F532D44-39E6-4C8F-899A-AF5279CC84E3}"/>
                </a:ext>
              </a:extLst>
            </p:cNvPr>
            <p:cNvSpPr>
              <a:spLocks noChangeArrowheads="1"/>
            </p:cNvSpPr>
            <p:nvPr/>
          </p:nvSpPr>
          <p:spPr bwMode="auto">
            <a:xfrm>
              <a:off x="3936" y="3309"/>
              <a:ext cx="52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0.20</a:t>
              </a:r>
            </a:p>
          </p:txBody>
        </p:sp>
        <p:sp>
          <p:nvSpPr>
            <p:cNvPr id="176145" name="Rectangle 15">
              <a:extLst>
                <a:ext uri="{FF2B5EF4-FFF2-40B4-BE49-F238E27FC236}">
                  <a16:creationId xmlns:a16="http://schemas.microsoft.com/office/drawing/2014/main" id="{3865B11C-0902-4F2F-9C68-6A1CB4E7A1F3}"/>
                </a:ext>
              </a:extLst>
            </p:cNvPr>
            <p:cNvSpPr>
              <a:spLocks noChangeArrowheads="1"/>
            </p:cNvSpPr>
            <p:nvPr/>
          </p:nvSpPr>
          <p:spPr bwMode="auto">
            <a:xfrm>
              <a:off x="3360" y="3309"/>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800">
                  <a:latin typeface="Times New Roman" panose="02020603050405020304" pitchFamily="18" charset="0"/>
                  <a:cs typeface="Times New Roman" panose="02020603050405020304" pitchFamily="18" charset="0"/>
                </a:rPr>
                <a:t>4</a:t>
              </a:r>
            </a:p>
          </p:txBody>
        </p:sp>
        <p:sp>
          <p:nvSpPr>
            <p:cNvPr id="176146" name="Rectangle 16">
              <a:extLst>
                <a:ext uri="{FF2B5EF4-FFF2-40B4-BE49-F238E27FC236}">
                  <a16:creationId xmlns:a16="http://schemas.microsoft.com/office/drawing/2014/main" id="{D839D421-F61E-43BA-B8D7-B8DE06639D7A}"/>
                </a:ext>
              </a:extLst>
            </p:cNvPr>
            <p:cNvSpPr>
              <a:spLocks noChangeArrowheads="1"/>
            </p:cNvSpPr>
            <p:nvPr/>
          </p:nvSpPr>
          <p:spPr bwMode="auto">
            <a:xfrm>
              <a:off x="2832" y="3309"/>
              <a:ext cx="52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0.05</a:t>
              </a:r>
            </a:p>
          </p:txBody>
        </p:sp>
        <p:sp>
          <p:nvSpPr>
            <p:cNvPr id="176147" name="Rectangle 17">
              <a:extLst>
                <a:ext uri="{FF2B5EF4-FFF2-40B4-BE49-F238E27FC236}">
                  <a16:creationId xmlns:a16="http://schemas.microsoft.com/office/drawing/2014/main" id="{5C9ECFB6-8E0B-4247-8ABE-5602B993C731}"/>
                </a:ext>
              </a:extLst>
            </p:cNvPr>
            <p:cNvSpPr>
              <a:spLocks noChangeArrowheads="1"/>
            </p:cNvSpPr>
            <p:nvPr/>
          </p:nvSpPr>
          <p:spPr bwMode="auto">
            <a:xfrm>
              <a:off x="2256" y="3309"/>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800">
                  <a:latin typeface="Times New Roman" panose="02020603050405020304" pitchFamily="18" charset="0"/>
                  <a:cs typeface="Times New Roman" panose="02020603050405020304" pitchFamily="18" charset="0"/>
                </a:rPr>
                <a:t>1</a:t>
              </a:r>
            </a:p>
          </p:txBody>
        </p:sp>
        <p:sp>
          <p:nvSpPr>
            <p:cNvPr id="176148" name="Rectangle 18">
              <a:extLst>
                <a:ext uri="{FF2B5EF4-FFF2-40B4-BE49-F238E27FC236}">
                  <a16:creationId xmlns:a16="http://schemas.microsoft.com/office/drawing/2014/main" id="{0ECDF0E5-FEDD-4628-AA24-780A2797D490}"/>
                </a:ext>
              </a:extLst>
            </p:cNvPr>
            <p:cNvSpPr>
              <a:spLocks noChangeArrowheads="1"/>
            </p:cNvSpPr>
            <p:nvPr/>
          </p:nvSpPr>
          <p:spPr bwMode="auto">
            <a:xfrm>
              <a:off x="1632" y="3309"/>
              <a:ext cx="624"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0.05</a:t>
              </a:r>
            </a:p>
          </p:txBody>
        </p:sp>
        <p:sp>
          <p:nvSpPr>
            <p:cNvPr id="176149" name="Rectangle 19">
              <a:extLst>
                <a:ext uri="{FF2B5EF4-FFF2-40B4-BE49-F238E27FC236}">
                  <a16:creationId xmlns:a16="http://schemas.microsoft.com/office/drawing/2014/main" id="{8BB9A9B8-FE8C-473C-B3A7-0C123FB24D61}"/>
                </a:ext>
              </a:extLst>
            </p:cNvPr>
            <p:cNvSpPr>
              <a:spLocks noChangeArrowheads="1"/>
            </p:cNvSpPr>
            <p:nvPr/>
          </p:nvSpPr>
          <p:spPr bwMode="auto">
            <a:xfrm>
              <a:off x="144" y="3309"/>
              <a:ext cx="148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1800">
                  <a:latin typeface="Times New Roman" panose="02020603050405020304" pitchFamily="18" charset="0"/>
                  <a:cs typeface="Times New Roman" panose="02020603050405020304" pitchFamily="18" charset="0"/>
                </a:rPr>
                <a:t>Market Share</a:t>
              </a:r>
            </a:p>
          </p:txBody>
        </p:sp>
        <p:sp>
          <p:nvSpPr>
            <p:cNvPr id="176150" name="Rectangle 20">
              <a:extLst>
                <a:ext uri="{FF2B5EF4-FFF2-40B4-BE49-F238E27FC236}">
                  <a16:creationId xmlns:a16="http://schemas.microsoft.com/office/drawing/2014/main" id="{45AE1EC4-9FBC-4CCF-A9F3-FB8D1C0D9D3E}"/>
                </a:ext>
              </a:extLst>
            </p:cNvPr>
            <p:cNvSpPr>
              <a:spLocks noChangeArrowheads="1"/>
            </p:cNvSpPr>
            <p:nvPr/>
          </p:nvSpPr>
          <p:spPr bwMode="auto">
            <a:xfrm>
              <a:off x="5040" y="2983"/>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0.40</a:t>
              </a:r>
            </a:p>
          </p:txBody>
        </p:sp>
        <p:sp>
          <p:nvSpPr>
            <p:cNvPr id="176151" name="Rectangle 21">
              <a:extLst>
                <a:ext uri="{FF2B5EF4-FFF2-40B4-BE49-F238E27FC236}">
                  <a16:creationId xmlns:a16="http://schemas.microsoft.com/office/drawing/2014/main" id="{0252C998-54C7-441D-A4F5-DC7080A12B7A}"/>
                </a:ext>
              </a:extLst>
            </p:cNvPr>
            <p:cNvSpPr>
              <a:spLocks noChangeArrowheads="1"/>
            </p:cNvSpPr>
            <p:nvPr/>
          </p:nvSpPr>
          <p:spPr bwMode="auto">
            <a:xfrm>
              <a:off x="4464" y="2983"/>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2</a:t>
              </a:r>
            </a:p>
          </p:txBody>
        </p:sp>
        <p:sp>
          <p:nvSpPr>
            <p:cNvPr id="176152" name="Rectangle 22">
              <a:extLst>
                <a:ext uri="{FF2B5EF4-FFF2-40B4-BE49-F238E27FC236}">
                  <a16:creationId xmlns:a16="http://schemas.microsoft.com/office/drawing/2014/main" id="{737380D0-BE0D-45FD-AD4A-6BD4D37AC6AA}"/>
                </a:ext>
              </a:extLst>
            </p:cNvPr>
            <p:cNvSpPr>
              <a:spLocks noChangeArrowheads="1"/>
            </p:cNvSpPr>
            <p:nvPr/>
          </p:nvSpPr>
          <p:spPr bwMode="auto">
            <a:xfrm>
              <a:off x="3936" y="2983"/>
              <a:ext cx="52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0.40</a:t>
              </a:r>
            </a:p>
          </p:txBody>
        </p:sp>
        <p:sp>
          <p:nvSpPr>
            <p:cNvPr id="176153" name="Rectangle 23">
              <a:extLst>
                <a:ext uri="{FF2B5EF4-FFF2-40B4-BE49-F238E27FC236}">
                  <a16:creationId xmlns:a16="http://schemas.microsoft.com/office/drawing/2014/main" id="{ED23EBE2-B0F3-4DB0-9958-1F771D601C8A}"/>
                </a:ext>
              </a:extLst>
            </p:cNvPr>
            <p:cNvSpPr>
              <a:spLocks noChangeArrowheads="1"/>
            </p:cNvSpPr>
            <p:nvPr/>
          </p:nvSpPr>
          <p:spPr bwMode="auto">
            <a:xfrm>
              <a:off x="3360" y="2983"/>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800">
                  <a:latin typeface="Times New Roman" panose="02020603050405020304" pitchFamily="18" charset="0"/>
                  <a:cs typeface="Times New Roman" panose="02020603050405020304" pitchFamily="18" charset="0"/>
                </a:rPr>
                <a:t>2</a:t>
              </a:r>
            </a:p>
          </p:txBody>
        </p:sp>
        <p:sp>
          <p:nvSpPr>
            <p:cNvPr id="176154" name="Rectangle 24">
              <a:extLst>
                <a:ext uri="{FF2B5EF4-FFF2-40B4-BE49-F238E27FC236}">
                  <a16:creationId xmlns:a16="http://schemas.microsoft.com/office/drawing/2014/main" id="{BB57F2AA-E1C5-4A30-9DB8-C47F68C1048F}"/>
                </a:ext>
              </a:extLst>
            </p:cNvPr>
            <p:cNvSpPr>
              <a:spLocks noChangeArrowheads="1"/>
            </p:cNvSpPr>
            <p:nvPr/>
          </p:nvSpPr>
          <p:spPr bwMode="auto">
            <a:xfrm>
              <a:off x="2832" y="2983"/>
              <a:ext cx="52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0.80</a:t>
              </a:r>
            </a:p>
          </p:txBody>
        </p:sp>
        <p:sp>
          <p:nvSpPr>
            <p:cNvPr id="176155" name="Rectangle 25">
              <a:extLst>
                <a:ext uri="{FF2B5EF4-FFF2-40B4-BE49-F238E27FC236}">
                  <a16:creationId xmlns:a16="http://schemas.microsoft.com/office/drawing/2014/main" id="{F3298260-C9E4-4F83-AE0C-0834DD25AC70}"/>
                </a:ext>
              </a:extLst>
            </p:cNvPr>
            <p:cNvSpPr>
              <a:spLocks noChangeArrowheads="1"/>
            </p:cNvSpPr>
            <p:nvPr/>
          </p:nvSpPr>
          <p:spPr bwMode="auto">
            <a:xfrm>
              <a:off x="2256" y="2983"/>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800">
                  <a:latin typeface="Times New Roman" panose="02020603050405020304" pitchFamily="18" charset="0"/>
                  <a:cs typeface="Times New Roman" panose="02020603050405020304" pitchFamily="18" charset="0"/>
                </a:rPr>
                <a:t>4</a:t>
              </a:r>
            </a:p>
          </p:txBody>
        </p:sp>
        <p:sp>
          <p:nvSpPr>
            <p:cNvPr id="176156" name="Rectangle 26">
              <a:extLst>
                <a:ext uri="{FF2B5EF4-FFF2-40B4-BE49-F238E27FC236}">
                  <a16:creationId xmlns:a16="http://schemas.microsoft.com/office/drawing/2014/main" id="{4AA04D51-03E0-4C0B-A3EA-B144AE6A2FAF}"/>
                </a:ext>
              </a:extLst>
            </p:cNvPr>
            <p:cNvSpPr>
              <a:spLocks noChangeArrowheads="1"/>
            </p:cNvSpPr>
            <p:nvPr/>
          </p:nvSpPr>
          <p:spPr bwMode="auto">
            <a:xfrm>
              <a:off x="1632" y="2983"/>
              <a:ext cx="624"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0.20</a:t>
              </a:r>
            </a:p>
          </p:txBody>
        </p:sp>
        <p:sp>
          <p:nvSpPr>
            <p:cNvPr id="176157" name="Rectangle 27">
              <a:extLst>
                <a:ext uri="{FF2B5EF4-FFF2-40B4-BE49-F238E27FC236}">
                  <a16:creationId xmlns:a16="http://schemas.microsoft.com/office/drawing/2014/main" id="{96431C4F-3B25-4B22-B84A-A5C53BCFB52A}"/>
                </a:ext>
              </a:extLst>
            </p:cNvPr>
            <p:cNvSpPr>
              <a:spLocks noChangeArrowheads="1"/>
            </p:cNvSpPr>
            <p:nvPr/>
          </p:nvSpPr>
          <p:spPr bwMode="auto">
            <a:xfrm>
              <a:off x="144" y="2983"/>
              <a:ext cx="148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1800">
                  <a:latin typeface="Times New Roman" panose="02020603050405020304" pitchFamily="18" charset="0"/>
                  <a:cs typeface="Times New Roman" panose="02020603050405020304" pitchFamily="18" charset="0"/>
                </a:rPr>
                <a:t>Global Expansion</a:t>
              </a:r>
            </a:p>
          </p:txBody>
        </p:sp>
        <p:sp>
          <p:nvSpPr>
            <p:cNvPr id="176158" name="Rectangle 28">
              <a:extLst>
                <a:ext uri="{FF2B5EF4-FFF2-40B4-BE49-F238E27FC236}">
                  <a16:creationId xmlns:a16="http://schemas.microsoft.com/office/drawing/2014/main" id="{40B9FCC6-6294-4208-A355-6DE9CDBF6ABE}"/>
                </a:ext>
              </a:extLst>
            </p:cNvPr>
            <p:cNvSpPr>
              <a:spLocks noChangeArrowheads="1"/>
            </p:cNvSpPr>
            <p:nvPr/>
          </p:nvSpPr>
          <p:spPr bwMode="auto">
            <a:xfrm>
              <a:off x="5040" y="2657"/>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0.20</a:t>
              </a:r>
            </a:p>
          </p:txBody>
        </p:sp>
        <p:sp>
          <p:nvSpPr>
            <p:cNvPr id="176159" name="Rectangle 29">
              <a:extLst>
                <a:ext uri="{FF2B5EF4-FFF2-40B4-BE49-F238E27FC236}">
                  <a16:creationId xmlns:a16="http://schemas.microsoft.com/office/drawing/2014/main" id="{F54F2BCC-EC38-4B55-AE8C-748CE65F4089}"/>
                </a:ext>
              </a:extLst>
            </p:cNvPr>
            <p:cNvSpPr>
              <a:spLocks noChangeArrowheads="1"/>
            </p:cNvSpPr>
            <p:nvPr/>
          </p:nvSpPr>
          <p:spPr bwMode="auto">
            <a:xfrm>
              <a:off x="4464" y="2657"/>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2</a:t>
              </a:r>
            </a:p>
          </p:txBody>
        </p:sp>
        <p:sp>
          <p:nvSpPr>
            <p:cNvPr id="176160" name="Rectangle 30">
              <a:extLst>
                <a:ext uri="{FF2B5EF4-FFF2-40B4-BE49-F238E27FC236}">
                  <a16:creationId xmlns:a16="http://schemas.microsoft.com/office/drawing/2014/main" id="{5E157444-E0DA-48E8-AD3E-8EED1D13446D}"/>
                </a:ext>
              </a:extLst>
            </p:cNvPr>
            <p:cNvSpPr>
              <a:spLocks noChangeArrowheads="1"/>
            </p:cNvSpPr>
            <p:nvPr/>
          </p:nvSpPr>
          <p:spPr bwMode="auto">
            <a:xfrm>
              <a:off x="3936" y="2657"/>
              <a:ext cx="52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0.40</a:t>
              </a:r>
            </a:p>
          </p:txBody>
        </p:sp>
        <p:sp>
          <p:nvSpPr>
            <p:cNvPr id="176161" name="Rectangle 31">
              <a:extLst>
                <a:ext uri="{FF2B5EF4-FFF2-40B4-BE49-F238E27FC236}">
                  <a16:creationId xmlns:a16="http://schemas.microsoft.com/office/drawing/2014/main" id="{C54DEF4D-B90D-4422-AC8A-33AEEA474FAB}"/>
                </a:ext>
              </a:extLst>
            </p:cNvPr>
            <p:cNvSpPr>
              <a:spLocks noChangeArrowheads="1"/>
            </p:cNvSpPr>
            <p:nvPr/>
          </p:nvSpPr>
          <p:spPr bwMode="auto">
            <a:xfrm>
              <a:off x="3360" y="2657"/>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800">
                  <a:latin typeface="Times New Roman" panose="02020603050405020304" pitchFamily="18" charset="0"/>
                  <a:cs typeface="Times New Roman" panose="02020603050405020304" pitchFamily="18" charset="0"/>
                </a:rPr>
                <a:t>4</a:t>
              </a:r>
            </a:p>
          </p:txBody>
        </p:sp>
        <p:sp>
          <p:nvSpPr>
            <p:cNvPr id="176162" name="Rectangle 32">
              <a:extLst>
                <a:ext uri="{FF2B5EF4-FFF2-40B4-BE49-F238E27FC236}">
                  <a16:creationId xmlns:a16="http://schemas.microsoft.com/office/drawing/2014/main" id="{399C6824-FC40-4DD6-BF72-6D820E458428}"/>
                </a:ext>
              </a:extLst>
            </p:cNvPr>
            <p:cNvSpPr>
              <a:spLocks noChangeArrowheads="1"/>
            </p:cNvSpPr>
            <p:nvPr/>
          </p:nvSpPr>
          <p:spPr bwMode="auto">
            <a:xfrm>
              <a:off x="2832" y="2657"/>
              <a:ext cx="52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0.40</a:t>
              </a:r>
            </a:p>
          </p:txBody>
        </p:sp>
        <p:sp>
          <p:nvSpPr>
            <p:cNvPr id="176163" name="Rectangle 33">
              <a:extLst>
                <a:ext uri="{FF2B5EF4-FFF2-40B4-BE49-F238E27FC236}">
                  <a16:creationId xmlns:a16="http://schemas.microsoft.com/office/drawing/2014/main" id="{964D9643-61A9-4981-8CED-EEB689A59749}"/>
                </a:ext>
              </a:extLst>
            </p:cNvPr>
            <p:cNvSpPr>
              <a:spLocks noChangeArrowheads="1"/>
            </p:cNvSpPr>
            <p:nvPr/>
          </p:nvSpPr>
          <p:spPr bwMode="auto">
            <a:xfrm>
              <a:off x="2256" y="2657"/>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800">
                  <a:latin typeface="Times New Roman" panose="02020603050405020304" pitchFamily="18" charset="0"/>
                  <a:cs typeface="Times New Roman" panose="02020603050405020304" pitchFamily="18" charset="0"/>
                </a:rPr>
                <a:t>4</a:t>
              </a:r>
            </a:p>
          </p:txBody>
        </p:sp>
        <p:sp>
          <p:nvSpPr>
            <p:cNvPr id="176164" name="Rectangle 34">
              <a:extLst>
                <a:ext uri="{FF2B5EF4-FFF2-40B4-BE49-F238E27FC236}">
                  <a16:creationId xmlns:a16="http://schemas.microsoft.com/office/drawing/2014/main" id="{0CB278C7-B616-4F54-B5E5-917FA9F85BAA}"/>
                </a:ext>
              </a:extLst>
            </p:cNvPr>
            <p:cNvSpPr>
              <a:spLocks noChangeArrowheads="1"/>
            </p:cNvSpPr>
            <p:nvPr/>
          </p:nvSpPr>
          <p:spPr bwMode="auto">
            <a:xfrm>
              <a:off x="1632" y="2657"/>
              <a:ext cx="624"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0.10</a:t>
              </a:r>
            </a:p>
          </p:txBody>
        </p:sp>
        <p:sp>
          <p:nvSpPr>
            <p:cNvPr id="176165" name="Rectangle 35">
              <a:extLst>
                <a:ext uri="{FF2B5EF4-FFF2-40B4-BE49-F238E27FC236}">
                  <a16:creationId xmlns:a16="http://schemas.microsoft.com/office/drawing/2014/main" id="{EF0F0002-850D-4DC7-841E-3694E2FE4A5A}"/>
                </a:ext>
              </a:extLst>
            </p:cNvPr>
            <p:cNvSpPr>
              <a:spLocks noChangeArrowheads="1"/>
            </p:cNvSpPr>
            <p:nvPr/>
          </p:nvSpPr>
          <p:spPr bwMode="auto">
            <a:xfrm>
              <a:off x="144" y="2657"/>
              <a:ext cx="148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1800">
                  <a:latin typeface="Times New Roman" panose="02020603050405020304" pitchFamily="18" charset="0"/>
                  <a:cs typeface="Times New Roman" panose="02020603050405020304" pitchFamily="18" charset="0"/>
                </a:rPr>
                <a:t>Customer Loyalty</a:t>
              </a:r>
            </a:p>
          </p:txBody>
        </p:sp>
        <p:sp>
          <p:nvSpPr>
            <p:cNvPr id="176166" name="Rectangle 36">
              <a:extLst>
                <a:ext uri="{FF2B5EF4-FFF2-40B4-BE49-F238E27FC236}">
                  <a16:creationId xmlns:a16="http://schemas.microsoft.com/office/drawing/2014/main" id="{C2C57375-330D-4558-98A4-A1B44F48D690}"/>
                </a:ext>
              </a:extLst>
            </p:cNvPr>
            <p:cNvSpPr>
              <a:spLocks noChangeArrowheads="1"/>
            </p:cNvSpPr>
            <p:nvPr/>
          </p:nvSpPr>
          <p:spPr bwMode="auto">
            <a:xfrm>
              <a:off x="5040" y="2331"/>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0.45</a:t>
              </a:r>
            </a:p>
          </p:txBody>
        </p:sp>
        <p:sp>
          <p:nvSpPr>
            <p:cNvPr id="176167" name="Rectangle 37">
              <a:extLst>
                <a:ext uri="{FF2B5EF4-FFF2-40B4-BE49-F238E27FC236}">
                  <a16:creationId xmlns:a16="http://schemas.microsoft.com/office/drawing/2014/main" id="{61012951-D6D4-443B-A3BC-CB0F21B333C6}"/>
                </a:ext>
              </a:extLst>
            </p:cNvPr>
            <p:cNvSpPr>
              <a:spLocks noChangeArrowheads="1"/>
            </p:cNvSpPr>
            <p:nvPr/>
          </p:nvSpPr>
          <p:spPr bwMode="auto">
            <a:xfrm>
              <a:off x="4464" y="2331"/>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3</a:t>
              </a:r>
            </a:p>
          </p:txBody>
        </p:sp>
        <p:sp>
          <p:nvSpPr>
            <p:cNvPr id="176168" name="Rectangle 38">
              <a:extLst>
                <a:ext uri="{FF2B5EF4-FFF2-40B4-BE49-F238E27FC236}">
                  <a16:creationId xmlns:a16="http://schemas.microsoft.com/office/drawing/2014/main" id="{B2C594C4-4F14-4C01-9D3B-DE11F841A21B}"/>
                </a:ext>
              </a:extLst>
            </p:cNvPr>
            <p:cNvSpPr>
              <a:spLocks noChangeArrowheads="1"/>
            </p:cNvSpPr>
            <p:nvPr/>
          </p:nvSpPr>
          <p:spPr bwMode="auto">
            <a:xfrm>
              <a:off x="3936" y="2331"/>
              <a:ext cx="52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0.45</a:t>
              </a:r>
            </a:p>
          </p:txBody>
        </p:sp>
        <p:sp>
          <p:nvSpPr>
            <p:cNvPr id="176169" name="Rectangle 39">
              <a:extLst>
                <a:ext uri="{FF2B5EF4-FFF2-40B4-BE49-F238E27FC236}">
                  <a16:creationId xmlns:a16="http://schemas.microsoft.com/office/drawing/2014/main" id="{77B13678-0680-45E9-9D07-DCD83F78CD34}"/>
                </a:ext>
              </a:extLst>
            </p:cNvPr>
            <p:cNvSpPr>
              <a:spLocks noChangeArrowheads="1"/>
            </p:cNvSpPr>
            <p:nvPr/>
          </p:nvSpPr>
          <p:spPr bwMode="auto">
            <a:xfrm>
              <a:off x="3360" y="2331"/>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800">
                  <a:latin typeface="Times New Roman" panose="02020603050405020304" pitchFamily="18" charset="0"/>
                  <a:cs typeface="Times New Roman" panose="02020603050405020304" pitchFamily="18" charset="0"/>
                </a:rPr>
                <a:t>3</a:t>
              </a:r>
            </a:p>
          </p:txBody>
        </p:sp>
        <p:sp>
          <p:nvSpPr>
            <p:cNvPr id="176170" name="Rectangle 40">
              <a:extLst>
                <a:ext uri="{FF2B5EF4-FFF2-40B4-BE49-F238E27FC236}">
                  <a16:creationId xmlns:a16="http://schemas.microsoft.com/office/drawing/2014/main" id="{9902D3C9-D377-4C8C-8F0A-CB9FAD2BABB7}"/>
                </a:ext>
              </a:extLst>
            </p:cNvPr>
            <p:cNvSpPr>
              <a:spLocks noChangeArrowheads="1"/>
            </p:cNvSpPr>
            <p:nvPr/>
          </p:nvSpPr>
          <p:spPr bwMode="auto">
            <a:xfrm>
              <a:off x="2832" y="2331"/>
              <a:ext cx="52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0.60</a:t>
              </a:r>
            </a:p>
          </p:txBody>
        </p:sp>
        <p:sp>
          <p:nvSpPr>
            <p:cNvPr id="176171" name="Rectangle 41">
              <a:extLst>
                <a:ext uri="{FF2B5EF4-FFF2-40B4-BE49-F238E27FC236}">
                  <a16:creationId xmlns:a16="http://schemas.microsoft.com/office/drawing/2014/main" id="{A7F9EBB3-D02B-4645-8FD1-E557592AC7C3}"/>
                </a:ext>
              </a:extLst>
            </p:cNvPr>
            <p:cNvSpPr>
              <a:spLocks noChangeArrowheads="1"/>
            </p:cNvSpPr>
            <p:nvPr/>
          </p:nvSpPr>
          <p:spPr bwMode="auto">
            <a:xfrm>
              <a:off x="2256" y="2331"/>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800">
                  <a:latin typeface="Times New Roman" panose="02020603050405020304" pitchFamily="18" charset="0"/>
                  <a:cs typeface="Times New Roman" panose="02020603050405020304" pitchFamily="18" charset="0"/>
                </a:rPr>
                <a:t>4</a:t>
              </a:r>
            </a:p>
          </p:txBody>
        </p:sp>
        <p:sp>
          <p:nvSpPr>
            <p:cNvPr id="176172" name="Rectangle 42">
              <a:extLst>
                <a:ext uri="{FF2B5EF4-FFF2-40B4-BE49-F238E27FC236}">
                  <a16:creationId xmlns:a16="http://schemas.microsoft.com/office/drawing/2014/main" id="{E55E8117-6D70-4187-B340-3ABACDDB1CCB}"/>
                </a:ext>
              </a:extLst>
            </p:cNvPr>
            <p:cNvSpPr>
              <a:spLocks noChangeArrowheads="1"/>
            </p:cNvSpPr>
            <p:nvPr/>
          </p:nvSpPr>
          <p:spPr bwMode="auto">
            <a:xfrm>
              <a:off x="1632" y="2331"/>
              <a:ext cx="624"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0.15</a:t>
              </a:r>
            </a:p>
          </p:txBody>
        </p:sp>
        <p:sp>
          <p:nvSpPr>
            <p:cNvPr id="176173" name="Rectangle 43">
              <a:extLst>
                <a:ext uri="{FF2B5EF4-FFF2-40B4-BE49-F238E27FC236}">
                  <a16:creationId xmlns:a16="http://schemas.microsoft.com/office/drawing/2014/main" id="{DBF981DA-B663-4D0A-B643-D2CE8E78F7A3}"/>
                </a:ext>
              </a:extLst>
            </p:cNvPr>
            <p:cNvSpPr>
              <a:spLocks noChangeArrowheads="1"/>
            </p:cNvSpPr>
            <p:nvPr/>
          </p:nvSpPr>
          <p:spPr bwMode="auto">
            <a:xfrm>
              <a:off x="144" y="2331"/>
              <a:ext cx="148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1800">
                  <a:latin typeface="Times New Roman" panose="02020603050405020304" pitchFamily="18" charset="0"/>
                  <a:cs typeface="Times New Roman" panose="02020603050405020304" pitchFamily="18" charset="0"/>
                </a:rPr>
                <a:t>Financial Position</a:t>
              </a:r>
            </a:p>
          </p:txBody>
        </p:sp>
        <p:sp>
          <p:nvSpPr>
            <p:cNvPr id="176174" name="Rectangle 44">
              <a:extLst>
                <a:ext uri="{FF2B5EF4-FFF2-40B4-BE49-F238E27FC236}">
                  <a16:creationId xmlns:a16="http://schemas.microsoft.com/office/drawing/2014/main" id="{07372475-BE18-4DA2-A47D-9DAD3B030C51}"/>
                </a:ext>
              </a:extLst>
            </p:cNvPr>
            <p:cNvSpPr>
              <a:spLocks noChangeArrowheads="1"/>
            </p:cNvSpPr>
            <p:nvPr/>
          </p:nvSpPr>
          <p:spPr bwMode="auto">
            <a:xfrm>
              <a:off x="5040" y="2005"/>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0.30</a:t>
              </a:r>
            </a:p>
          </p:txBody>
        </p:sp>
        <p:sp>
          <p:nvSpPr>
            <p:cNvPr id="176175" name="Rectangle 45">
              <a:extLst>
                <a:ext uri="{FF2B5EF4-FFF2-40B4-BE49-F238E27FC236}">
                  <a16:creationId xmlns:a16="http://schemas.microsoft.com/office/drawing/2014/main" id="{E2A2A619-77C1-4D0E-B768-73BEF6C35A5E}"/>
                </a:ext>
              </a:extLst>
            </p:cNvPr>
            <p:cNvSpPr>
              <a:spLocks noChangeArrowheads="1"/>
            </p:cNvSpPr>
            <p:nvPr/>
          </p:nvSpPr>
          <p:spPr bwMode="auto">
            <a:xfrm>
              <a:off x="4464" y="2005"/>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3</a:t>
              </a:r>
            </a:p>
          </p:txBody>
        </p:sp>
        <p:sp>
          <p:nvSpPr>
            <p:cNvPr id="176176" name="Rectangle 46">
              <a:extLst>
                <a:ext uri="{FF2B5EF4-FFF2-40B4-BE49-F238E27FC236}">
                  <a16:creationId xmlns:a16="http://schemas.microsoft.com/office/drawing/2014/main" id="{F842FAAC-D7D0-4223-A6B8-1E4AD9A87D1A}"/>
                </a:ext>
              </a:extLst>
            </p:cNvPr>
            <p:cNvSpPr>
              <a:spLocks noChangeArrowheads="1"/>
            </p:cNvSpPr>
            <p:nvPr/>
          </p:nvSpPr>
          <p:spPr bwMode="auto">
            <a:xfrm>
              <a:off x="3936" y="2005"/>
              <a:ext cx="52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0.30</a:t>
              </a:r>
            </a:p>
          </p:txBody>
        </p:sp>
        <p:sp>
          <p:nvSpPr>
            <p:cNvPr id="176177" name="Rectangle 47">
              <a:extLst>
                <a:ext uri="{FF2B5EF4-FFF2-40B4-BE49-F238E27FC236}">
                  <a16:creationId xmlns:a16="http://schemas.microsoft.com/office/drawing/2014/main" id="{6CE515FC-6A85-4C19-91EB-12F4CAD17A15}"/>
                </a:ext>
              </a:extLst>
            </p:cNvPr>
            <p:cNvSpPr>
              <a:spLocks noChangeArrowheads="1"/>
            </p:cNvSpPr>
            <p:nvPr/>
          </p:nvSpPr>
          <p:spPr bwMode="auto">
            <a:xfrm>
              <a:off x="3360" y="2005"/>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800">
                  <a:latin typeface="Times New Roman" panose="02020603050405020304" pitchFamily="18" charset="0"/>
                  <a:cs typeface="Times New Roman" panose="02020603050405020304" pitchFamily="18" charset="0"/>
                </a:rPr>
                <a:t>3</a:t>
              </a:r>
            </a:p>
          </p:txBody>
        </p:sp>
        <p:sp>
          <p:nvSpPr>
            <p:cNvPr id="176178" name="Rectangle 48">
              <a:extLst>
                <a:ext uri="{FF2B5EF4-FFF2-40B4-BE49-F238E27FC236}">
                  <a16:creationId xmlns:a16="http://schemas.microsoft.com/office/drawing/2014/main" id="{9593F2B0-7465-473D-A111-655A6A13EA99}"/>
                </a:ext>
              </a:extLst>
            </p:cNvPr>
            <p:cNvSpPr>
              <a:spLocks noChangeArrowheads="1"/>
            </p:cNvSpPr>
            <p:nvPr/>
          </p:nvSpPr>
          <p:spPr bwMode="auto">
            <a:xfrm>
              <a:off x="2832" y="2005"/>
              <a:ext cx="52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0.40</a:t>
              </a:r>
            </a:p>
          </p:txBody>
        </p:sp>
        <p:sp>
          <p:nvSpPr>
            <p:cNvPr id="176179" name="Rectangle 49">
              <a:extLst>
                <a:ext uri="{FF2B5EF4-FFF2-40B4-BE49-F238E27FC236}">
                  <a16:creationId xmlns:a16="http://schemas.microsoft.com/office/drawing/2014/main" id="{2B81441C-F37C-446B-B3C2-6E35747F5E54}"/>
                </a:ext>
              </a:extLst>
            </p:cNvPr>
            <p:cNvSpPr>
              <a:spLocks noChangeArrowheads="1"/>
            </p:cNvSpPr>
            <p:nvPr/>
          </p:nvSpPr>
          <p:spPr bwMode="auto">
            <a:xfrm>
              <a:off x="2256" y="2005"/>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800">
                  <a:latin typeface="Times New Roman" panose="02020603050405020304" pitchFamily="18" charset="0"/>
                  <a:cs typeface="Times New Roman" panose="02020603050405020304" pitchFamily="18" charset="0"/>
                </a:rPr>
                <a:t>4</a:t>
              </a:r>
            </a:p>
          </p:txBody>
        </p:sp>
        <p:sp>
          <p:nvSpPr>
            <p:cNvPr id="176180" name="Rectangle 50">
              <a:extLst>
                <a:ext uri="{FF2B5EF4-FFF2-40B4-BE49-F238E27FC236}">
                  <a16:creationId xmlns:a16="http://schemas.microsoft.com/office/drawing/2014/main" id="{7CCFD2D5-54DE-442F-808E-152A080D9296}"/>
                </a:ext>
              </a:extLst>
            </p:cNvPr>
            <p:cNvSpPr>
              <a:spLocks noChangeArrowheads="1"/>
            </p:cNvSpPr>
            <p:nvPr/>
          </p:nvSpPr>
          <p:spPr bwMode="auto">
            <a:xfrm>
              <a:off x="1632" y="2005"/>
              <a:ext cx="624"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0.10</a:t>
              </a:r>
            </a:p>
          </p:txBody>
        </p:sp>
        <p:sp>
          <p:nvSpPr>
            <p:cNvPr id="176181" name="Rectangle 51">
              <a:extLst>
                <a:ext uri="{FF2B5EF4-FFF2-40B4-BE49-F238E27FC236}">
                  <a16:creationId xmlns:a16="http://schemas.microsoft.com/office/drawing/2014/main" id="{883A8BD5-31F6-4BC2-9860-3408280C71D3}"/>
                </a:ext>
              </a:extLst>
            </p:cNvPr>
            <p:cNvSpPr>
              <a:spLocks noChangeArrowheads="1"/>
            </p:cNvSpPr>
            <p:nvPr/>
          </p:nvSpPr>
          <p:spPr bwMode="auto">
            <a:xfrm>
              <a:off x="144" y="2005"/>
              <a:ext cx="148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1800" dirty="0">
                  <a:latin typeface="Times New Roman" panose="02020603050405020304" pitchFamily="18" charset="0"/>
                  <a:cs typeface="Times New Roman" panose="02020603050405020304" pitchFamily="18" charset="0"/>
                </a:rPr>
                <a:t>Management</a:t>
              </a:r>
            </a:p>
          </p:txBody>
        </p:sp>
        <p:sp>
          <p:nvSpPr>
            <p:cNvPr id="176182" name="Rectangle 52">
              <a:extLst>
                <a:ext uri="{FF2B5EF4-FFF2-40B4-BE49-F238E27FC236}">
                  <a16:creationId xmlns:a16="http://schemas.microsoft.com/office/drawing/2014/main" id="{76F339A1-FD8D-4B53-BF0F-37EF07A0FFE1}"/>
                </a:ext>
              </a:extLst>
            </p:cNvPr>
            <p:cNvSpPr>
              <a:spLocks noChangeArrowheads="1"/>
            </p:cNvSpPr>
            <p:nvPr/>
          </p:nvSpPr>
          <p:spPr bwMode="auto">
            <a:xfrm>
              <a:off x="5040" y="1679"/>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0.40</a:t>
              </a:r>
            </a:p>
          </p:txBody>
        </p:sp>
        <p:sp>
          <p:nvSpPr>
            <p:cNvPr id="176183" name="Rectangle 53">
              <a:extLst>
                <a:ext uri="{FF2B5EF4-FFF2-40B4-BE49-F238E27FC236}">
                  <a16:creationId xmlns:a16="http://schemas.microsoft.com/office/drawing/2014/main" id="{76A5CF98-B8C4-436C-ABDB-7FED8CB61F99}"/>
                </a:ext>
              </a:extLst>
            </p:cNvPr>
            <p:cNvSpPr>
              <a:spLocks noChangeArrowheads="1"/>
            </p:cNvSpPr>
            <p:nvPr/>
          </p:nvSpPr>
          <p:spPr bwMode="auto">
            <a:xfrm>
              <a:off x="4464" y="1679"/>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4</a:t>
              </a:r>
            </a:p>
          </p:txBody>
        </p:sp>
        <p:sp>
          <p:nvSpPr>
            <p:cNvPr id="176184" name="Rectangle 54">
              <a:extLst>
                <a:ext uri="{FF2B5EF4-FFF2-40B4-BE49-F238E27FC236}">
                  <a16:creationId xmlns:a16="http://schemas.microsoft.com/office/drawing/2014/main" id="{C94B9543-DF13-4553-8830-6153DF50D10E}"/>
                </a:ext>
              </a:extLst>
            </p:cNvPr>
            <p:cNvSpPr>
              <a:spLocks noChangeArrowheads="1"/>
            </p:cNvSpPr>
            <p:nvPr/>
          </p:nvSpPr>
          <p:spPr bwMode="auto">
            <a:xfrm>
              <a:off x="3936" y="1679"/>
              <a:ext cx="52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0.30</a:t>
              </a:r>
            </a:p>
          </p:txBody>
        </p:sp>
        <p:sp>
          <p:nvSpPr>
            <p:cNvPr id="176185" name="Rectangle 55">
              <a:extLst>
                <a:ext uri="{FF2B5EF4-FFF2-40B4-BE49-F238E27FC236}">
                  <a16:creationId xmlns:a16="http://schemas.microsoft.com/office/drawing/2014/main" id="{EB90B606-1CB6-45FA-BDB7-9DE0C9D13512}"/>
                </a:ext>
              </a:extLst>
            </p:cNvPr>
            <p:cNvSpPr>
              <a:spLocks noChangeArrowheads="1"/>
            </p:cNvSpPr>
            <p:nvPr/>
          </p:nvSpPr>
          <p:spPr bwMode="auto">
            <a:xfrm>
              <a:off x="3360" y="1679"/>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800">
                  <a:latin typeface="Times New Roman" panose="02020603050405020304" pitchFamily="18" charset="0"/>
                  <a:cs typeface="Times New Roman" panose="02020603050405020304" pitchFamily="18" charset="0"/>
                </a:rPr>
                <a:t>3</a:t>
              </a:r>
            </a:p>
          </p:txBody>
        </p:sp>
        <p:sp>
          <p:nvSpPr>
            <p:cNvPr id="176186" name="Rectangle 56">
              <a:extLst>
                <a:ext uri="{FF2B5EF4-FFF2-40B4-BE49-F238E27FC236}">
                  <a16:creationId xmlns:a16="http://schemas.microsoft.com/office/drawing/2014/main" id="{308A6535-16B5-4E92-8401-B56C00F7D7F9}"/>
                </a:ext>
              </a:extLst>
            </p:cNvPr>
            <p:cNvSpPr>
              <a:spLocks noChangeArrowheads="1"/>
            </p:cNvSpPr>
            <p:nvPr/>
          </p:nvSpPr>
          <p:spPr bwMode="auto">
            <a:xfrm>
              <a:off x="2832" y="1679"/>
              <a:ext cx="52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0.30</a:t>
              </a:r>
            </a:p>
          </p:txBody>
        </p:sp>
        <p:sp>
          <p:nvSpPr>
            <p:cNvPr id="176187" name="Rectangle 57">
              <a:extLst>
                <a:ext uri="{FF2B5EF4-FFF2-40B4-BE49-F238E27FC236}">
                  <a16:creationId xmlns:a16="http://schemas.microsoft.com/office/drawing/2014/main" id="{25A07B62-6C67-4FA7-8816-DA5160DA64CC}"/>
                </a:ext>
              </a:extLst>
            </p:cNvPr>
            <p:cNvSpPr>
              <a:spLocks noChangeArrowheads="1"/>
            </p:cNvSpPr>
            <p:nvPr/>
          </p:nvSpPr>
          <p:spPr bwMode="auto">
            <a:xfrm>
              <a:off x="2256" y="1679"/>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800">
                  <a:latin typeface="Times New Roman" panose="02020603050405020304" pitchFamily="18" charset="0"/>
                  <a:cs typeface="Times New Roman" panose="02020603050405020304" pitchFamily="18" charset="0"/>
                </a:rPr>
                <a:t>3</a:t>
              </a:r>
            </a:p>
          </p:txBody>
        </p:sp>
        <p:sp>
          <p:nvSpPr>
            <p:cNvPr id="176188" name="Rectangle 58">
              <a:extLst>
                <a:ext uri="{FF2B5EF4-FFF2-40B4-BE49-F238E27FC236}">
                  <a16:creationId xmlns:a16="http://schemas.microsoft.com/office/drawing/2014/main" id="{259221C0-8DF8-41C1-9D84-91F6E0E4A902}"/>
                </a:ext>
              </a:extLst>
            </p:cNvPr>
            <p:cNvSpPr>
              <a:spLocks noChangeArrowheads="1"/>
            </p:cNvSpPr>
            <p:nvPr/>
          </p:nvSpPr>
          <p:spPr bwMode="auto">
            <a:xfrm>
              <a:off x="1632" y="1679"/>
              <a:ext cx="624"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0.10</a:t>
              </a:r>
            </a:p>
          </p:txBody>
        </p:sp>
        <p:sp>
          <p:nvSpPr>
            <p:cNvPr id="176189" name="Rectangle 59">
              <a:extLst>
                <a:ext uri="{FF2B5EF4-FFF2-40B4-BE49-F238E27FC236}">
                  <a16:creationId xmlns:a16="http://schemas.microsoft.com/office/drawing/2014/main" id="{4DECDD5F-2782-4F3C-AC8E-A5E337EDC72E}"/>
                </a:ext>
              </a:extLst>
            </p:cNvPr>
            <p:cNvSpPr>
              <a:spLocks noChangeArrowheads="1"/>
            </p:cNvSpPr>
            <p:nvPr/>
          </p:nvSpPr>
          <p:spPr bwMode="auto">
            <a:xfrm>
              <a:off x="144" y="1679"/>
              <a:ext cx="148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1800">
                  <a:latin typeface="Times New Roman" panose="02020603050405020304" pitchFamily="18" charset="0"/>
                  <a:cs typeface="Times New Roman" panose="02020603050405020304" pitchFamily="18" charset="0"/>
                </a:rPr>
                <a:t>Price Competition</a:t>
              </a:r>
            </a:p>
          </p:txBody>
        </p:sp>
        <p:sp>
          <p:nvSpPr>
            <p:cNvPr id="176190" name="Rectangle 60">
              <a:extLst>
                <a:ext uri="{FF2B5EF4-FFF2-40B4-BE49-F238E27FC236}">
                  <a16:creationId xmlns:a16="http://schemas.microsoft.com/office/drawing/2014/main" id="{001CC062-8A26-4509-B105-84FF51BB5925}"/>
                </a:ext>
              </a:extLst>
            </p:cNvPr>
            <p:cNvSpPr>
              <a:spLocks noChangeArrowheads="1"/>
            </p:cNvSpPr>
            <p:nvPr/>
          </p:nvSpPr>
          <p:spPr bwMode="auto">
            <a:xfrm>
              <a:off x="5040" y="1353"/>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0.30</a:t>
              </a:r>
            </a:p>
          </p:txBody>
        </p:sp>
        <p:sp>
          <p:nvSpPr>
            <p:cNvPr id="176191" name="Rectangle 61">
              <a:extLst>
                <a:ext uri="{FF2B5EF4-FFF2-40B4-BE49-F238E27FC236}">
                  <a16:creationId xmlns:a16="http://schemas.microsoft.com/office/drawing/2014/main" id="{CF6F7987-D30F-4173-A67C-8584C886C548}"/>
                </a:ext>
              </a:extLst>
            </p:cNvPr>
            <p:cNvSpPr>
              <a:spLocks noChangeArrowheads="1"/>
            </p:cNvSpPr>
            <p:nvPr/>
          </p:nvSpPr>
          <p:spPr bwMode="auto">
            <a:xfrm>
              <a:off x="4464" y="1353"/>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3</a:t>
              </a:r>
            </a:p>
          </p:txBody>
        </p:sp>
        <p:sp>
          <p:nvSpPr>
            <p:cNvPr id="176192" name="Rectangle 62">
              <a:extLst>
                <a:ext uri="{FF2B5EF4-FFF2-40B4-BE49-F238E27FC236}">
                  <a16:creationId xmlns:a16="http://schemas.microsoft.com/office/drawing/2014/main" id="{A4BDFF9E-4788-4783-A34F-FFA4F0A0A32B}"/>
                </a:ext>
              </a:extLst>
            </p:cNvPr>
            <p:cNvSpPr>
              <a:spLocks noChangeArrowheads="1"/>
            </p:cNvSpPr>
            <p:nvPr/>
          </p:nvSpPr>
          <p:spPr bwMode="auto">
            <a:xfrm>
              <a:off x="3936" y="1353"/>
              <a:ext cx="52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0.40</a:t>
              </a:r>
            </a:p>
          </p:txBody>
        </p:sp>
        <p:sp>
          <p:nvSpPr>
            <p:cNvPr id="176193" name="Rectangle 63">
              <a:extLst>
                <a:ext uri="{FF2B5EF4-FFF2-40B4-BE49-F238E27FC236}">
                  <a16:creationId xmlns:a16="http://schemas.microsoft.com/office/drawing/2014/main" id="{40A79CC7-010D-4B4D-B9E6-00037CEE66FA}"/>
                </a:ext>
              </a:extLst>
            </p:cNvPr>
            <p:cNvSpPr>
              <a:spLocks noChangeArrowheads="1"/>
            </p:cNvSpPr>
            <p:nvPr/>
          </p:nvSpPr>
          <p:spPr bwMode="auto">
            <a:xfrm>
              <a:off x="3360" y="1353"/>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800">
                  <a:latin typeface="Times New Roman" panose="02020603050405020304" pitchFamily="18" charset="0"/>
                  <a:cs typeface="Times New Roman" panose="02020603050405020304" pitchFamily="18" charset="0"/>
                </a:rPr>
                <a:t>4</a:t>
              </a:r>
            </a:p>
          </p:txBody>
        </p:sp>
        <p:sp>
          <p:nvSpPr>
            <p:cNvPr id="176194" name="Rectangle 64">
              <a:extLst>
                <a:ext uri="{FF2B5EF4-FFF2-40B4-BE49-F238E27FC236}">
                  <a16:creationId xmlns:a16="http://schemas.microsoft.com/office/drawing/2014/main" id="{6F8C0A11-BB76-41A4-A5BE-006CE6621C77}"/>
                </a:ext>
              </a:extLst>
            </p:cNvPr>
            <p:cNvSpPr>
              <a:spLocks noChangeArrowheads="1"/>
            </p:cNvSpPr>
            <p:nvPr/>
          </p:nvSpPr>
          <p:spPr bwMode="auto">
            <a:xfrm>
              <a:off x="2832" y="1353"/>
              <a:ext cx="52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0.40</a:t>
              </a:r>
            </a:p>
          </p:txBody>
        </p:sp>
        <p:sp>
          <p:nvSpPr>
            <p:cNvPr id="176195" name="Rectangle 65">
              <a:extLst>
                <a:ext uri="{FF2B5EF4-FFF2-40B4-BE49-F238E27FC236}">
                  <a16:creationId xmlns:a16="http://schemas.microsoft.com/office/drawing/2014/main" id="{C8D0F21E-6689-4F38-8089-D7C45DD0987A}"/>
                </a:ext>
              </a:extLst>
            </p:cNvPr>
            <p:cNvSpPr>
              <a:spLocks noChangeArrowheads="1"/>
            </p:cNvSpPr>
            <p:nvPr/>
          </p:nvSpPr>
          <p:spPr bwMode="auto">
            <a:xfrm>
              <a:off x="2256" y="1353"/>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800">
                  <a:latin typeface="Times New Roman" panose="02020603050405020304" pitchFamily="18" charset="0"/>
                  <a:cs typeface="Times New Roman" panose="02020603050405020304" pitchFamily="18" charset="0"/>
                </a:rPr>
                <a:t>4</a:t>
              </a:r>
            </a:p>
          </p:txBody>
        </p:sp>
        <p:sp>
          <p:nvSpPr>
            <p:cNvPr id="176196" name="Rectangle 66">
              <a:extLst>
                <a:ext uri="{FF2B5EF4-FFF2-40B4-BE49-F238E27FC236}">
                  <a16:creationId xmlns:a16="http://schemas.microsoft.com/office/drawing/2014/main" id="{1BF4ABCD-C5F0-4360-AD84-8A2172531974}"/>
                </a:ext>
              </a:extLst>
            </p:cNvPr>
            <p:cNvSpPr>
              <a:spLocks noChangeArrowheads="1"/>
            </p:cNvSpPr>
            <p:nvPr/>
          </p:nvSpPr>
          <p:spPr bwMode="auto">
            <a:xfrm>
              <a:off x="1632" y="1353"/>
              <a:ext cx="624"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0.10</a:t>
              </a:r>
            </a:p>
          </p:txBody>
        </p:sp>
        <p:sp>
          <p:nvSpPr>
            <p:cNvPr id="176197" name="Rectangle 67">
              <a:extLst>
                <a:ext uri="{FF2B5EF4-FFF2-40B4-BE49-F238E27FC236}">
                  <a16:creationId xmlns:a16="http://schemas.microsoft.com/office/drawing/2014/main" id="{58E391AF-0DAD-40D9-A741-A75E869305E7}"/>
                </a:ext>
              </a:extLst>
            </p:cNvPr>
            <p:cNvSpPr>
              <a:spLocks noChangeArrowheads="1"/>
            </p:cNvSpPr>
            <p:nvPr/>
          </p:nvSpPr>
          <p:spPr bwMode="auto">
            <a:xfrm>
              <a:off x="144" y="1353"/>
              <a:ext cx="148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1800">
                  <a:latin typeface="Times New Roman" panose="02020603050405020304" pitchFamily="18" charset="0"/>
                  <a:cs typeface="Times New Roman" panose="02020603050405020304" pitchFamily="18" charset="0"/>
                </a:rPr>
                <a:t>Product Quality</a:t>
              </a:r>
            </a:p>
          </p:txBody>
        </p:sp>
        <p:sp>
          <p:nvSpPr>
            <p:cNvPr id="176198" name="Rectangle 68">
              <a:extLst>
                <a:ext uri="{FF2B5EF4-FFF2-40B4-BE49-F238E27FC236}">
                  <a16:creationId xmlns:a16="http://schemas.microsoft.com/office/drawing/2014/main" id="{D0D3EE6C-1BEE-4E9E-9CF4-E6AE3947C824}"/>
                </a:ext>
              </a:extLst>
            </p:cNvPr>
            <p:cNvSpPr>
              <a:spLocks noChangeArrowheads="1"/>
            </p:cNvSpPr>
            <p:nvPr/>
          </p:nvSpPr>
          <p:spPr bwMode="auto">
            <a:xfrm>
              <a:off x="5040" y="1027"/>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0.60</a:t>
              </a:r>
            </a:p>
          </p:txBody>
        </p:sp>
        <p:sp>
          <p:nvSpPr>
            <p:cNvPr id="176199" name="Rectangle 69">
              <a:extLst>
                <a:ext uri="{FF2B5EF4-FFF2-40B4-BE49-F238E27FC236}">
                  <a16:creationId xmlns:a16="http://schemas.microsoft.com/office/drawing/2014/main" id="{51EE451F-7C84-432B-B581-0576D4F8A8FB}"/>
                </a:ext>
              </a:extLst>
            </p:cNvPr>
            <p:cNvSpPr>
              <a:spLocks noChangeArrowheads="1"/>
            </p:cNvSpPr>
            <p:nvPr/>
          </p:nvSpPr>
          <p:spPr bwMode="auto">
            <a:xfrm>
              <a:off x="4464" y="1027"/>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3</a:t>
              </a:r>
            </a:p>
          </p:txBody>
        </p:sp>
        <p:sp>
          <p:nvSpPr>
            <p:cNvPr id="176200" name="Rectangle 70">
              <a:extLst>
                <a:ext uri="{FF2B5EF4-FFF2-40B4-BE49-F238E27FC236}">
                  <a16:creationId xmlns:a16="http://schemas.microsoft.com/office/drawing/2014/main" id="{D0CC12F4-6C84-43CC-B160-FED30BFEBC05}"/>
                </a:ext>
              </a:extLst>
            </p:cNvPr>
            <p:cNvSpPr>
              <a:spLocks noChangeArrowheads="1"/>
            </p:cNvSpPr>
            <p:nvPr/>
          </p:nvSpPr>
          <p:spPr bwMode="auto">
            <a:xfrm>
              <a:off x="3936" y="1027"/>
              <a:ext cx="52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0.80</a:t>
              </a:r>
            </a:p>
          </p:txBody>
        </p:sp>
        <p:sp>
          <p:nvSpPr>
            <p:cNvPr id="176201" name="Rectangle 71">
              <a:extLst>
                <a:ext uri="{FF2B5EF4-FFF2-40B4-BE49-F238E27FC236}">
                  <a16:creationId xmlns:a16="http://schemas.microsoft.com/office/drawing/2014/main" id="{8EF68B6B-6CB2-4E5D-A92A-71A5A08D4AED}"/>
                </a:ext>
              </a:extLst>
            </p:cNvPr>
            <p:cNvSpPr>
              <a:spLocks noChangeArrowheads="1"/>
            </p:cNvSpPr>
            <p:nvPr/>
          </p:nvSpPr>
          <p:spPr bwMode="auto">
            <a:xfrm>
              <a:off x="3360" y="1027"/>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800">
                  <a:latin typeface="Times New Roman" panose="02020603050405020304" pitchFamily="18" charset="0"/>
                  <a:cs typeface="Times New Roman" panose="02020603050405020304" pitchFamily="18" charset="0"/>
                </a:rPr>
                <a:t>4</a:t>
              </a:r>
            </a:p>
          </p:txBody>
        </p:sp>
        <p:sp>
          <p:nvSpPr>
            <p:cNvPr id="176202" name="Rectangle 72">
              <a:extLst>
                <a:ext uri="{FF2B5EF4-FFF2-40B4-BE49-F238E27FC236}">
                  <a16:creationId xmlns:a16="http://schemas.microsoft.com/office/drawing/2014/main" id="{38B217D1-D42D-4943-B9D7-7CFA202E7B1A}"/>
                </a:ext>
              </a:extLst>
            </p:cNvPr>
            <p:cNvSpPr>
              <a:spLocks noChangeArrowheads="1"/>
            </p:cNvSpPr>
            <p:nvPr/>
          </p:nvSpPr>
          <p:spPr bwMode="auto">
            <a:xfrm>
              <a:off x="2832" y="1027"/>
              <a:ext cx="52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0.20</a:t>
              </a:r>
            </a:p>
          </p:txBody>
        </p:sp>
        <p:sp>
          <p:nvSpPr>
            <p:cNvPr id="176203" name="Rectangle 73">
              <a:extLst>
                <a:ext uri="{FF2B5EF4-FFF2-40B4-BE49-F238E27FC236}">
                  <a16:creationId xmlns:a16="http://schemas.microsoft.com/office/drawing/2014/main" id="{807FB03D-9747-465B-96B5-10D472FFC15E}"/>
                </a:ext>
              </a:extLst>
            </p:cNvPr>
            <p:cNvSpPr>
              <a:spLocks noChangeArrowheads="1"/>
            </p:cNvSpPr>
            <p:nvPr/>
          </p:nvSpPr>
          <p:spPr bwMode="auto">
            <a:xfrm>
              <a:off x="2256" y="1027"/>
              <a:ext cx="576"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800">
                  <a:latin typeface="Times New Roman" panose="02020603050405020304" pitchFamily="18" charset="0"/>
                  <a:cs typeface="Times New Roman" panose="02020603050405020304" pitchFamily="18" charset="0"/>
                </a:rPr>
                <a:t>1</a:t>
              </a:r>
            </a:p>
          </p:txBody>
        </p:sp>
        <p:sp>
          <p:nvSpPr>
            <p:cNvPr id="176204" name="Rectangle 74">
              <a:extLst>
                <a:ext uri="{FF2B5EF4-FFF2-40B4-BE49-F238E27FC236}">
                  <a16:creationId xmlns:a16="http://schemas.microsoft.com/office/drawing/2014/main" id="{648FCE67-1ACD-4658-8A4E-F156A30A55FE}"/>
                </a:ext>
              </a:extLst>
            </p:cNvPr>
            <p:cNvSpPr>
              <a:spLocks noChangeArrowheads="1"/>
            </p:cNvSpPr>
            <p:nvPr/>
          </p:nvSpPr>
          <p:spPr bwMode="auto">
            <a:xfrm>
              <a:off x="1632" y="1027"/>
              <a:ext cx="624"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400">
                  <a:latin typeface="Times New Roman" panose="02020603050405020304" pitchFamily="18" charset="0"/>
                  <a:cs typeface="Times New Roman" panose="02020603050405020304" pitchFamily="18" charset="0"/>
                </a:rPr>
                <a:t>0.20</a:t>
              </a:r>
            </a:p>
          </p:txBody>
        </p:sp>
        <p:sp>
          <p:nvSpPr>
            <p:cNvPr id="176205" name="Rectangle 75">
              <a:extLst>
                <a:ext uri="{FF2B5EF4-FFF2-40B4-BE49-F238E27FC236}">
                  <a16:creationId xmlns:a16="http://schemas.microsoft.com/office/drawing/2014/main" id="{71696F9F-9825-4565-A164-C880E4E04E19}"/>
                </a:ext>
              </a:extLst>
            </p:cNvPr>
            <p:cNvSpPr>
              <a:spLocks noChangeArrowheads="1"/>
            </p:cNvSpPr>
            <p:nvPr/>
          </p:nvSpPr>
          <p:spPr bwMode="auto">
            <a:xfrm>
              <a:off x="144" y="1027"/>
              <a:ext cx="1488" cy="32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1800">
                  <a:latin typeface="Times New Roman" panose="02020603050405020304" pitchFamily="18" charset="0"/>
                  <a:cs typeface="Times New Roman" panose="02020603050405020304" pitchFamily="18" charset="0"/>
                </a:rPr>
                <a:t>Advertising</a:t>
              </a:r>
            </a:p>
          </p:txBody>
        </p:sp>
        <p:sp>
          <p:nvSpPr>
            <p:cNvPr id="176206" name="Rectangle 76">
              <a:extLst>
                <a:ext uri="{FF2B5EF4-FFF2-40B4-BE49-F238E27FC236}">
                  <a16:creationId xmlns:a16="http://schemas.microsoft.com/office/drawing/2014/main" id="{72BF88A6-5CB3-4F0D-BACE-3887B7CCEFE8}"/>
                </a:ext>
              </a:extLst>
            </p:cNvPr>
            <p:cNvSpPr>
              <a:spLocks noChangeArrowheads="1"/>
            </p:cNvSpPr>
            <p:nvPr/>
          </p:nvSpPr>
          <p:spPr bwMode="auto">
            <a:xfrm>
              <a:off x="5040" y="624"/>
              <a:ext cx="576" cy="403"/>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000">
                  <a:latin typeface="Times New Roman" panose="02020603050405020304" pitchFamily="18" charset="0"/>
                  <a:cs typeface="Times New Roman" panose="02020603050405020304" pitchFamily="18" charset="0"/>
                </a:rPr>
                <a:t>Score</a:t>
              </a:r>
            </a:p>
          </p:txBody>
        </p:sp>
        <p:sp>
          <p:nvSpPr>
            <p:cNvPr id="176207" name="Rectangle 77">
              <a:extLst>
                <a:ext uri="{FF2B5EF4-FFF2-40B4-BE49-F238E27FC236}">
                  <a16:creationId xmlns:a16="http://schemas.microsoft.com/office/drawing/2014/main" id="{47AD93E4-0E74-472D-BF6C-BCDA6DACA6EF}"/>
                </a:ext>
              </a:extLst>
            </p:cNvPr>
            <p:cNvSpPr>
              <a:spLocks noChangeArrowheads="1"/>
            </p:cNvSpPr>
            <p:nvPr/>
          </p:nvSpPr>
          <p:spPr bwMode="auto">
            <a:xfrm>
              <a:off x="4464" y="624"/>
              <a:ext cx="576" cy="403"/>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000">
                  <a:latin typeface="Times New Roman" panose="02020603050405020304" pitchFamily="18" charset="0"/>
                  <a:cs typeface="Times New Roman" panose="02020603050405020304" pitchFamily="18" charset="0"/>
                </a:rPr>
                <a:t>Rating</a:t>
              </a:r>
            </a:p>
          </p:txBody>
        </p:sp>
        <p:sp>
          <p:nvSpPr>
            <p:cNvPr id="176208" name="Rectangle 78">
              <a:extLst>
                <a:ext uri="{FF2B5EF4-FFF2-40B4-BE49-F238E27FC236}">
                  <a16:creationId xmlns:a16="http://schemas.microsoft.com/office/drawing/2014/main" id="{4EC0AF07-8B76-479D-894A-6333B6DF3FAE}"/>
                </a:ext>
              </a:extLst>
            </p:cNvPr>
            <p:cNvSpPr>
              <a:spLocks noChangeArrowheads="1"/>
            </p:cNvSpPr>
            <p:nvPr/>
          </p:nvSpPr>
          <p:spPr bwMode="auto">
            <a:xfrm>
              <a:off x="3936" y="624"/>
              <a:ext cx="528" cy="403"/>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000">
                  <a:latin typeface="Times New Roman" panose="02020603050405020304" pitchFamily="18" charset="0"/>
                  <a:cs typeface="Times New Roman" panose="02020603050405020304" pitchFamily="18" charset="0"/>
                </a:rPr>
                <a:t>Score</a:t>
              </a:r>
            </a:p>
          </p:txBody>
        </p:sp>
        <p:sp>
          <p:nvSpPr>
            <p:cNvPr id="176209" name="Rectangle 79">
              <a:extLst>
                <a:ext uri="{FF2B5EF4-FFF2-40B4-BE49-F238E27FC236}">
                  <a16:creationId xmlns:a16="http://schemas.microsoft.com/office/drawing/2014/main" id="{5FF2DB92-25BA-4DE3-9843-3B59D953EC60}"/>
                </a:ext>
              </a:extLst>
            </p:cNvPr>
            <p:cNvSpPr>
              <a:spLocks noChangeArrowheads="1"/>
            </p:cNvSpPr>
            <p:nvPr/>
          </p:nvSpPr>
          <p:spPr bwMode="auto">
            <a:xfrm>
              <a:off x="3360" y="624"/>
              <a:ext cx="576" cy="403"/>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000">
                  <a:latin typeface="Times New Roman" panose="02020603050405020304" pitchFamily="18" charset="0"/>
                  <a:cs typeface="Times New Roman" panose="02020603050405020304" pitchFamily="18" charset="0"/>
                </a:rPr>
                <a:t>Rating</a:t>
              </a:r>
            </a:p>
          </p:txBody>
        </p:sp>
        <p:sp>
          <p:nvSpPr>
            <p:cNvPr id="176210" name="Rectangle 80">
              <a:extLst>
                <a:ext uri="{FF2B5EF4-FFF2-40B4-BE49-F238E27FC236}">
                  <a16:creationId xmlns:a16="http://schemas.microsoft.com/office/drawing/2014/main" id="{FA30C3B8-8F3D-4DAC-9C5F-4CF80546745F}"/>
                </a:ext>
              </a:extLst>
            </p:cNvPr>
            <p:cNvSpPr>
              <a:spLocks noChangeArrowheads="1"/>
            </p:cNvSpPr>
            <p:nvPr/>
          </p:nvSpPr>
          <p:spPr bwMode="auto">
            <a:xfrm>
              <a:off x="2832" y="624"/>
              <a:ext cx="528" cy="403"/>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000">
                  <a:latin typeface="Times New Roman" panose="02020603050405020304" pitchFamily="18" charset="0"/>
                  <a:cs typeface="Times New Roman" panose="02020603050405020304" pitchFamily="18" charset="0"/>
                </a:rPr>
                <a:t>Score</a:t>
              </a:r>
            </a:p>
          </p:txBody>
        </p:sp>
        <p:sp>
          <p:nvSpPr>
            <p:cNvPr id="176211" name="Rectangle 81">
              <a:extLst>
                <a:ext uri="{FF2B5EF4-FFF2-40B4-BE49-F238E27FC236}">
                  <a16:creationId xmlns:a16="http://schemas.microsoft.com/office/drawing/2014/main" id="{767848C1-D99A-455D-AD54-74AFB6C3F6C4}"/>
                </a:ext>
              </a:extLst>
            </p:cNvPr>
            <p:cNvSpPr>
              <a:spLocks noChangeArrowheads="1"/>
            </p:cNvSpPr>
            <p:nvPr/>
          </p:nvSpPr>
          <p:spPr bwMode="auto">
            <a:xfrm>
              <a:off x="2256" y="624"/>
              <a:ext cx="576" cy="403"/>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000">
                  <a:latin typeface="Times New Roman" panose="02020603050405020304" pitchFamily="18" charset="0"/>
                  <a:cs typeface="Times New Roman" panose="02020603050405020304" pitchFamily="18" charset="0"/>
                </a:rPr>
                <a:t>Rating</a:t>
              </a:r>
            </a:p>
          </p:txBody>
        </p:sp>
        <p:sp>
          <p:nvSpPr>
            <p:cNvPr id="176212" name="Rectangle 82">
              <a:extLst>
                <a:ext uri="{FF2B5EF4-FFF2-40B4-BE49-F238E27FC236}">
                  <a16:creationId xmlns:a16="http://schemas.microsoft.com/office/drawing/2014/main" id="{9ECD2B94-F844-459A-BD6F-B2CFBB629C75}"/>
                </a:ext>
              </a:extLst>
            </p:cNvPr>
            <p:cNvSpPr>
              <a:spLocks noChangeArrowheads="1"/>
            </p:cNvSpPr>
            <p:nvPr/>
          </p:nvSpPr>
          <p:spPr bwMode="auto">
            <a:xfrm>
              <a:off x="1632" y="624"/>
              <a:ext cx="624" cy="403"/>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000">
                  <a:latin typeface="Times New Roman" panose="02020603050405020304" pitchFamily="18" charset="0"/>
                  <a:cs typeface="Times New Roman" panose="02020603050405020304" pitchFamily="18" charset="0"/>
                </a:rPr>
                <a:t>Weight</a:t>
              </a:r>
            </a:p>
          </p:txBody>
        </p:sp>
        <p:sp>
          <p:nvSpPr>
            <p:cNvPr id="176213" name="Rectangle 83">
              <a:extLst>
                <a:ext uri="{FF2B5EF4-FFF2-40B4-BE49-F238E27FC236}">
                  <a16:creationId xmlns:a16="http://schemas.microsoft.com/office/drawing/2014/main" id="{A7526E2B-F008-483D-B0CF-A6927BE3FC29}"/>
                </a:ext>
              </a:extLst>
            </p:cNvPr>
            <p:cNvSpPr>
              <a:spLocks noChangeArrowheads="1"/>
            </p:cNvSpPr>
            <p:nvPr/>
          </p:nvSpPr>
          <p:spPr bwMode="auto">
            <a:xfrm>
              <a:off x="144" y="624"/>
              <a:ext cx="1488" cy="403"/>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1800" b="1" dirty="0">
                  <a:latin typeface="Times New Roman" panose="02020603050405020304" pitchFamily="18" charset="0"/>
                  <a:cs typeface="Times New Roman" panose="02020603050405020304" pitchFamily="18" charset="0"/>
                </a:rPr>
                <a:t>Critical Success Factor</a:t>
              </a:r>
            </a:p>
          </p:txBody>
        </p:sp>
        <p:sp>
          <p:nvSpPr>
            <p:cNvPr id="176214" name="Line 84">
              <a:extLst>
                <a:ext uri="{FF2B5EF4-FFF2-40B4-BE49-F238E27FC236}">
                  <a16:creationId xmlns:a16="http://schemas.microsoft.com/office/drawing/2014/main" id="{9D21CC42-B5E6-4012-800D-6385C85D3573}"/>
                </a:ext>
              </a:extLst>
            </p:cNvPr>
            <p:cNvSpPr>
              <a:spLocks noChangeShapeType="1"/>
            </p:cNvSpPr>
            <p:nvPr/>
          </p:nvSpPr>
          <p:spPr bwMode="auto">
            <a:xfrm>
              <a:off x="145" y="624"/>
              <a:ext cx="5471"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6215" name="Line 85">
              <a:extLst>
                <a:ext uri="{FF2B5EF4-FFF2-40B4-BE49-F238E27FC236}">
                  <a16:creationId xmlns:a16="http://schemas.microsoft.com/office/drawing/2014/main" id="{EDA8E019-15B3-4A19-8F4A-A62F844316EF}"/>
                </a:ext>
              </a:extLst>
            </p:cNvPr>
            <p:cNvSpPr>
              <a:spLocks noChangeShapeType="1"/>
            </p:cNvSpPr>
            <p:nvPr/>
          </p:nvSpPr>
          <p:spPr bwMode="auto">
            <a:xfrm>
              <a:off x="145" y="1353"/>
              <a:ext cx="5471"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6216" name="Line 86">
              <a:extLst>
                <a:ext uri="{FF2B5EF4-FFF2-40B4-BE49-F238E27FC236}">
                  <a16:creationId xmlns:a16="http://schemas.microsoft.com/office/drawing/2014/main" id="{486F3766-DA3D-4B78-8D55-433C13961B59}"/>
                </a:ext>
              </a:extLst>
            </p:cNvPr>
            <p:cNvSpPr>
              <a:spLocks noChangeShapeType="1"/>
            </p:cNvSpPr>
            <p:nvPr/>
          </p:nvSpPr>
          <p:spPr bwMode="auto">
            <a:xfrm>
              <a:off x="145" y="1679"/>
              <a:ext cx="5471"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6217" name="Line 87">
              <a:extLst>
                <a:ext uri="{FF2B5EF4-FFF2-40B4-BE49-F238E27FC236}">
                  <a16:creationId xmlns:a16="http://schemas.microsoft.com/office/drawing/2014/main" id="{6165BD30-5D2E-4654-8A41-FF6E94C4A349}"/>
                </a:ext>
              </a:extLst>
            </p:cNvPr>
            <p:cNvSpPr>
              <a:spLocks noChangeShapeType="1"/>
            </p:cNvSpPr>
            <p:nvPr/>
          </p:nvSpPr>
          <p:spPr bwMode="auto">
            <a:xfrm>
              <a:off x="145" y="2005"/>
              <a:ext cx="5471"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6218" name="Line 88">
              <a:extLst>
                <a:ext uri="{FF2B5EF4-FFF2-40B4-BE49-F238E27FC236}">
                  <a16:creationId xmlns:a16="http://schemas.microsoft.com/office/drawing/2014/main" id="{8905ED56-F066-4D2C-9894-B473E2D6F1FB}"/>
                </a:ext>
              </a:extLst>
            </p:cNvPr>
            <p:cNvSpPr>
              <a:spLocks noChangeShapeType="1"/>
            </p:cNvSpPr>
            <p:nvPr/>
          </p:nvSpPr>
          <p:spPr bwMode="auto">
            <a:xfrm>
              <a:off x="145" y="2331"/>
              <a:ext cx="5471"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6219" name="Line 89">
              <a:extLst>
                <a:ext uri="{FF2B5EF4-FFF2-40B4-BE49-F238E27FC236}">
                  <a16:creationId xmlns:a16="http://schemas.microsoft.com/office/drawing/2014/main" id="{29F1EFF5-75DF-421A-A4BB-7A77754072D6}"/>
                </a:ext>
              </a:extLst>
            </p:cNvPr>
            <p:cNvSpPr>
              <a:spLocks noChangeShapeType="1"/>
            </p:cNvSpPr>
            <p:nvPr/>
          </p:nvSpPr>
          <p:spPr bwMode="auto">
            <a:xfrm>
              <a:off x="145" y="2657"/>
              <a:ext cx="5471"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6220" name="Line 90">
              <a:extLst>
                <a:ext uri="{FF2B5EF4-FFF2-40B4-BE49-F238E27FC236}">
                  <a16:creationId xmlns:a16="http://schemas.microsoft.com/office/drawing/2014/main" id="{B8A9702C-B772-444B-976D-D4A6DEC63E80}"/>
                </a:ext>
              </a:extLst>
            </p:cNvPr>
            <p:cNvSpPr>
              <a:spLocks noChangeShapeType="1"/>
            </p:cNvSpPr>
            <p:nvPr/>
          </p:nvSpPr>
          <p:spPr bwMode="auto">
            <a:xfrm>
              <a:off x="145" y="2983"/>
              <a:ext cx="5471"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6221" name="Line 91">
              <a:extLst>
                <a:ext uri="{FF2B5EF4-FFF2-40B4-BE49-F238E27FC236}">
                  <a16:creationId xmlns:a16="http://schemas.microsoft.com/office/drawing/2014/main" id="{74CEADAA-DF34-4644-A911-128F9AF1747E}"/>
                </a:ext>
              </a:extLst>
            </p:cNvPr>
            <p:cNvSpPr>
              <a:spLocks noChangeShapeType="1"/>
            </p:cNvSpPr>
            <p:nvPr/>
          </p:nvSpPr>
          <p:spPr bwMode="auto">
            <a:xfrm>
              <a:off x="145" y="3309"/>
              <a:ext cx="5471"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6222" name="Line 92">
              <a:extLst>
                <a:ext uri="{FF2B5EF4-FFF2-40B4-BE49-F238E27FC236}">
                  <a16:creationId xmlns:a16="http://schemas.microsoft.com/office/drawing/2014/main" id="{5A6BFBA6-3398-47B2-A3E2-C705F3BB090E}"/>
                </a:ext>
              </a:extLst>
            </p:cNvPr>
            <p:cNvSpPr>
              <a:spLocks noChangeShapeType="1"/>
            </p:cNvSpPr>
            <p:nvPr/>
          </p:nvSpPr>
          <p:spPr bwMode="auto">
            <a:xfrm>
              <a:off x="145" y="3635"/>
              <a:ext cx="5471"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6223" name="Line 93">
              <a:extLst>
                <a:ext uri="{FF2B5EF4-FFF2-40B4-BE49-F238E27FC236}">
                  <a16:creationId xmlns:a16="http://schemas.microsoft.com/office/drawing/2014/main" id="{F757C173-A3CF-4EE9-A3A2-3E842984EFF1}"/>
                </a:ext>
              </a:extLst>
            </p:cNvPr>
            <p:cNvSpPr>
              <a:spLocks noChangeShapeType="1"/>
            </p:cNvSpPr>
            <p:nvPr/>
          </p:nvSpPr>
          <p:spPr bwMode="auto">
            <a:xfrm>
              <a:off x="145" y="3961"/>
              <a:ext cx="5471"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6224" name="Line 94">
              <a:extLst>
                <a:ext uri="{FF2B5EF4-FFF2-40B4-BE49-F238E27FC236}">
                  <a16:creationId xmlns:a16="http://schemas.microsoft.com/office/drawing/2014/main" id="{9DC2964F-34CE-49DB-886C-6F139518E238}"/>
                </a:ext>
              </a:extLst>
            </p:cNvPr>
            <p:cNvSpPr>
              <a:spLocks noChangeShapeType="1"/>
            </p:cNvSpPr>
            <p:nvPr/>
          </p:nvSpPr>
          <p:spPr bwMode="auto">
            <a:xfrm>
              <a:off x="144" y="625"/>
              <a:ext cx="0" cy="3336"/>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6225" name="Line 95">
              <a:extLst>
                <a:ext uri="{FF2B5EF4-FFF2-40B4-BE49-F238E27FC236}">
                  <a16:creationId xmlns:a16="http://schemas.microsoft.com/office/drawing/2014/main" id="{3875AB81-513F-4F81-B093-B66E878BA1A6}"/>
                </a:ext>
              </a:extLst>
            </p:cNvPr>
            <p:cNvSpPr>
              <a:spLocks noChangeShapeType="1"/>
            </p:cNvSpPr>
            <p:nvPr/>
          </p:nvSpPr>
          <p:spPr bwMode="auto">
            <a:xfrm>
              <a:off x="1632" y="625"/>
              <a:ext cx="0" cy="3336"/>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6226" name="Line 96">
              <a:extLst>
                <a:ext uri="{FF2B5EF4-FFF2-40B4-BE49-F238E27FC236}">
                  <a16:creationId xmlns:a16="http://schemas.microsoft.com/office/drawing/2014/main" id="{4D1F365E-7BB7-43CF-AAB8-909DF08BF342}"/>
                </a:ext>
              </a:extLst>
            </p:cNvPr>
            <p:cNvSpPr>
              <a:spLocks noChangeShapeType="1"/>
            </p:cNvSpPr>
            <p:nvPr/>
          </p:nvSpPr>
          <p:spPr bwMode="auto">
            <a:xfrm>
              <a:off x="2256" y="625"/>
              <a:ext cx="0" cy="3336"/>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6227" name="Line 97">
              <a:extLst>
                <a:ext uri="{FF2B5EF4-FFF2-40B4-BE49-F238E27FC236}">
                  <a16:creationId xmlns:a16="http://schemas.microsoft.com/office/drawing/2014/main" id="{24B8742F-9D66-4BD8-A09D-2BE9728311E1}"/>
                </a:ext>
              </a:extLst>
            </p:cNvPr>
            <p:cNvSpPr>
              <a:spLocks noChangeShapeType="1"/>
            </p:cNvSpPr>
            <p:nvPr/>
          </p:nvSpPr>
          <p:spPr bwMode="auto">
            <a:xfrm>
              <a:off x="2832" y="625"/>
              <a:ext cx="0" cy="3336"/>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6228" name="Line 98">
              <a:extLst>
                <a:ext uri="{FF2B5EF4-FFF2-40B4-BE49-F238E27FC236}">
                  <a16:creationId xmlns:a16="http://schemas.microsoft.com/office/drawing/2014/main" id="{BC385ED2-E326-4AAA-9E08-95C73946E537}"/>
                </a:ext>
              </a:extLst>
            </p:cNvPr>
            <p:cNvSpPr>
              <a:spLocks noChangeShapeType="1"/>
            </p:cNvSpPr>
            <p:nvPr/>
          </p:nvSpPr>
          <p:spPr bwMode="auto">
            <a:xfrm>
              <a:off x="3360" y="625"/>
              <a:ext cx="0" cy="3336"/>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6229" name="Line 99">
              <a:extLst>
                <a:ext uri="{FF2B5EF4-FFF2-40B4-BE49-F238E27FC236}">
                  <a16:creationId xmlns:a16="http://schemas.microsoft.com/office/drawing/2014/main" id="{5246EB8C-0B58-42A8-A7AF-599C585332D3}"/>
                </a:ext>
              </a:extLst>
            </p:cNvPr>
            <p:cNvSpPr>
              <a:spLocks noChangeShapeType="1"/>
            </p:cNvSpPr>
            <p:nvPr/>
          </p:nvSpPr>
          <p:spPr bwMode="auto">
            <a:xfrm>
              <a:off x="3936" y="625"/>
              <a:ext cx="0" cy="3336"/>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6230" name="Line 100">
              <a:extLst>
                <a:ext uri="{FF2B5EF4-FFF2-40B4-BE49-F238E27FC236}">
                  <a16:creationId xmlns:a16="http://schemas.microsoft.com/office/drawing/2014/main" id="{2C031EEE-68BE-4448-A087-25AC02EC76E3}"/>
                </a:ext>
              </a:extLst>
            </p:cNvPr>
            <p:cNvSpPr>
              <a:spLocks noChangeShapeType="1"/>
            </p:cNvSpPr>
            <p:nvPr/>
          </p:nvSpPr>
          <p:spPr bwMode="auto">
            <a:xfrm>
              <a:off x="4464" y="625"/>
              <a:ext cx="0" cy="3336"/>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6231" name="Line 101">
              <a:extLst>
                <a:ext uri="{FF2B5EF4-FFF2-40B4-BE49-F238E27FC236}">
                  <a16:creationId xmlns:a16="http://schemas.microsoft.com/office/drawing/2014/main" id="{CC76326A-E6C4-432B-8AEF-856D55985D03}"/>
                </a:ext>
              </a:extLst>
            </p:cNvPr>
            <p:cNvSpPr>
              <a:spLocks noChangeShapeType="1"/>
            </p:cNvSpPr>
            <p:nvPr/>
          </p:nvSpPr>
          <p:spPr bwMode="auto">
            <a:xfrm>
              <a:off x="5040" y="625"/>
              <a:ext cx="0" cy="3336"/>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6232" name="Line 102">
              <a:extLst>
                <a:ext uri="{FF2B5EF4-FFF2-40B4-BE49-F238E27FC236}">
                  <a16:creationId xmlns:a16="http://schemas.microsoft.com/office/drawing/2014/main" id="{7735016C-49B9-4760-8256-03590860FFE2}"/>
                </a:ext>
              </a:extLst>
            </p:cNvPr>
            <p:cNvSpPr>
              <a:spLocks noChangeShapeType="1"/>
            </p:cNvSpPr>
            <p:nvPr/>
          </p:nvSpPr>
          <p:spPr bwMode="auto">
            <a:xfrm>
              <a:off x="5616" y="625"/>
              <a:ext cx="0" cy="3336"/>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6233" name="Line 103">
              <a:extLst>
                <a:ext uri="{FF2B5EF4-FFF2-40B4-BE49-F238E27FC236}">
                  <a16:creationId xmlns:a16="http://schemas.microsoft.com/office/drawing/2014/main" id="{FFBCF20F-0298-462F-BDE4-7057E3EBE39E}"/>
                </a:ext>
              </a:extLst>
            </p:cNvPr>
            <p:cNvSpPr>
              <a:spLocks noChangeShapeType="1"/>
            </p:cNvSpPr>
            <p:nvPr/>
          </p:nvSpPr>
          <p:spPr bwMode="auto">
            <a:xfrm>
              <a:off x="145" y="1027"/>
              <a:ext cx="5471"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grpSp>
    </p:spTree>
  </p:cSld>
  <p:clrMapOvr>
    <a:masterClrMapping/>
  </p:clrMapOvr>
  <p:transition>
    <p:cov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4DC87-DBED-4744-9ADE-5985CB4440B0}"/>
              </a:ext>
            </a:extLst>
          </p:cNvPr>
          <p:cNvSpPr>
            <a:spLocks noGrp="1"/>
          </p:cNvSpPr>
          <p:nvPr>
            <p:ph type="title"/>
          </p:nvPr>
        </p:nvSpPr>
        <p:spPr>
          <a:xfrm>
            <a:off x="670249" y="1036929"/>
            <a:ext cx="10515600" cy="2527365"/>
          </a:xfrm>
        </p:spPr>
        <p:txBody>
          <a:bodyPr>
            <a:normAutofit/>
          </a:bodyPr>
          <a:lstStyle/>
          <a:p>
            <a:pPr marL="742950" indent="-742950" algn="ctr">
              <a:buFont typeface="+mj-lt"/>
              <a:buAutoNum type="arabicPeriod" startAt="4"/>
            </a:pPr>
            <a:r>
              <a:rPr lang="en-GB" sz="4000" dirty="0">
                <a:latin typeface="Times New Roman" panose="02020603050405020304" pitchFamily="18" charset="0"/>
                <a:cs typeface="Times New Roman" panose="02020603050405020304" pitchFamily="18" charset="0"/>
              </a:rPr>
              <a:t>Strategic Factor Analysis</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1533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Date Placeholder 3">
            <a:extLst>
              <a:ext uri="{FF2B5EF4-FFF2-40B4-BE49-F238E27FC236}">
                <a16:creationId xmlns:a16="http://schemas.microsoft.com/office/drawing/2014/main" id="{CA3CB015-C3C1-41BD-B897-0F0766E821E4}"/>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rPr>
              <a:t>Prentice Hall, 2000	</a:t>
            </a:r>
          </a:p>
        </p:txBody>
      </p:sp>
      <p:sp>
        <p:nvSpPr>
          <p:cNvPr id="274435" name="Footer Placeholder 4">
            <a:extLst>
              <a:ext uri="{FF2B5EF4-FFF2-40B4-BE49-F238E27FC236}">
                <a16:creationId xmlns:a16="http://schemas.microsoft.com/office/drawing/2014/main" id="{33E8894E-5C7F-4C3E-8B39-7E8DEF989087}"/>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rPr>
              <a:t>Chapter 5</a:t>
            </a:r>
          </a:p>
        </p:txBody>
      </p:sp>
      <p:sp>
        <p:nvSpPr>
          <p:cNvPr id="274436" name="Slide Number Placeholder 5">
            <a:extLst>
              <a:ext uri="{FF2B5EF4-FFF2-40B4-BE49-F238E27FC236}">
                <a16:creationId xmlns:a16="http://schemas.microsoft.com/office/drawing/2014/main" id="{34BCD071-6631-4203-865D-94062D1BE87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F72DEF85-3B47-4260-8A3D-AF7FF86219FB}" type="slidenum">
              <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rPr>
              <a:pPr marL="0" marR="0" lvl="0" indent="0" algn="r" defTabSz="914400" rtl="0" eaLnBrk="1" fontAlgn="auto" latinLnBrk="0" hangingPunct="1">
                <a:lnSpc>
                  <a:spcPct val="100000"/>
                </a:lnSpc>
                <a:spcBef>
                  <a:spcPct val="0"/>
                </a:spcBef>
                <a:spcAft>
                  <a:spcPts val="0"/>
                </a:spcAft>
                <a:buClrTx/>
                <a:buSzTx/>
                <a:buFontTx/>
                <a:buNone/>
                <a:tabLst/>
                <a:defRPr/>
              </a:pPr>
              <a:t>12</a:t>
            </a:fld>
            <a:endPar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74437" name="Rectangle 2">
            <a:extLst>
              <a:ext uri="{FF2B5EF4-FFF2-40B4-BE49-F238E27FC236}">
                <a16:creationId xmlns:a16="http://schemas.microsoft.com/office/drawing/2014/main" id="{688726B9-1454-4149-B66F-E1043B2264D1}"/>
              </a:ext>
            </a:extLst>
          </p:cNvPr>
          <p:cNvSpPr>
            <a:spLocks noChangeArrowheads="1"/>
          </p:cNvSpPr>
          <p:nvPr/>
        </p:nvSpPr>
        <p:spPr bwMode="auto">
          <a:xfrm>
            <a:off x="1524000" y="895351"/>
            <a:ext cx="9144000" cy="54959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74438" name="Rectangle 3">
            <a:extLst>
              <a:ext uri="{FF2B5EF4-FFF2-40B4-BE49-F238E27FC236}">
                <a16:creationId xmlns:a16="http://schemas.microsoft.com/office/drawing/2014/main" id="{1024FA86-1FC8-471D-857E-8B878308BAF5}"/>
              </a:ext>
            </a:extLst>
          </p:cNvPr>
          <p:cNvSpPr>
            <a:spLocks noChangeArrowheads="1"/>
          </p:cNvSpPr>
          <p:nvPr/>
        </p:nvSpPr>
        <p:spPr bwMode="auto">
          <a:xfrm>
            <a:off x="7927976" y="1330325"/>
            <a:ext cx="275717" cy="308419"/>
          </a:xfrm>
          <a:prstGeom prst="rect">
            <a:avLst/>
          </a:prstGeom>
          <a:noFill/>
          <a:ln w="12700">
            <a:solidFill>
              <a:srgbClr val="000000"/>
            </a:solidFill>
            <a:miter lim="800000"/>
            <a:headEnd/>
            <a:tailEnd/>
          </a:ln>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5</a:t>
            </a:r>
          </a:p>
        </p:txBody>
      </p:sp>
      <p:sp>
        <p:nvSpPr>
          <p:cNvPr id="274439" name="Rectangle 4">
            <a:extLst>
              <a:ext uri="{FF2B5EF4-FFF2-40B4-BE49-F238E27FC236}">
                <a16:creationId xmlns:a16="http://schemas.microsoft.com/office/drawing/2014/main" id="{56D52772-A4A7-46D9-AD39-DF310C2D2A4F}"/>
              </a:ext>
            </a:extLst>
          </p:cNvPr>
          <p:cNvSpPr>
            <a:spLocks noChangeArrowheads="1"/>
          </p:cNvSpPr>
          <p:nvPr/>
        </p:nvSpPr>
        <p:spPr bwMode="auto">
          <a:xfrm>
            <a:off x="4160839" y="1330325"/>
            <a:ext cx="275717" cy="308419"/>
          </a:xfrm>
          <a:prstGeom prst="rect">
            <a:avLst/>
          </a:prstGeom>
          <a:solidFill>
            <a:schemeClr val="bg1"/>
          </a:solidFill>
          <a:ln w="12700">
            <a:solidFill>
              <a:srgbClr val="000000"/>
            </a:solidFill>
            <a:miter lim="800000"/>
            <a:headEnd/>
            <a:tailEnd/>
          </a:ln>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1</a:t>
            </a:r>
          </a:p>
        </p:txBody>
      </p:sp>
      <p:sp>
        <p:nvSpPr>
          <p:cNvPr id="274440" name="Rectangle 5">
            <a:extLst>
              <a:ext uri="{FF2B5EF4-FFF2-40B4-BE49-F238E27FC236}">
                <a16:creationId xmlns:a16="http://schemas.microsoft.com/office/drawing/2014/main" id="{4BE27010-E51D-41AB-8B28-225020A22F94}"/>
              </a:ext>
            </a:extLst>
          </p:cNvPr>
          <p:cNvSpPr>
            <a:spLocks noChangeArrowheads="1"/>
          </p:cNvSpPr>
          <p:nvPr/>
        </p:nvSpPr>
        <p:spPr bwMode="auto">
          <a:xfrm>
            <a:off x="5045076" y="1330325"/>
            <a:ext cx="275717" cy="308419"/>
          </a:xfrm>
          <a:prstGeom prst="rect">
            <a:avLst/>
          </a:prstGeom>
          <a:noFill/>
          <a:ln w="12700">
            <a:solidFill>
              <a:srgbClr val="000000"/>
            </a:solidFill>
            <a:miter lim="800000"/>
            <a:headEnd/>
            <a:tailEnd/>
          </a:ln>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2</a:t>
            </a:r>
          </a:p>
        </p:txBody>
      </p:sp>
      <p:sp>
        <p:nvSpPr>
          <p:cNvPr id="274441" name="Rectangle 6">
            <a:extLst>
              <a:ext uri="{FF2B5EF4-FFF2-40B4-BE49-F238E27FC236}">
                <a16:creationId xmlns:a16="http://schemas.microsoft.com/office/drawing/2014/main" id="{8660A4C5-699D-4795-B3FE-ADAB40CB93CD}"/>
              </a:ext>
            </a:extLst>
          </p:cNvPr>
          <p:cNvSpPr>
            <a:spLocks noChangeArrowheads="1"/>
          </p:cNvSpPr>
          <p:nvPr/>
        </p:nvSpPr>
        <p:spPr bwMode="auto">
          <a:xfrm>
            <a:off x="5983289" y="1330325"/>
            <a:ext cx="275717" cy="308419"/>
          </a:xfrm>
          <a:prstGeom prst="rect">
            <a:avLst/>
          </a:prstGeom>
          <a:noFill/>
          <a:ln w="12700">
            <a:solidFill>
              <a:srgbClr val="000000"/>
            </a:solidFill>
            <a:miter lim="800000"/>
            <a:headEnd/>
            <a:tailEnd/>
          </a:ln>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3</a:t>
            </a:r>
          </a:p>
        </p:txBody>
      </p:sp>
      <p:sp>
        <p:nvSpPr>
          <p:cNvPr id="274442" name="Rectangle 7">
            <a:extLst>
              <a:ext uri="{FF2B5EF4-FFF2-40B4-BE49-F238E27FC236}">
                <a16:creationId xmlns:a16="http://schemas.microsoft.com/office/drawing/2014/main" id="{C22508E8-046F-4074-9CE5-29BCF1DA3012}"/>
              </a:ext>
            </a:extLst>
          </p:cNvPr>
          <p:cNvSpPr>
            <a:spLocks noChangeArrowheads="1"/>
          </p:cNvSpPr>
          <p:nvPr/>
        </p:nvSpPr>
        <p:spPr bwMode="auto">
          <a:xfrm>
            <a:off x="7000876" y="1330325"/>
            <a:ext cx="275717" cy="308419"/>
          </a:xfrm>
          <a:prstGeom prst="rect">
            <a:avLst/>
          </a:prstGeom>
          <a:noFill/>
          <a:ln w="12700">
            <a:solidFill>
              <a:srgbClr val="000000"/>
            </a:solidFill>
            <a:miter lim="800000"/>
            <a:headEnd/>
            <a:tailEnd/>
          </a:ln>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4</a:t>
            </a:r>
          </a:p>
        </p:txBody>
      </p:sp>
      <p:sp>
        <p:nvSpPr>
          <p:cNvPr id="87048" name="Rectangle 8">
            <a:extLst>
              <a:ext uri="{FF2B5EF4-FFF2-40B4-BE49-F238E27FC236}">
                <a16:creationId xmlns:a16="http://schemas.microsoft.com/office/drawing/2014/main" id="{7410994E-D735-4626-8361-F938F4D8F7C0}"/>
              </a:ext>
            </a:extLst>
          </p:cNvPr>
          <p:cNvSpPr>
            <a:spLocks noGrp="1" noChangeArrowheads="1"/>
          </p:cNvSpPr>
          <p:nvPr>
            <p:ph type="title"/>
          </p:nvPr>
        </p:nvSpPr>
        <p:spPr>
          <a:xfrm>
            <a:off x="1371600" y="495300"/>
            <a:ext cx="8648700" cy="533400"/>
          </a:xfrm>
        </p:spPr>
        <p:txBody>
          <a:bodyPr anchor="t">
            <a:normAutofit fontScale="90000"/>
          </a:bodyPr>
          <a:lstStyle/>
          <a:p>
            <a:pPr eaLnBrk="1" hangingPunct="1">
              <a:defRPr/>
            </a:pPr>
            <a:r>
              <a:rPr lang="en-US" sz="3600" dirty="0">
                <a:latin typeface="Times New Roman" panose="02020603050405020304" pitchFamily="18" charset="0"/>
                <a:cs typeface="Times New Roman" panose="02020603050405020304" pitchFamily="18" charset="0"/>
              </a:rPr>
              <a:t>Strategic Factor Analysis Summary (SFAS)</a:t>
            </a:r>
          </a:p>
        </p:txBody>
      </p:sp>
      <p:sp>
        <p:nvSpPr>
          <p:cNvPr id="274445" name="Line 12">
            <a:extLst>
              <a:ext uri="{FF2B5EF4-FFF2-40B4-BE49-F238E27FC236}">
                <a16:creationId xmlns:a16="http://schemas.microsoft.com/office/drawing/2014/main" id="{C5E21253-A5AE-4864-B48F-3EA29B26F18E}"/>
              </a:ext>
            </a:extLst>
          </p:cNvPr>
          <p:cNvSpPr>
            <a:spLocks noChangeShapeType="1"/>
          </p:cNvSpPr>
          <p:nvPr/>
        </p:nvSpPr>
        <p:spPr bwMode="auto">
          <a:xfrm>
            <a:off x="1663700" y="5286375"/>
            <a:ext cx="8801100" cy="0"/>
          </a:xfrm>
          <a:prstGeom prst="line">
            <a:avLst/>
          </a:prstGeom>
          <a:noFill/>
          <a:ln w="254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74446" name="Rectangle 13">
            <a:extLst>
              <a:ext uri="{FF2B5EF4-FFF2-40B4-BE49-F238E27FC236}">
                <a16:creationId xmlns:a16="http://schemas.microsoft.com/office/drawing/2014/main" id="{30BCDE5B-8CC1-401C-9543-A529156004AE}"/>
              </a:ext>
            </a:extLst>
          </p:cNvPr>
          <p:cNvSpPr>
            <a:spLocks noChangeArrowheads="1"/>
          </p:cNvSpPr>
          <p:nvPr/>
        </p:nvSpPr>
        <p:spPr bwMode="auto">
          <a:xfrm>
            <a:off x="1657350" y="1554163"/>
            <a:ext cx="2686050" cy="3555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tabLst>
                <a:tab pos="284163" algn="l"/>
              </a:tabLst>
              <a:defRPr sz="2400" b="1">
                <a:solidFill>
                  <a:srgbClr val="FCFEB9"/>
                </a:solidFill>
                <a:latin typeface="Arial" panose="020B0604020202020204" pitchFamily="34" charset="0"/>
              </a:defRPr>
            </a:lvl1pPr>
            <a:lvl2pPr marL="742950" indent="-285750">
              <a:spcBef>
                <a:spcPct val="20000"/>
              </a:spcBef>
              <a:buClr>
                <a:srgbClr val="F6BF69"/>
              </a:buClr>
              <a:buChar char="•"/>
              <a:tabLst>
                <a:tab pos="284163" algn="l"/>
              </a:tabLst>
              <a:defRPr sz="2000">
                <a:solidFill>
                  <a:srgbClr val="FCFEB9"/>
                </a:solidFill>
                <a:latin typeface="Arial" panose="020B0604020202020204" pitchFamily="34" charset="0"/>
              </a:defRPr>
            </a:lvl2pPr>
            <a:lvl3pPr marL="1143000" indent="-228600">
              <a:spcBef>
                <a:spcPct val="20000"/>
              </a:spcBef>
              <a:buClr>
                <a:srgbClr val="F6BF69"/>
              </a:buClr>
              <a:buChar char="•"/>
              <a:tabLst>
                <a:tab pos="284163" algn="l"/>
              </a:tabLst>
              <a:defRPr sz="2400">
                <a:solidFill>
                  <a:srgbClr val="FCFEB9"/>
                </a:solidFill>
                <a:latin typeface="Arial" panose="020B0604020202020204" pitchFamily="34" charset="0"/>
              </a:defRPr>
            </a:lvl3pPr>
            <a:lvl4pPr marL="1600200" indent="-228600">
              <a:spcBef>
                <a:spcPct val="20000"/>
              </a:spcBef>
              <a:buClr>
                <a:srgbClr val="F6BF69"/>
              </a:buClr>
              <a:buChar char="•"/>
              <a:tabLst>
                <a:tab pos="284163" algn="l"/>
              </a:tabLst>
              <a:defRPr sz="2000">
                <a:solidFill>
                  <a:srgbClr val="FCFEB9"/>
                </a:solidFill>
                <a:latin typeface="Arial" panose="020B0604020202020204" pitchFamily="34" charset="0"/>
              </a:defRPr>
            </a:lvl4pPr>
            <a:lvl5pPr marL="2057400" indent="-228600">
              <a:spcBef>
                <a:spcPct val="20000"/>
              </a:spcBef>
              <a:buClr>
                <a:srgbClr val="F6BF69"/>
              </a:buClr>
              <a:buChar char="•"/>
              <a:tabLst>
                <a:tab pos="284163" algn="l"/>
              </a:tabLst>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tabLst>
                <a:tab pos="284163" algn="l"/>
              </a:tabLst>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tabLst>
                <a:tab pos="284163" algn="l"/>
              </a:tabLst>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tabLst>
                <a:tab pos="284163" algn="l"/>
              </a:tabLst>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tabLst>
                <a:tab pos="284163" algn="l"/>
              </a:tabLst>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ct val="50000"/>
              </a:spcAft>
              <a:buClrTx/>
              <a:buSzTx/>
              <a:buFontTx/>
              <a:buNone/>
              <a:tabLst>
                <a:tab pos="284163" algn="l"/>
              </a:tabLst>
              <a:defRPr/>
            </a:pPr>
            <a:r>
              <a:rPr kumimoji="0" lang="en-US" altLang="en-US" sz="14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Key Strategic Factors</a:t>
            </a:r>
          </a:p>
          <a:p>
            <a:pPr marL="0" marR="0" lvl="0" indent="0" algn="l" defTabSz="914400" rtl="0" eaLnBrk="1" fontAlgn="auto" latinLnBrk="0" hangingPunct="1">
              <a:lnSpc>
                <a:spcPct val="100000"/>
              </a:lnSpc>
              <a:spcBef>
                <a:spcPct val="0"/>
              </a:spcBef>
              <a:spcAft>
                <a:spcPts val="0"/>
              </a:spcAft>
              <a:buClrTx/>
              <a:buSzTx/>
              <a:buFontTx/>
              <a:buNone/>
              <a:tabLst>
                <a:tab pos="284163" algn="l"/>
              </a:tabLst>
              <a:defRPr/>
            </a:pPr>
            <a:r>
              <a:rPr kumimoji="0" lang="en-US" altLang="en-US" sz="1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(Select the most important opportunities/threats from EFAS, Table 3.4 and the most important strengths and weaknesses from IFAS, Table 4.2)</a:t>
            </a:r>
          </a:p>
          <a:p>
            <a:pPr marL="0" marR="0" lvl="0" indent="0" algn="l" defTabSz="914400" rtl="0" eaLnBrk="1" fontAlgn="auto" latinLnBrk="0" hangingPunct="1">
              <a:lnSpc>
                <a:spcPct val="100000"/>
              </a:lnSpc>
              <a:spcBef>
                <a:spcPct val="0"/>
              </a:spcBef>
              <a:spcAft>
                <a:spcPts val="0"/>
              </a:spcAft>
              <a:buClrTx/>
              <a:buSzTx/>
              <a:buFontTx/>
              <a:buNone/>
              <a:tabLst>
                <a:tab pos="284163" algn="l"/>
              </a:tabLst>
              <a:defRPr/>
            </a:pPr>
            <a:r>
              <a:rPr kumimoji="0" lang="en-US" altLang="en-US" sz="1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	</a:t>
            </a: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endParaRPr kumimoji="0" lang="en-US" altLang="en-US" sz="1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endParaRPr kumimoji="0" lang="en-US" altLang="en-US" sz="1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endParaRPr kumimoji="0" lang="en-US" altLang="en-US" sz="1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endParaRPr kumimoji="0" lang="en-US" altLang="en-US" sz="1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endParaRPr kumimoji="0" lang="en-US" altLang="en-US" sz="1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endParaRPr kumimoji="0" lang="en-US" altLang="en-US" sz="1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endParaRPr kumimoji="0" lang="en-US" altLang="en-US" sz="1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endParaRPr kumimoji="0" lang="en-US" altLang="en-US" sz="1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endParaRPr kumimoji="0" lang="en-US" altLang="en-US" sz="1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br>
              <a:rPr kumimoji="0" lang="en-US" altLang="en-US" sz="1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br>
            <a:endParaRPr kumimoji="0" lang="en-US" altLang="en-US" sz="1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tab pos="284163" algn="l"/>
              </a:tabLst>
              <a:defRPr/>
            </a:pPr>
            <a:r>
              <a:rPr kumimoji="0" lang="en-US" altLang="en-US" sz="14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Total Score</a:t>
            </a:r>
            <a:r>
              <a:rPr kumimoji="0" lang="en-US" altLang="en-US" sz="1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	</a:t>
            </a:r>
          </a:p>
        </p:txBody>
      </p:sp>
      <p:sp>
        <p:nvSpPr>
          <p:cNvPr id="274447" name="Rectangle 14">
            <a:extLst>
              <a:ext uri="{FF2B5EF4-FFF2-40B4-BE49-F238E27FC236}">
                <a16:creationId xmlns:a16="http://schemas.microsoft.com/office/drawing/2014/main" id="{817E94E5-AD4C-458E-8FE8-71FD75187914}"/>
              </a:ext>
            </a:extLst>
          </p:cNvPr>
          <p:cNvSpPr>
            <a:spLocks noChangeArrowheads="1"/>
          </p:cNvSpPr>
          <p:nvPr/>
        </p:nvSpPr>
        <p:spPr bwMode="auto">
          <a:xfrm>
            <a:off x="4521200" y="2271714"/>
            <a:ext cx="733919" cy="30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Weight</a:t>
            </a:r>
          </a:p>
        </p:txBody>
      </p:sp>
      <p:sp>
        <p:nvSpPr>
          <p:cNvPr id="274448" name="Rectangle 15">
            <a:extLst>
              <a:ext uri="{FF2B5EF4-FFF2-40B4-BE49-F238E27FC236}">
                <a16:creationId xmlns:a16="http://schemas.microsoft.com/office/drawing/2014/main" id="{837DAB6C-3BD5-4DE3-A2DF-5756473C5FBA}"/>
              </a:ext>
            </a:extLst>
          </p:cNvPr>
          <p:cNvSpPr>
            <a:spLocks noChangeArrowheads="1"/>
          </p:cNvSpPr>
          <p:nvPr/>
        </p:nvSpPr>
        <p:spPr bwMode="auto">
          <a:xfrm>
            <a:off x="5389564" y="2058988"/>
            <a:ext cx="703719" cy="5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Rating</a:t>
            </a:r>
          </a:p>
        </p:txBody>
      </p:sp>
      <p:sp>
        <p:nvSpPr>
          <p:cNvPr id="274449" name="Rectangle 16">
            <a:extLst>
              <a:ext uri="{FF2B5EF4-FFF2-40B4-BE49-F238E27FC236}">
                <a16:creationId xmlns:a16="http://schemas.microsoft.com/office/drawing/2014/main" id="{DBE33025-01E1-411D-B5D5-C404703145E4}"/>
              </a:ext>
            </a:extLst>
          </p:cNvPr>
          <p:cNvSpPr>
            <a:spLocks noChangeArrowheads="1"/>
          </p:cNvSpPr>
          <p:nvPr/>
        </p:nvSpPr>
        <p:spPr bwMode="auto">
          <a:xfrm>
            <a:off x="6288089" y="2058988"/>
            <a:ext cx="958339" cy="5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Weighted </a:t>
            </a:r>
            <a:b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Score</a:t>
            </a:r>
          </a:p>
        </p:txBody>
      </p:sp>
      <p:sp>
        <p:nvSpPr>
          <p:cNvPr id="274450" name="Rectangle 17">
            <a:extLst>
              <a:ext uri="{FF2B5EF4-FFF2-40B4-BE49-F238E27FC236}">
                <a16:creationId xmlns:a16="http://schemas.microsoft.com/office/drawing/2014/main" id="{6238D1F5-9CDA-4579-B6D8-A67F39473035}"/>
              </a:ext>
            </a:extLst>
          </p:cNvPr>
          <p:cNvSpPr>
            <a:spLocks noChangeArrowheads="1"/>
          </p:cNvSpPr>
          <p:nvPr/>
        </p:nvSpPr>
        <p:spPr bwMode="auto">
          <a:xfrm>
            <a:off x="8289925" y="2271714"/>
            <a:ext cx="1013098" cy="30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Comments</a:t>
            </a:r>
          </a:p>
        </p:txBody>
      </p:sp>
      <p:sp>
        <p:nvSpPr>
          <p:cNvPr id="274451" name="Line 18">
            <a:extLst>
              <a:ext uri="{FF2B5EF4-FFF2-40B4-BE49-F238E27FC236}">
                <a16:creationId xmlns:a16="http://schemas.microsoft.com/office/drawing/2014/main" id="{1C3ACD69-53FB-4380-825D-1593C5322EC5}"/>
              </a:ext>
            </a:extLst>
          </p:cNvPr>
          <p:cNvSpPr>
            <a:spLocks noChangeShapeType="1"/>
          </p:cNvSpPr>
          <p:nvPr/>
        </p:nvSpPr>
        <p:spPr bwMode="auto">
          <a:xfrm>
            <a:off x="1663700" y="2598738"/>
            <a:ext cx="88011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74452" name="Line 19">
            <a:extLst>
              <a:ext uri="{FF2B5EF4-FFF2-40B4-BE49-F238E27FC236}">
                <a16:creationId xmlns:a16="http://schemas.microsoft.com/office/drawing/2014/main" id="{4ED5BDDC-D174-49F5-8DAB-5D0E247D1102}"/>
              </a:ext>
            </a:extLst>
          </p:cNvPr>
          <p:cNvSpPr>
            <a:spLocks noChangeShapeType="1"/>
          </p:cNvSpPr>
          <p:nvPr/>
        </p:nvSpPr>
        <p:spPr bwMode="auto">
          <a:xfrm>
            <a:off x="4460875" y="1331913"/>
            <a:ext cx="0" cy="395605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74453" name="Line 20">
            <a:extLst>
              <a:ext uri="{FF2B5EF4-FFF2-40B4-BE49-F238E27FC236}">
                <a16:creationId xmlns:a16="http://schemas.microsoft.com/office/drawing/2014/main" id="{3DC4CF25-34D2-4200-914F-9A98EF63BEFE}"/>
              </a:ext>
            </a:extLst>
          </p:cNvPr>
          <p:cNvSpPr>
            <a:spLocks noChangeShapeType="1"/>
          </p:cNvSpPr>
          <p:nvPr/>
        </p:nvSpPr>
        <p:spPr bwMode="auto">
          <a:xfrm>
            <a:off x="5343525" y="1331913"/>
            <a:ext cx="0" cy="3954462"/>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74454" name="Line 21">
            <a:extLst>
              <a:ext uri="{FF2B5EF4-FFF2-40B4-BE49-F238E27FC236}">
                <a16:creationId xmlns:a16="http://schemas.microsoft.com/office/drawing/2014/main" id="{3F0374B9-9534-478D-B70C-A5DA35045AAA}"/>
              </a:ext>
            </a:extLst>
          </p:cNvPr>
          <p:cNvSpPr>
            <a:spLocks noChangeShapeType="1"/>
          </p:cNvSpPr>
          <p:nvPr/>
        </p:nvSpPr>
        <p:spPr bwMode="auto">
          <a:xfrm>
            <a:off x="6291263" y="1331913"/>
            <a:ext cx="0" cy="3948112"/>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74455" name="Line 22">
            <a:extLst>
              <a:ext uri="{FF2B5EF4-FFF2-40B4-BE49-F238E27FC236}">
                <a16:creationId xmlns:a16="http://schemas.microsoft.com/office/drawing/2014/main" id="{CE0D6C6A-9C09-4D32-BC82-7A2D33086FE8}"/>
              </a:ext>
            </a:extLst>
          </p:cNvPr>
          <p:cNvSpPr>
            <a:spLocks noChangeShapeType="1"/>
          </p:cNvSpPr>
          <p:nvPr/>
        </p:nvSpPr>
        <p:spPr bwMode="auto">
          <a:xfrm>
            <a:off x="7307263" y="1343026"/>
            <a:ext cx="0" cy="3935413"/>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grpSp>
        <p:nvGrpSpPr>
          <p:cNvPr id="274456" name="Group 23">
            <a:extLst>
              <a:ext uri="{FF2B5EF4-FFF2-40B4-BE49-F238E27FC236}">
                <a16:creationId xmlns:a16="http://schemas.microsoft.com/office/drawing/2014/main" id="{C85B9C17-7D6A-4DE6-8A56-F905BCF90F1E}"/>
              </a:ext>
            </a:extLst>
          </p:cNvPr>
          <p:cNvGrpSpPr>
            <a:grpSpLocks/>
          </p:cNvGrpSpPr>
          <p:nvPr/>
        </p:nvGrpSpPr>
        <p:grpSpPr bwMode="auto">
          <a:xfrm>
            <a:off x="4687889" y="5105400"/>
            <a:ext cx="369887" cy="71438"/>
            <a:chOff x="1993" y="3216"/>
            <a:chExt cx="233" cy="45"/>
          </a:xfrm>
        </p:grpSpPr>
        <p:sp>
          <p:nvSpPr>
            <p:cNvPr id="274473" name="Line 24">
              <a:extLst>
                <a:ext uri="{FF2B5EF4-FFF2-40B4-BE49-F238E27FC236}">
                  <a16:creationId xmlns:a16="http://schemas.microsoft.com/office/drawing/2014/main" id="{E2D5D529-0430-41DC-AAF0-2BAA229BE8A8}"/>
                </a:ext>
              </a:extLst>
            </p:cNvPr>
            <p:cNvSpPr>
              <a:spLocks noChangeShapeType="1"/>
            </p:cNvSpPr>
            <p:nvPr/>
          </p:nvSpPr>
          <p:spPr bwMode="auto">
            <a:xfrm>
              <a:off x="1993" y="3216"/>
              <a:ext cx="233"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74474" name="Line 25">
              <a:extLst>
                <a:ext uri="{FF2B5EF4-FFF2-40B4-BE49-F238E27FC236}">
                  <a16:creationId xmlns:a16="http://schemas.microsoft.com/office/drawing/2014/main" id="{C7BA2C6B-3A43-4C01-A121-A2C672DACDA1}"/>
                </a:ext>
              </a:extLst>
            </p:cNvPr>
            <p:cNvSpPr>
              <a:spLocks noChangeShapeType="1"/>
            </p:cNvSpPr>
            <p:nvPr/>
          </p:nvSpPr>
          <p:spPr bwMode="auto">
            <a:xfrm>
              <a:off x="1993" y="3261"/>
              <a:ext cx="233"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grpSp>
      <p:grpSp>
        <p:nvGrpSpPr>
          <p:cNvPr id="274457" name="Group 26">
            <a:extLst>
              <a:ext uri="{FF2B5EF4-FFF2-40B4-BE49-F238E27FC236}">
                <a16:creationId xmlns:a16="http://schemas.microsoft.com/office/drawing/2014/main" id="{1F05B021-E81C-46EE-91C2-C1665566C291}"/>
              </a:ext>
            </a:extLst>
          </p:cNvPr>
          <p:cNvGrpSpPr>
            <a:grpSpLocks/>
          </p:cNvGrpSpPr>
          <p:nvPr/>
        </p:nvGrpSpPr>
        <p:grpSpPr bwMode="auto">
          <a:xfrm>
            <a:off x="6618289" y="5105400"/>
            <a:ext cx="369887" cy="71438"/>
            <a:chOff x="3209" y="3216"/>
            <a:chExt cx="233" cy="45"/>
          </a:xfrm>
        </p:grpSpPr>
        <p:sp>
          <p:nvSpPr>
            <p:cNvPr id="274471" name="Line 27">
              <a:extLst>
                <a:ext uri="{FF2B5EF4-FFF2-40B4-BE49-F238E27FC236}">
                  <a16:creationId xmlns:a16="http://schemas.microsoft.com/office/drawing/2014/main" id="{F5F24302-1210-4337-8FE3-7F2C7F489699}"/>
                </a:ext>
              </a:extLst>
            </p:cNvPr>
            <p:cNvSpPr>
              <a:spLocks noChangeShapeType="1"/>
            </p:cNvSpPr>
            <p:nvPr/>
          </p:nvSpPr>
          <p:spPr bwMode="auto">
            <a:xfrm>
              <a:off x="3209" y="3216"/>
              <a:ext cx="233"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74472" name="Line 28">
              <a:extLst>
                <a:ext uri="{FF2B5EF4-FFF2-40B4-BE49-F238E27FC236}">
                  <a16:creationId xmlns:a16="http://schemas.microsoft.com/office/drawing/2014/main" id="{4C93A4F8-6607-47EC-A9FD-BC115D468995}"/>
                </a:ext>
              </a:extLst>
            </p:cNvPr>
            <p:cNvSpPr>
              <a:spLocks noChangeShapeType="1"/>
            </p:cNvSpPr>
            <p:nvPr/>
          </p:nvSpPr>
          <p:spPr bwMode="auto">
            <a:xfrm>
              <a:off x="3209" y="3261"/>
              <a:ext cx="233"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grpSp>
      <p:sp>
        <p:nvSpPr>
          <p:cNvPr id="274458" name="Line 29">
            <a:extLst>
              <a:ext uri="{FF2B5EF4-FFF2-40B4-BE49-F238E27FC236}">
                <a16:creationId xmlns:a16="http://schemas.microsoft.com/office/drawing/2014/main" id="{2A9120E9-FFEC-4F0B-A64C-200D5A094FF5}"/>
              </a:ext>
            </a:extLst>
          </p:cNvPr>
          <p:cNvSpPr>
            <a:spLocks noChangeShapeType="1"/>
          </p:cNvSpPr>
          <p:nvPr/>
        </p:nvSpPr>
        <p:spPr bwMode="auto">
          <a:xfrm>
            <a:off x="4687889" y="4830763"/>
            <a:ext cx="369887"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74459" name="Line 30">
            <a:extLst>
              <a:ext uri="{FF2B5EF4-FFF2-40B4-BE49-F238E27FC236}">
                <a16:creationId xmlns:a16="http://schemas.microsoft.com/office/drawing/2014/main" id="{D8615B21-890F-42BA-975D-4CC7E6453ECA}"/>
              </a:ext>
            </a:extLst>
          </p:cNvPr>
          <p:cNvSpPr>
            <a:spLocks noChangeShapeType="1"/>
          </p:cNvSpPr>
          <p:nvPr/>
        </p:nvSpPr>
        <p:spPr bwMode="auto">
          <a:xfrm>
            <a:off x="6618289" y="4830763"/>
            <a:ext cx="369887"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74460" name="Rectangle 31">
            <a:extLst>
              <a:ext uri="{FF2B5EF4-FFF2-40B4-BE49-F238E27FC236}">
                <a16:creationId xmlns:a16="http://schemas.microsoft.com/office/drawing/2014/main" id="{0C47AC90-1772-40FB-BD28-18899D7843E3}"/>
              </a:ext>
            </a:extLst>
          </p:cNvPr>
          <p:cNvSpPr>
            <a:spLocks noChangeArrowheads="1"/>
          </p:cNvSpPr>
          <p:nvPr/>
        </p:nvSpPr>
        <p:spPr bwMode="auto">
          <a:xfrm>
            <a:off x="1655764" y="5392738"/>
            <a:ext cx="8758237" cy="1062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en-US" sz="1000" b="1" i="1"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Notes:</a:t>
            </a:r>
            <a:r>
              <a:rPr kumimoji="0" lang="en-US" altLang="en-US" sz="10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en-US" altLang="en-US" sz="10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1.</a:t>
            </a:r>
            <a:r>
              <a:rPr kumimoji="0" lang="en-US" altLang="en-US" sz="10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List each of your key strategic features developed in your IFAS and EFAS tables in Column 1.    </a:t>
            </a:r>
            <a:r>
              <a:rPr kumimoji="0" lang="en-US" altLang="en-US" sz="10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2.</a:t>
            </a:r>
            <a:r>
              <a:rPr kumimoji="0" lang="en-US" altLang="en-US" sz="10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Weight each factor from 1.0 (Most Important) to 0.0 (Not Important) in Column 2 based on that factor’s probable impact on the company’s strategic position. The total weights must sum to 1.00.    </a:t>
            </a:r>
            <a:r>
              <a:rPr kumimoji="0" lang="en-US" altLang="en-US" sz="10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3.  </a:t>
            </a:r>
            <a:r>
              <a:rPr kumimoji="0" lang="en-US" altLang="en-US" sz="10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Rate each factor from 5 (Outstanding) to 1 (Poor) in Column 3 based on the company’s response to that factor.    </a:t>
            </a:r>
            <a:r>
              <a:rPr kumimoji="0" lang="en-US" altLang="en-US" sz="10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4.</a:t>
            </a:r>
            <a:r>
              <a:rPr kumimoji="0" lang="en-US" altLang="en-US" sz="10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Multiply each factor’s weight times its rating to obtain each factor’s weighted score in Column 4.    </a:t>
            </a:r>
            <a:r>
              <a:rPr kumimoji="0" lang="en-US" altLang="en-US" sz="10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5.</a:t>
            </a:r>
            <a:r>
              <a:rPr kumimoji="0" lang="en-US" altLang="en-US" sz="10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For duration in Column 5, check appropriate column (short term—less than 1 year; intermediate—1 to 3 years; long term—over 3 years.)    </a:t>
            </a:r>
            <a:r>
              <a:rPr kumimoji="0" lang="en-US" altLang="en-US" sz="10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6.</a:t>
            </a:r>
            <a:r>
              <a:rPr kumimoji="0" lang="en-US" altLang="en-US" sz="10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Use Column 6 (comments) for rationale used for each factor.</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en-US" sz="1000" b="0" i="1"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Source:</a:t>
            </a:r>
            <a:r>
              <a:rPr kumimoji="0" lang="en-US" altLang="en-US" sz="10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T. L. Wheelen and J. D. Hunger, “Strategic Factors Analysis Summary (SFAS).” Copyright © 1997 by Wheelen and Hunger Associates. Reprinted by permission.</a:t>
            </a:r>
          </a:p>
        </p:txBody>
      </p:sp>
      <p:sp>
        <p:nvSpPr>
          <p:cNvPr id="274461" name="Rectangle 32">
            <a:extLst>
              <a:ext uri="{FF2B5EF4-FFF2-40B4-BE49-F238E27FC236}">
                <a16:creationId xmlns:a16="http://schemas.microsoft.com/office/drawing/2014/main" id="{467BC249-53BC-4272-9202-718CB485DF1E}"/>
              </a:ext>
            </a:extLst>
          </p:cNvPr>
          <p:cNvSpPr>
            <a:spLocks noChangeArrowheads="1"/>
          </p:cNvSpPr>
          <p:nvPr/>
        </p:nvSpPr>
        <p:spPr bwMode="auto">
          <a:xfrm rot="16200000">
            <a:off x="7235585" y="2317078"/>
            <a:ext cx="378309" cy="99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ctr" defTabSz="914400" rtl="0" eaLnBrk="1" fontAlgn="auto" latinLnBrk="0" hangingPunct="1">
              <a:lnSpc>
                <a:spcPct val="70000"/>
              </a:lnSpc>
              <a:spcBef>
                <a:spcPct val="0"/>
              </a:spcBef>
              <a:spcAft>
                <a:spcPts val="0"/>
              </a:spcAft>
              <a:buClrTx/>
              <a:buSzTx/>
              <a:buFontTx/>
              <a:buNone/>
              <a:tabLst/>
              <a:defRPr/>
            </a:pPr>
            <a:r>
              <a:rPr kumimoji="0" lang="en-US" altLang="en-US" sz="9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SHORT</a:t>
            </a:r>
          </a:p>
        </p:txBody>
      </p:sp>
      <p:sp>
        <p:nvSpPr>
          <p:cNvPr id="274462" name="Rectangle 33">
            <a:extLst>
              <a:ext uri="{FF2B5EF4-FFF2-40B4-BE49-F238E27FC236}">
                <a16:creationId xmlns:a16="http://schemas.microsoft.com/office/drawing/2014/main" id="{0BE0611C-C1ED-4FD5-91B3-B74460D78CED}"/>
              </a:ext>
            </a:extLst>
          </p:cNvPr>
          <p:cNvSpPr>
            <a:spLocks noChangeArrowheads="1"/>
          </p:cNvSpPr>
          <p:nvPr/>
        </p:nvSpPr>
        <p:spPr bwMode="auto">
          <a:xfrm rot="16200000">
            <a:off x="7349145" y="2066669"/>
            <a:ext cx="859210" cy="9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ctr" defTabSz="914400" rtl="0" eaLnBrk="1" fontAlgn="auto" latinLnBrk="0" hangingPunct="1">
              <a:lnSpc>
                <a:spcPct val="70000"/>
              </a:lnSpc>
              <a:spcBef>
                <a:spcPct val="0"/>
              </a:spcBef>
              <a:spcAft>
                <a:spcPts val="0"/>
              </a:spcAft>
              <a:buClrTx/>
              <a:buSzTx/>
              <a:buFontTx/>
              <a:buNone/>
              <a:tabLst/>
              <a:defRPr/>
            </a:pPr>
            <a:r>
              <a:rPr kumimoji="0" lang="en-US" altLang="en-US" sz="9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INTERMEDIATE</a:t>
            </a:r>
          </a:p>
        </p:txBody>
      </p:sp>
      <p:sp>
        <p:nvSpPr>
          <p:cNvPr id="274463" name="Rectangle 34">
            <a:extLst>
              <a:ext uri="{FF2B5EF4-FFF2-40B4-BE49-F238E27FC236}">
                <a16:creationId xmlns:a16="http://schemas.microsoft.com/office/drawing/2014/main" id="{73820912-B790-40D7-B02C-E7814A2E7231}"/>
              </a:ext>
            </a:extLst>
          </p:cNvPr>
          <p:cNvSpPr>
            <a:spLocks noChangeArrowheads="1"/>
          </p:cNvSpPr>
          <p:nvPr/>
        </p:nvSpPr>
        <p:spPr bwMode="auto">
          <a:xfrm rot="16200000">
            <a:off x="7905758" y="2360356"/>
            <a:ext cx="327013" cy="9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ctr" defTabSz="914400" rtl="0" eaLnBrk="1" fontAlgn="auto" latinLnBrk="0" hangingPunct="1">
              <a:lnSpc>
                <a:spcPct val="70000"/>
              </a:lnSpc>
              <a:spcBef>
                <a:spcPct val="0"/>
              </a:spcBef>
              <a:spcAft>
                <a:spcPts val="0"/>
              </a:spcAft>
              <a:buClrTx/>
              <a:buSzTx/>
              <a:buFontTx/>
              <a:buNone/>
              <a:tabLst/>
              <a:defRPr/>
            </a:pPr>
            <a:r>
              <a:rPr kumimoji="0" lang="en-US" altLang="en-US" sz="9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LONG</a:t>
            </a:r>
          </a:p>
        </p:txBody>
      </p:sp>
      <p:sp>
        <p:nvSpPr>
          <p:cNvPr id="274464" name="Line 35">
            <a:extLst>
              <a:ext uri="{FF2B5EF4-FFF2-40B4-BE49-F238E27FC236}">
                <a16:creationId xmlns:a16="http://schemas.microsoft.com/office/drawing/2014/main" id="{AD886D86-ACC5-40E7-A149-BE027C2E7F9B}"/>
              </a:ext>
            </a:extLst>
          </p:cNvPr>
          <p:cNvSpPr>
            <a:spLocks noChangeShapeType="1"/>
          </p:cNvSpPr>
          <p:nvPr/>
        </p:nvSpPr>
        <p:spPr bwMode="auto">
          <a:xfrm>
            <a:off x="7612063" y="1657351"/>
            <a:ext cx="0" cy="3611563"/>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74465" name="Line 36">
            <a:extLst>
              <a:ext uri="{FF2B5EF4-FFF2-40B4-BE49-F238E27FC236}">
                <a16:creationId xmlns:a16="http://schemas.microsoft.com/office/drawing/2014/main" id="{EFE0F6BB-6507-4357-BD1D-7DFBDF9764CD}"/>
              </a:ext>
            </a:extLst>
          </p:cNvPr>
          <p:cNvSpPr>
            <a:spLocks noChangeShapeType="1"/>
          </p:cNvSpPr>
          <p:nvPr/>
        </p:nvSpPr>
        <p:spPr bwMode="auto">
          <a:xfrm>
            <a:off x="7926388" y="1657350"/>
            <a:ext cx="0" cy="361950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74466" name="Line 37">
            <a:extLst>
              <a:ext uri="{FF2B5EF4-FFF2-40B4-BE49-F238E27FC236}">
                <a16:creationId xmlns:a16="http://schemas.microsoft.com/office/drawing/2014/main" id="{601B16A4-E536-4850-BF9C-827F08E2E971}"/>
              </a:ext>
            </a:extLst>
          </p:cNvPr>
          <p:cNvSpPr>
            <a:spLocks noChangeShapeType="1"/>
          </p:cNvSpPr>
          <p:nvPr/>
        </p:nvSpPr>
        <p:spPr bwMode="auto">
          <a:xfrm>
            <a:off x="8221663" y="1331913"/>
            <a:ext cx="0" cy="3948112"/>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74467" name="Rectangle 38">
            <a:extLst>
              <a:ext uri="{FF2B5EF4-FFF2-40B4-BE49-F238E27FC236}">
                <a16:creationId xmlns:a16="http://schemas.microsoft.com/office/drawing/2014/main" id="{8119C6F4-EFE5-42CB-BD72-7ACD45A87E32}"/>
              </a:ext>
            </a:extLst>
          </p:cNvPr>
          <p:cNvSpPr>
            <a:spLocks noChangeArrowheads="1"/>
          </p:cNvSpPr>
          <p:nvPr/>
        </p:nvSpPr>
        <p:spPr bwMode="auto">
          <a:xfrm>
            <a:off x="7334251" y="1427164"/>
            <a:ext cx="548227"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1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Duration</a:t>
            </a:r>
          </a:p>
        </p:txBody>
      </p:sp>
      <p:sp>
        <p:nvSpPr>
          <p:cNvPr id="274468" name="Line 39">
            <a:extLst>
              <a:ext uri="{FF2B5EF4-FFF2-40B4-BE49-F238E27FC236}">
                <a16:creationId xmlns:a16="http://schemas.microsoft.com/office/drawing/2014/main" id="{F4606A2D-6069-4836-AE7F-9896A82B46EC}"/>
              </a:ext>
            </a:extLst>
          </p:cNvPr>
          <p:cNvSpPr>
            <a:spLocks noChangeShapeType="1"/>
          </p:cNvSpPr>
          <p:nvPr/>
        </p:nvSpPr>
        <p:spPr bwMode="auto">
          <a:xfrm>
            <a:off x="7300913" y="1651000"/>
            <a:ext cx="90805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74469" name="Rectangle 40">
            <a:extLst>
              <a:ext uri="{FF2B5EF4-FFF2-40B4-BE49-F238E27FC236}">
                <a16:creationId xmlns:a16="http://schemas.microsoft.com/office/drawing/2014/main" id="{1AFAFA1F-164A-45DE-8D84-37BBF8C2EAB9}"/>
              </a:ext>
            </a:extLst>
          </p:cNvPr>
          <p:cNvSpPr>
            <a:spLocks noChangeArrowheads="1"/>
          </p:cNvSpPr>
          <p:nvPr/>
        </p:nvSpPr>
        <p:spPr bwMode="auto">
          <a:xfrm>
            <a:off x="10174289" y="1330325"/>
            <a:ext cx="275717" cy="308419"/>
          </a:xfrm>
          <a:prstGeom prst="rect">
            <a:avLst/>
          </a:prstGeom>
          <a:noFill/>
          <a:ln w="12700">
            <a:solidFill>
              <a:srgbClr val="000000"/>
            </a:solidFill>
            <a:miter lim="800000"/>
            <a:headEnd/>
            <a:tailEnd/>
          </a:ln>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6</a:t>
            </a:r>
          </a:p>
        </p:txBody>
      </p:sp>
      <p:sp>
        <p:nvSpPr>
          <p:cNvPr id="274470" name="Line 41">
            <a:extLst>
              <a:ext uri="{FF2B5EF4-FFF2-40B4-BE49-F238E27FC236}">
                <a16:creationId xmlns:a16="http://schemas.microsoft.com/office/drawing/2014/main" id="{2DE6C94E-35E6-4640-809C-A9F7100F76D2}"/>
              </a:ext>
            </a:extLst>
          </p:cNvPr>
          <p:cNvSpPr>
            <a:spLocks noChangeShapeType="1"/>
          </p:cNvSpPr>
          <p:nvPr/>
        </p:nvSpPr>
        <p:spPr bwMode="auto">
          <a:xfrm>
            <a:off x="1663700" y="1323975"/>
            <a:ext cx="8801100" cy="0"/>
          </a:xfrm>
          <a:prstGeom prst="line">
            <a:avLst/>
          </a:prstGeom>
          <a:noFill/>
          <a:ln w="254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Date Placeholder 3">
            <a:extLst>
              <a:ext uri="{FF2B5EF4-FFF2-40B4-BE49-F238E27FC236}">
                <a16:creationId xmlns:a16="http://schemas.microsoft.com/office/drawing/2014/main" id="{9CFECAA9-E69B-4301-B8F1-4EED69DDBB4B}"/>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Prentice Hall, 2000	</a:t>
            </a:r>
          </a:p>
        </p:txBody>
      </p:sp>
      <p:sp>
        <p:nvSpPr>
          <p:cNvPr id="276483" name="Footer Placeholder 4">
            <a:extLst>
              <a:ext uri="{FF2B5EF4-FFF2-40B4-BE49-F238E27FC236}">
                <a16:creationId xmlns:a16="http://schemas.microsoft.com/office/drawing/2014/main" id="{AC7B9B85-E7BE-4026-B839-2E25436061A9}"/>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Chapter 5</a:t>
            </a:r>
          </a:p>
        </p:txBody>
      </p:sp>
      <p:sp>
        <p:nvSpPr>
          <p:cNvPr id="276484" name="Slide Number Placeholder 5">
            <a:extLst>
              <a:ext uri="{FF2B5EF4-FFF2-40B4-BE49-F238E27FC236}">
                <a16:creationId xmlns:a16="http://schemas.microsoft.com/office/drawing/2014/main" id="{596871D2-CB9F-4248-A8B5-5AFCDEA2949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E8BDA2FC-62AF-4A7F-9741-54E451F7879E}" type="slidenum">
              <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13</a:t>
            </a:fld>
            <a:endPar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76485" name="Rectangle 2">
            <a:extLst>
              <a:ext uri="{FF2B5EF4-FFF2-40B4-BE49-F238E27FC236}">
                <a16:creationId xmlns:a16="http://schemas.microsoft.com/office/drawing/2014/main" id="{0B3E3EAD-A322-4FF1-9EEE-B4D361872F1C}"/>
              </a:ext>
            </a:extLst>
          </p:cNvPr>
          <p:cNvSpPr>
            <a:spLocks noChangeArrowheads="1"/>
          </p:cNvSpPr>
          <p:nvPr/>
        </p:nvSpPr>
        <p:spPr bwMode="auto">
          <a:xfrm>
            <a:off x="1524000" y="876301"/>
            <a:ext cx="9144000" cy="55340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76486" name="Line 3">
            <a:extLst>
              <a:ext uri="{FF2B5EF4-FFF2-40B4-BE49-F238E27FC236}">
                <a16:creationId xmlns:a16="http://schemas.microsoft.com/office/drawing/2014/main" id="{ABEF6954-AF00-473E-8479-3D48CA471114}"/>
              </a:ext>
            </a:extLst>
          </p:cNvPr>
          <p:cNvSpPr>
            <a:spLocks noChangeShapeType="1"/>
          </p:cNvSpPr>
          <p:nvPr/>
        </p:nvSpPr>
        <p:spPr bwMode="auto">
          <a:xfrm>
            <a:off x="1663700" y="1323975"/>
            <a:ext cx="8801100" cy="0"/>
          </a:xfrm>
          <a:prstGeom prst="line">
            <a:avLst/>
          </a:prstGeom>
          <a:noFill/>
          <a:ln w="254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76487" name="Line 4">
            <a:extLst>
              <a:ext uri="{FF2B5EF4-FFF2-40B4-BE49-F238E27FC236}">
                <a16:creationId xmlns:a16="http://schemas.microsoft.com/office/drawing/2014/main" id="{67D60712-3843-4D95-80F3-FFDC25A58A3F}"/>
              </a:ext>
            </a:extLst>
          </p:cNvPr>
          <p:cNvSpPr>
            <a:spLocks noChangeShapeType="1"/>
          </p:cNvSpPr>
          <p:nvPr/>
        </p:nvSpPr>
        <p:spPr bwMode="auto">
          <a:xfrm>
            <a:off x="1663700" y="5286375"/>
            <a:ext cx="8801100" cy="0"/>
          </a:xfrm>
          <a:prstGeom prst="line">
            <a:avLst/>
          </a:prstGeom>
          <a:noFill/>
          <a:ln w="254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76488" name="Rectangle 5">
            <a:extLst>
              <a:ext uri="{FF2B5EF4-FFF2-40B4-BE49-F238E27FC236}">
                <a16:creationId xmlns:a16="http://schemas.microsoft.com/office/drawing/2014/main" id="{61F97248-4DE6-4B83-B507-25EFDEA4C50A}"/>
              </a:ext>
            </a:extLst>
          </p:cNvPr>
          <p:cNvSpPr>
            <a:spLocks noChangeArrowheads="1"/>
          </p:cNvSpPr>
          <p:nvPr/>
        </p:nvSpPr>
        <p:spPr bwMode="auto">
          <a:xfrm>
            <a:off x="1657350" y="1554163"/>
            <a:ext cx="2686050" cy="370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tabLst>
                <a:tab pos="284163" algn="l"/>
              </a:tabLst>
              <a:defRPr sz="2400" b="1">
                <a:solidFill>
                  <a:srgbClr val="FCFEB9"/>
                </a:solidFill>
                <a:latin typeface="Arial" panose="020B0604020202020204" pitchFamily="34" charset="0"/>
              </a:defRPr>
            </a:lvl1pPr>
            <a:lvl2pPr marL="742950" indent="-285750">
              <a:spcBef>
                <a:spcPct val="20000"/>
              </a:spcBef>
              <a:buClr>
                <a:srgbClr val="F6BF69"/>
              </a:buClr>
              <a:buChar char="•"/>
              <a:tabLst>
                <a:tab pos="284163" algn="l"/>
              </a:tabLst>
              <a:defRPr sz="2000">
                <a:solidFill>
                  <a:srgbClr val="FCFEB9"/>
                </a:solidFill>
                <a:latin typeface="Arial" panose="020B0604020202020204" pitchFamily="34" charset="0"/>
              </a:defRPr>
            </a:lvl2pPr>
            <a:lvl3pPr marL="1143000" indent="-228600">
              <a:spcBef>
                <a:spcPct val="20000"/>
              </a:spcBef>
              <a:buClr>
                <a:srgbClr val="F6BF69"/>
              </a:buClr>
              <a:buChar char="•"/>
              <a:tabLst>
                <a:tab pos="284163" algn="l"/>
              </a:tabLst>
              <a:defRPr sz="2400">
                <a:solidFill>
                  <a:srgbClr val="FCFEB9"/>
                </a:solidFill>
                <a:latin typeface="Arial" panose="020B0604020202020204" pitchFamily="34" charset="0"/>
              </a:defRPr>
            </a:lvl3pPr>
            <a:lvl4pPr marL="1600200" indent="-228600">
              <a:spcBef>
                <a:spcPct val="20000"/>
              </a:spcBef>
              <a:buClr>
                <a:srgbClr val="F6BF69"/>
              </a:buClr>
              <a:buChar char="•"/>
              <a:tabLst>
                <a:tab pos="284163" algn="l"/>
              </a:tabLst>
              <a:defRPr sz="2000">
                <a:solidFill>
                  <a:srgbClr val="FCFEB9"/>
                </a:solidFill>
                <a:latin typeface="Arial" panose="020B0604020202020204" pitchFamily="34" charset="0"/>
              </a:defRPr>
            </a:lvl4pPr>
            <a:lvl5pPr marL="2057400" indent="-228600">
              <a:spcBef>
                <a:spcPct val="20000"/>
              </a:spcBef>
              <a:buClr>
                <a:srgbClr val="F6BF69"/>
              </a:buClr>
              <a:buChar char="•"/>
              <a:tabLst>
                <a:tab pos="284163" algn="l"/>
              </a:tabLst>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tabLst>
                <a:tab pos="284163" algn="l"/>
              </a:tabLst>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tabLst>
                <a:tab pos="284163" algn="l"/>
              </a:tabLst>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tabLst>
                <a:tab pos="284163" algn="l"/>
              </a:tabLst>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tabLst>
                <a:tab pos="284163" algn="l"/>
              </a:tabLst>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ct val="50000"/>
              </a:spcAft>
              <a:buClrTx/>
              <a:buSzTx/>
              <a:buFontTx/>
              <a:buNone/>
              <a:tabLst>
                <a:tab pos="284163" algn="l"/>
              </a:tabLst>
              <a:defRPr/>
            </a:pPr>
            <a:r>
              <a:rPr kumimoji="0" lang="en-US" altLang="en-US" sz="1400" b="1" i="0" u="none" strike="noStrike" kern="1200" cap="none" spc="0" normalizeH="0" baseline="0" noProof="0">
                <a:ln>
                  <a:noFill/>
                </a:ln>
                <a:solidFill>
                  <a:srgbClr val="000000"/>
                </a:solidFill>
                <a:effectLst/>
                <a:uLnTx/>
                <a:uFillTx/>
                <a:latin typeface="Arial" panose="020B0604020202020204" pitchFamily="34" charset="0"/>
                <a:ea typeface="+mn-ea"/>
                <a:cs typeface="+mn-cs"/>
              </a:rPr>
              <a:t>Key Strategic Factors</a:t>
            </a:r>
          </a:p>
          <a:p>
            <a:pPr marL="0" marR="0" lvl="0" indent="0" algn="l" defTabSz="914400" rtl="0" eaLnBrk="1" fontAlgn="auto" latinLnBrk="0" hangingPunct="1">
              <a:lnSpc>
                <a:spcPct val="100000"/>
              </a:lnSpc>
              <a:spcBef>
                <a:spcPct val="0"/>
              </a:spcBef>
              <a:spcAft>
                <a:spcPts val="0"/>
              </a:spcAft>
              <a:buClrTx/>
              <a:buSzTx/>
              <a:buFontTx/>
              <a:buNone/>
              <a:tabLst>
                <a:tab pos="284163" algn="l"/>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(Select the most important opportunities/threats from EFAS, Table 3.4 and the most important strengths and weaknesses from IFAS, Table 4.2)</a:t>
            </a:r>
          </a:p>
          <a:p>
            <a:pPr marL="0" marR="0" lvl="0" indent="0" algn="l" defTabSz="914400" rtl="0" eaLnBrk="1" fontAlgn="auto" latinLnBrk="0" hangingPunct="1">
              <a:lnSpc>
                <a:spcPct val="100000"/>
              </a:lnSpc>
              <a:spcBef>
                <a:spcPct val="0"/>
              </a:spcBef>
              <a:spcAft>
                <a:spcPts val="0"/>
              </a:spcAft>
              <a:buClrTx/>
              <a:buSzTx/>
              <a:buFontTx/>
              <a:buNone/>
              <a:tabLst>
                <a:tab pos="284163" algn="l"/>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	</a:t>
            </a: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S1	Quality Maytag culture (S)</a:t>
            </a: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S3	Hoover’s international orientation (S)</a:t>
            </a: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W3	Financial position (W)</a:t>
            </a: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W4	Global positioning (W)</a:t>
            </a: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O1	Economic integration of</a:t>
            </a: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	European Community (O)</a:t>
            </a: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O2	Demographics favor quality (O)</a:t>
            </a: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O5	Trend to super stores (O + T)</a:t>
            </a: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T3	Whirlpool and Electrolux (T)</a:t>
            </a: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T5	Japanese appliance companies (T)</a:t>
            </a:r>
            <a:b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b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0"/>
              </a:spcBef>
              <a:spcAft>
                <a:spcPts val="0"/>
              </a:spcAft>
              <a:buClrTx/>
              <a:buSzTx/>
              <a:buFontTx/>
              <a:buNone/>
              <a:tabLst>
                <a:tab pos="284163" algn="l"/>
              </a:tabLst>
              <a:defRPr/>
            </a:pPr>
            <a:r>
              <a:rPr kumimoji="0" lang="en-US" altLang="en-US" sz="1400" b="1" i="0" u="none" strike="noStrike" kern="1200" cap="none" spc="0" normalizeH="0" baseline="0" noProof="0">
                <a:ln>
                  <a:noFill/>
                </a:ln>
                <a:solidFill>
                  <a:srgbClr val="000000"/>
                </a:solidFill>
                <a:effectLst/>
                <a:uLnTx/>
                <a:uFillTx/>
                <a:latin typeface="Arial" panose="020B0604020202020204" pitchFamily="34" charset="0"/>
                <a:ea typeface="+mn-ea"/>
                <a:cs typeface="+mn-cs"/>
              </a:rPr>
              <a:t>Total Score</a:t>
            </a: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	</a:t>
            </a:r>
          </a:p>
        </p:txBody>
      </p:sp>
      <p:sp>
        <p:nvSpPr>
          <p:cNvPr id="276489" name="Rectangle 6">
            <a:extLst>
              <a:ext uri="{FF2B5EF4-FFF2-40B4-BE49-F238E27FC236}">
                <a16:creationId xmlns:a16="http://schemas.microsoft.com/office/drawing/2014/main" id="{1A24EB1C-DA9E-49AF-BE8C-AAD6A4B06AB1}"/>
              </a:ext>
            </a:extLst>
          </p:cNvPr>
          <p:cNvSpPr>
            <a:spLocks noChangeArrowheads="1"/>
          </p:cNvSpPr>
          <p:nvPr/>
        </p:nvSpPr>
        <p:spPr bwMode="auto">
          <a:xfrm>
            <a:off x="4521200" y="2271714"/>
            <a:ext cx="778996" cy="30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Arial" panose="020B0604020202020204" pitchFamily="34" charset="0"/>
                <a:ea typeface="+mn-ea"/>
                <a:cs typeface="+mn-cs"/>
              </a:rPr>
              <a:t>Weight</a:t>
            </a:r>
          </a:p>
        </p:txBody>
      </p:sp>
      <p:sp>
        <p:nvSpPr>
          <p:cNvPr id="276490" name="Rectangle 7">
            <a:extLst>
              <a:ext uri="{FF2B5EF4-FFF2-40B4-BE49-F238E27FC236}">
                <a16:creationId xmlns:a16="http://schemas.microsoft.com/office/drawing/2014/main" id="{735A4609-49CF-4B71-AE61-83EE945D3886}"/>
              </a:ext>
            </a:extLst>
          </p:cNvPr>
          <p:cNvSpPr>
            <a:spLocks noChangeArrowheads="1"/>
          </p:cNvSpPr>
          <p:nvPr/>
        </p:nvSpPr>
        <p:spPr bwMode="auto">
          <a:xfrm>
            <a:off x="5389564" y="2058988"/>
            <a:ext cx="742191" cy="5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1400" b="1"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Arial" panose="020B0604020202020204" pitchFamily="34" charset="0"/>
                <a:ea typeface="+mn-ea"/>
                <a:cs typeface="+mn-cs"/>
              </a:rPr>
              <a:t>Rating</a:t>
            </a:r>
          </a:p>
        </p:txBody>
      </p:sp>
      <p:sp>
        <p:nvSpPr>
          <p:cNvPr id="276491" name="Rectangle 8">
            <a:extLst>
              <a:ext uri="{FF2B5EF4-FFF2-40B4-BE49-F238E27FC236}">
                <a16:creationId xmlns:a16="http://schemas.microsoft.com/office/drawing/2014/main" id="{2EC02F55-466D-48B8-9B78-D51CA3A9884E}"/>
              </a:ext>
            </a:extLst>
          </p:cNvPr>
          <p:cNvSpPr>
            <a:spLocks noChangeArrowheads="1"/>
          </p:cNvSpPr>
          <p:nvPr/>
        </p:nvSpPr>
        <p:spPr bwMode="auto">
          <a:xfrm>
            <a:off x="6288089" y="2058988"/>
            <a:ext cx="1037079" cy="5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Arial" panose="020B0604020202020204" pitchFamily="34" charset="0"/>
                <a:ea typeface="+mn-ea"/>
                <a:cs typeface="+mn-cs"/>
              </a:rPr>
              <a:t>Weighted </a:t>
            </a:r>
            <a:br>
              <a:rPr kumimoji="0" lang="en-US" altLang="en-US" sz="1400" b="1" i="0" u="none" strike="noStrike" kern="1200" cap="none" spc="0" normalizeH="0" baseline="0" noProof="0">
                <a:ln>
                  <a:noFill/>
                </a:ln>
                <a:solidFill>
                  <a:srgbClr val="000000"/>
                </a:solidFill>
                <a:effectLst/>
                <a:uLnTx/>
                <a:uFillTx/>
                <a:latin typeface="Arial" panose="020B0604020202020204" pitchFamily="34" charset="0"/>
                <a:ea typeface="+mn-ea"/>
                <a:cs typeface="+mn-cs"/>
              </a:rPr>
            </a:br>
            <a:r>
              <a:rPr kumimoji="0" lang="en-US" altLang="en-US" sz="1400" b="1" i="0" u="none" strike="noStrike" kern="1200" cap="none" spc="0" normalizeH="0" baseline="0" noProof="0">
                <a:ln>
                  <a:noFill/>
                </a:ln>
                <a:solidFill>
                  <a:srgbClr val="000000"/>
                </a:solidFill>
                <a:effectLst/>
                <a:uLnTx/>
                <a:uFillTx/>
                <a:latin typeface="Arial" panose="020B0604020202020204" pitchFamily="34" charset="0"/>
                <a:ea typeface="+mn-ea"/>
                <a:cs typeface="+mn-cs"/>
              </a:rPr>
              <a:t>Score</a:t>
            </a:r>
          </a:p>
        </p:txBody>
      </p:sp>
      <p:sp>
        <p:nvSpPr>
          <p:cNvPr id="276492" name="Rectangle 9">
            <a:extLst>
              <a:ext uri="{FF2B5EF4-FFF2-40B4-BE49-F238E27FC236}">
                <a16:creationId xmlns:a16="http://schemas.microsoft.com/office/drawing/2014/main" id="{FCC976E4-86EC-4AB8-93F6-B46DC76429BC}"/>
              </a:ext>
            </a:extLst>
          </p:cNvPr>
          <p:cNvSpPr>
            <a:spLocks noChangeArrowheads="1"/>
          </p:cNvSpPr>
          <p:nvPr/>
        </p:nvSpPr>
        <p:spPr bwMode="auto">
          <a:xfrm>
            <a:off x="8289925" y="2271714"/>
            <a:ext cx="1112484" cy="30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Arial" panose="020B0604020202020204" pitchFamily="34" charset="0"/>
                <a:ea typeface="+mn-ea"/>
                <a:cs typeface="+mn-cs"/>
              </a:rPr>
              <a:t>Comments</a:t>
            </a:r>
          </a:p>
        </p:txBody>
      </p:sp>
      <p:sp>
        <p:nvSpPr>
          <p:cNvPr id="276493" name="Line 10">
            <a:extLst>
              <a:ext uri="{FF2B5EF4-FFF2-40B4-BE49-F238E27FC236}">
                <a16:creationId xmlns:a16="http://schemas.microsoft.com/office/drawing/2014/main" id="{B43F645F-1069-48A2-9566-B6D1A2D9EF15}"/>
              </a:ext>
            </a:extLst>
          </p:cNvPr>
          <p:cNvSpPr>
            <a:spLocks noChangeShapeType="1"/>
          </p:cNvSpPr>
          <p:nvPr/>
        </p:nvSpPr>
        <p:spPr bwMode="auto">
          <a:xfrm>
            <a:off x="1663700" y="2598738"/>
            <a:ext cx="88011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76494" name="Line 11">
            <a:extLst>
              <a:ext uri="{FF2B5EF4-FFF2-40B4-BE49-F238E27FC236}">
                <a16:creationId xmlns:a16="http://schemas.microsoft.com/office/drawing/2014/main" id="{644A51D6-5E1B-49FA-83DF-959FF1173742}"/>
              </a:ext>
            </a:extLst>
          </p:cNvPr>
          <p:cNvSpPr>
            <a:spLocks noChangeShapeType="1"/>
          </p:cNvSpPr>
          <p:nvPr/>
        </p:nvSpPr>
        <p:spPr bwMode="auto">
          <a:xfrm>
            <a:off x="4460875" y="1331913"/>
            <a:ext cx="0" cy="395605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76495" name="Line 12">
            <a:extLst>
              <a:ext uri="{FF2B5EF4-FFF2-40B4-BE49-F238E27FC236}">
                <a16:creationId xmlns:a16="http://schemas.microsoft.com/office/drawing/2014/main" id="{72300D67-81AB-4205-87AB-2128470FEA15}"/>
              </a:ext>
            </a:extLst>
          </p:cNvPr>
          <p:cNvSpPr>
            <a:spLocks noChangeShapeType="1"/>
          </p:cNvSpPr>
          <p:nvPr/>
        </p:nvSpPr>
        <p:spPr bwMode="auto">
          <a:xfrm>
            <a:off x="5343525" y="1331913"/>
            <a:ext cx="0" cy="3967162"/>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76496" name="Line 13">
            <a:extLst>
              <a:ext uri="{FF2B5EF4-FFF2-40B4-BE49-F238E27FC236}">
                <a16:creationId xmlns:a16="http://schemas.microsoft.com/office/drawing/2014/main" id="{20A5A8B5-5288-4ECA-B63F-E3019A6F0883}"/>
              </a:ext>
            </a:extLst>
          </p:cNvPr>
          <p:cNvSpPr>
            <a:spLocks noChangeShapeType="1"/>
          </p:cNvSpPr>
          <p:nvPr/>
        </p:nvSpPr>
        <p:spPr bwMode="auto">
          <a:xfrm>
            <a:off x="6291263" y="1331913"/>
            <a:ext cx="0" cy="3967162"/>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76497" name="Line 14">
            <a:extLst>
              <a:ext uri="{FF2B5EF4-FFF2-40B4-BE49-F238E27FC236}">
                <a16:creationId xmlns:a16="http://schemas.microsoft.com/office/drawing/2014/main" id="{E7E9D593-5095-4B06-A015-065CD60FDF82}"/>
              </a:ext>
            </a:extLst>
          </p:cNvPr>
          <p:cNvSpPr>
            <a:spLocks noChangeShapeType="1"/>
          </p:cNvSpPr>
          <p:nvPr/>
        </p:nvSpPr>
        <p:spPr bwMode="auto">
          <a:xfrm>
            <a:off x="7307263" y="1343026"/>
            <a:ext cx="0" cy="3935413"/>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76498" name="Rectangle 15">
            <a:extLst>
              <a:ext uri="{FF2B5EF4-FFF2-40B4-BE49-F238E27FC236}">
                <a16:creationId xmlns:a16="http://schemas.microsoft.com/office/drawing/2014/main" id="{6B976F2E-B6F0-4E5F-AAC6-1CDA246FEC27}"/>
              </a:ext>
            </a:extLst>
          </p:cNvPr>
          <p:cNvSpPr>
            <a:spLocks noChangeArrowheads="1"/>
          </p:cNvSpPr>
          <p:nvPr/>
        </p:nvSpPr>
        <p:spPr bwMode="auto">
          <a:xfrm>
            <a:off x="4603750" y="4829176"/>
            <a:ext cx="533800" cy="30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Arial" panose="020B0604020202020204" pitchFamily="34" charset="0"/>
                <a:ea typeface="+mn-ea"/>
                <a:cs typeface="+mn-cs"/>
              </a:rPr>
              <a:t>1.00</a:t>
            </a:r>
          </a:p>
        </p:txBody>
      </p:sp>
      <p:grpSp>
        <p:nvGrpSpPr>
          <p:cNvPr id="276499" name="Group 16">
            <a:extLst>
              <a:ext uri="{FF2B5EF4-FFF2-40B4-BE49-F238E27FC236}">
                <a16:creationId xmlns:a16="http://schemas.microsoft.com/office/drawing/2014/main" id="{0557E04E-A5B1-44B8-9B16-EC77E99CB7EB}"/>
              </a:ext>
            </a:extLst>
          </p:cNvPr>
          <p:cNvGrpSpPr>
            <a:grpSpLocks/>
          </p:cNvGrpSpPr>
          <p:nvPr/>
        </p:nvGrpSpPr>
        <p:grpSpPr bwMode="auto">
          <a:xfrm>
            <a:off x="4687889" y="5105400"/>
            <a:ext cx="369887" cy="71438"/>
            <a:chOff x="1993" y="3216"/>
            <a:chExt cx="233" cy="45"/>
          </a:xfrm>
        </p:grpSpPr>
        <p:sp>
          <p:nvSpPr>
            <p:cNvPr id="276526" name="Line 17">
              <a:extLst>
                <a:ext uri="{FF2B5EF4-FFF2-40B4-BE49-F238E27FC236}">
                  <a16:creationId xmlns:a16="http://schemas.microsoft.com/office/drawing/2014/main" id="{69014862-70AD-483E-A69A-308B7B9171B9}"/>
                </a:ext>
              </a:extLst>
            </p:cNvPr>
            <p:cNvSpPr>
              <a:spLocks noChangeShapeType="1"/>
            </p:cNvSpPr>
            <p:nvPr/>
          </p:nvSpPr>
          <p:spPr bwMode="auto">
            <a:xfrm>
              <a:off x="1993" y="3216"/>
              <a:ext cx="233"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76527" name="Line 18">
              <a:extLst>
                <a:ext uri="{FF2B5EF4-FFF2-40B4-BE49-F238E27FC236}">
                  <a16:creationId xmlns:a16="http://schemas.microsoft.com/office/drawing/2014/main" id="{6BF02D2B-E506-472A-81E4-DC9BD4CA0728}"/>
                </a:ext>
              </a:extLst>
            </p:cNvPr>
            <p:cNvSpPr>
              <a:spLocks noChangeShapeType="1"/>
            </p:cNvSpPr>
            <p:nvPr/>
          </p:nvSpPr>
          <p:spPr bwMode="auto">
            <a:xfrm>
              <a:off x="1993" y="3261"/>
              <a:ext cx="233"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grpSp>
        <p:nvGrpSpPr>
          <p:cNvPr id="276500" name="Group 19">
            <a:extLst>
              <a:ext uri="{FF2B5EF4-FFF2-40B4-BE49-F238E27FC236}">
                <a16:creationId xmlns:a16="http://schemas.microsoft.com/office/drawing/2014/main" id="{FDB2CA20-FCDE-43F3-8826-B0DEAD076838}"/>
              </a:ext>
            </a:extLst>
          </p:cNvPr>
          <p:cNvGrpSpPr>
            <a:grpSpLocks/>
          </p:cNvGrpSpPr>
          <p:nvPr/>
        </p:nvGrpSpPr>
        <p:grpSpPr bwMode="auto">
          <a:xfrm>
            <a:off x="6618289" y="5105400"/>
            <a:ext cx="369887" cy="71438"/>
            <a:chOff x="3209" y="3216"/>
            <a:chExt cx="233" cy="45"/>
          </a:xfrm>
        </p:grpSpPr>
        <p:sp>
          <p:nvSpPr>
            <p:cNvPr id="276524" name="Line 20">
              <a:extLst>
                <a:ext uri="{FF2B5EF4-FFF2-40B4-BE49-F238E27FC236}">
                  <a16:creationId xmlns:a16="http://schemas.microsoft.com/office/drawing/2014/main" id="{41326FC1-3A15-460B-AD68-6726F5CE67F0}"/>
                </a:ext>
              </a:extLst>
            </p:cNvPr>
            <p:cNvSpPr>
              <a:spLocks noChangeShapeType="1"/>
            </p:cNvSpPr>
            <p:nvPr/>
          </p:nvSpPr>
          <p:spPr bwMode="auto">
            <a:xfrm>
              <a:off x="3209" y="3216"/>
              <a:ext cx="233"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76525" name="Line 21">
              <a:extLst>
                <a:ext uri="{FF2B5EF4-FFF2-40B4-BE49-F238E27FC236}">
                  <a16:creationId xmlns:a16="http://schemas.microsoft.com/office/drawing/2014/main" id="{E6B85F1B-BE6F-461D-862D-24693C80718D}"/>
                </a:ext>
              </a:extLst>
            </p:cNvPr>
            <p:cNvSpPr>
              <a:spLocks noChangeShapeType="1"/>
            </p:cNvSpPr>
            <p:nvPr/>
          </p:nvSpPr>
          <p:spPr bwMode="auto">
            <a:xfrm>
              <a:off x="3209" y="3261"/>
              <a:ext cx="233"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276501" name="Line 22">
            <a:extLst>
              <a:ext uri="{FF2B5EF4-FFF2-40B4-BE49-F238E27FC236}">
                <a16:creationId xmlns:a16="http://schemas.microsoft.com/office/drawing/2014/main" id="{0CD568D1-0F7E-466D-AD91-C68DF84CF894}"/>
              </a:ext>
            </a:extLst>
          </p:cNvPr>
          <p:cNvSpPr>
            <a:spLocks noChangeShapeType="1"/>
          </p:cNvSpPr>
          <p:nvPr/>
        </p:nvSpPr>
        <p:spPr bwMode="auto">
          <a:xfrm>
            <a:off x="4687889" y="4830763"/>
            <a:ext cx="369887"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76502" name="Line 23">
            <a:extLst>
              <a:ext uri="{FF2B5EF4-FFF2-40B4-BE49-F238E27FC236}">
                <a16:creationId xmlns:a16="http://schemas.microsoft.com/office/drawing/2014/main" id="{FD601311-93BF-46A9-A1DF-79F32724DE64}"/>
              </a:ext>
            </a:extLst>
          </p:cNvPr>
          <p:cNvSpPr>
            <a:spLocks noChangeShapeType="1"/>
          </p:cNvSpPr>
          <p:nvPr/>
        </p:nvSpPr>
        <p:spPr bwMode="auto">
          <a:xfrm>
            <a:off x="6618289" y="4830763"/>
            <a:ext cx="369887"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76503" name="Rectangle 24">
            <a:extLst>
              <a:ext uri="{FF2B5EF4-FFF2-40B4-BE49-F238E27FC236}">
                <a16:creationId xmlns:a16="http://schemas.microsoft.com/office/drawing/2014/main" id="{7532ED05-047E-4CC5-BF4F-BB56539544FE}"/>
              </a:ext>
            </a:extLst>
          </p:cNvPr>
          <p:cNvSpPr>
            <a:spLocks noChangeArrowheads="1"/>
          </p:cNvSpPr>
          <p:nvPr/>
        </p:nvSpPr>
        <p:spPr bwMode="auto">
          <a:xfrm>
            <a:off x="1655764" y="5392738"/>
            <a:ext cx="8758237" cy="1062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en-US" sz="1000" b="1" i="1" u="none" strike="noStrike" kern="1200" cap="none" spc="0" normalizeH="0" baseline="0" noProof="0" dirty="0">
                <a:ln>
                  <a:noFill/>
                </a:ln>
                <a:solidFill>
                  <a:srgbClr val="000000"/>
                </a:solidFill>
                <a:effectLst/>
                <a:uLnTx/>
                <a:uFillTx/>
                <a:latin typeface="Book Antiqua" panose="02040602050305030304" pitchFamily="18" charset="0"/>
                <a:ea typeface="+mn-ea"/>
                <a:cs typeface="+mn-cs"/>
              </a:rPr>
              <a:t>Notes:</a:t>
            </a:r>
            <a:r>
              <a:rPr kumimoji="0" lang="en-US" altLang="en-US" sz="1000" b="0" i="0" u="none" strike="noStrike" kern="1200" cap="none" spc="0" normalizeH="0" baseline="0" noProof="0" dirty="0">
                <a:ln>
                  <a:noFill/>
                </a:ln>
                <a:solidFill>
                  <a:srgbClr val="000000"/>
                </a:solidFill>
                <a:effectLst/>
                <a:uLnTx/>
                <a:uFillTx/>
                <a:latin typeface="Book Antiqua" panose="02040602050305030304" pitchFamily="18" charset="0"/>
                <a:ea typeface="+mn-ea"/>
                <a:cs typeface="+mn-cs"/>
              </a:rPr>
              <a:t>   </a:t>
            </a:r>
            <a:r>
              <a:rPr kumimoji="0" lang="en-US" altLang="en-US" sz="1000" b="1" i="0" u="none" strike="noStrike" kern="1200" cap="none" spc="0" normalizeH="0" baseline="0" noProof="0" dirty="0">
                <a:ln>
                  <a:noFill/>
                </a:ln>
                <a:solidFill>
                  <a:srgbClr val="000000"/>
                </a:solidFill>
                <a:effectLst/>
                <a:uLnTx/>
                <a:uFillTx/>
                <a:latin typeface="Book Antiqua" panose="02040602050305030304" pitchFamily="18" charset="0"/>
                <a:ea typeface="+mn-ea"/>
                <a:cs typeface="+mn-cs"/>
              </a:rPr>
              <a:t>1.</a:t>
            </a:r>
            <a:r>
              <a:rPr kumimoji="0" lang="en-US" altLang="en-US" sz="1000" b="0" i="0" u="none" strike="noStrike" kern="1200" cap="none" spc="0" normalizeH="0" baseline="0" noProof="0" dirty="0">
                <a:ln>
                  <a:noFill/>
                </a:ln>
                <a:solidFill>
                  <a:srgbClr val="000000"/>
                </a:solidFill>
                <a:effectLst/>
                <a:uLnTx/>
                <a:uFillTx/>
                <a:latin typeface="Book Antiqua" panose="02040602050305030304" pitchFamily="18" charset="0"/>
                <a:ea typeface="+mn-ea"/>
                <a:cs typeface="+mn-cs"/>
              </a:rPr>
              <a:t>  List each of your key strategic features developed in your IFAS and EFAS tables in Column 1.    </a:t>
            </a:r>
            <a:r>
              <a:rPr kumimoji="0" lang="en-US" altLang="en-US" sz="1000" b="1" i="0" u="none" strike="noStrike" kern="1200" cap="none" spc="0" normalizeH="0" baseline="0" noProof="0" dirty="0">
                <a:ln>
                  <a:noFill/>
                </a:ln>
                <a:solidFill>
                  <a:srgbClr val="000000"/>
                </a:solidFill>
                <a:effectLst/>
                <a:uLnTx/>
                <a:uFillTx/>
                <a:latin typeface="Book Antiqua" panose="02040602050305030304" pitchFamily="18" charset="0"/>
                <a:ea typeface="+mn-ea"/>
                <a:cs typeface="+mn-cs"/>
              </a:rPr>
              <a:t>2.</a:t>
            </a:r>
            <a:r>
              <a:rPr kumimoji="0" lang="en-US" altLang="en-US" sz="1000" b="0" i="0" u="none" strike="noStrike" kern="1200" cap="none" spc="0" normalizeH="0" baseline="0" noProof="0" dirty="0">
                <a:ln>
                  <a:noFill/>
                </a:ln>
                <a:solidFill>
                  <a:srgbClr val="000000"/>
                </a:solidFill>
                <a:effectLst/>
                <a:uLnTx/>
                <a:uFillTx/>
                <a:latin typeface="Book Antiqua" panose="02040602050305030304" pitchFamily="18" charset="0"/>
                <a:ea typeface="+mn-ea"/>
                <a:cs typeface="+mn-cs"/>
              </a:rPr>
              <a:t>  Weight each factor from 1.0 (Most Important) to 0.0 (Not Important) in Column 2 based on that factor’s probable impact on the company’s strategic position. The total weights must sum to 1.00.    </a:t>
            </a:r>
            <a:r>
              <a:rPr kumimoji="0" lang="en-US" altLang="en-US" sz="1000" b="1" i="0" u="none" strike="noStrike" kern="1200" cap="none" spc="0" normalizeH="0" baseline="0" noProof="0" dirty="0">
                <a:ln>
                  <a:noFill/>
                </a:ln>
                <a:solidFill>
                  <a:srgbClr val="000000"/>
                </a:solidFill>
                <a:effectLst/>
                <a:uLnTx/>
                <a:uFillTx/>
                <a:latin typeface="Book Antiqua" panose="02040602050305030304" pitchFamily="18" charset="0"/>
                <a:ea typeface="+mn-ea"/>
                <a:cs typeface="+mn-cs"/>
              </a:rPr>
              <a:t>3.  </a:t>
            </a:r>
            <a:r>
              <a:rPr kumimoji="0" lang="en-US" altLang="en-US" sz="1000" b="0" i="0" u="none" strike="noStrike" kern="1200" cap="none" spc="0" normalizeH="0" baseline="0" noProof="0" dirty="0">
                <a:ln>
                  <a:noFill/>
                </a:ln>
                <a:solidFill>
                  <a:srgbClr val="000000"/>
                </a:solidFill>
                <a:effectLst/>
                <a:uLnTx/>
                <a:uFillTx/>
                <a:latin typeface="Book Antiqua" panose="02040602050305030304" pitchFamily="18" charset="0"/>
                <a:ea typeface="+mn-ea"/>
                <a:cs typeface="+mn-cs"/>
              </a:rPr>
              <a:t>Rate each factor from 5 (Outstanding) to 1 (Poor) in Column 3 based on the company’s response to that factor.    </a:t>
            </a:r>
            <a:r>
              <a:rPr kumimoji="0" lang="en-US" altLang="en-US" sz="1000" b="1" i="0" u="none" strike="noStrike" kern="1200" cap="none" spc="0" normalizeH="0" baseline="0" noProof="0" dirty="0">
                <a:ln>
                  <a:noFill/>
                </a:ln>
                <a:solidFill>
                  <a:srgbClr val="000000"/>
                </a:solidFill>
                <a:effectLst/>
                <a:uLnTx/>
                <a:uFillTx/>
                <a:latin typeface="Book Antiqua" panose="02040602050305030304" pitchFamily="18" charset="0"/>
                <a:ea typeface="+mn-ea"/>
                <a:cs typeface="+mn-cs"/>
              </a:rPr>
              <a:t>4.</a:t>
            </a:r>
            <a:r>
              <a:rPr kumimoji="0" lang="en-US" altLang="en-US" sz="1000" b="0" i="0" u="none" strike="noStrike" kern="1200" cap="none" spc="0" normalizeH="0" baseline="0" noProof="0" dirty="0">
                <a:ln>
                  <a:noFill/>
                </a:ln>
                <a:solidFill>
                  <a:srgbClr val="000000"/>
                </a:solidFill>
                <a:effectLst/>
                <a:uLnTx/>
                <a:uFillTx/>
                <a:latin typeface="Book Antiqua" panose="02040602050305030304" pitchFamily="18" charset="0"/>
                <a:ea typeface="+mn-ea"/>
                <a:cs typeface="+mn-cs"/>
              </a:rPr>
              <a:t>  Multiply each factor’s weight times its rating to obtain each factor’s weighted score in Column 4.    </a:t>
            </a:r>
            <a:r>
              <a:rPr kumimoji="0" lang="en-US" altLang="en-US" sz="1000" b="1" i="0" u="none" strike="noStrike" kern="1200" cap="none" spc="0" normalizeH="0" baseline="0" noProof="0" dirty="0">
                <a:ln>
                  <a:noFill/>
                </a:ln>
                <a:solidFill>
                  <a:srgbClr val="000000"/>
                </a:solidFill>
                <a:effectLst/>
                <a:uLnTx/>
                <a:uFillTx/>
                <a:latin typeface="Book Antiqua" panose="02040602050305030304" pitchFamily="18" charset="0"/>
                <a:ea typeface="+mn-ea"/>
                <a:cs typeface="+mn-cs"/>
              </a:rPr>
              <a:t>5.</a:t>
            </a:r>
            <a:r>
              <a:rPr kumimoji="0" lang="en-US" altLang="en-US" sz="1000" b="0" i="0" u="none" strike="noStrike" kern="1200" cap="none" spc="0" normalizeH="0" baseline="0" noProof="0" dirty="0">
                <a:ln>
                  <a:noFill/>
                </a:ln>
                <a:solidFill>
                  <a:srgbClr val="000000"/>
                </a:solidFill>
                <a:effectLst/>
                <a:uLnTx/>
                <a:uFillTx/>
                <a:latin typeface="Book Antiqua" panose="02040602050305030304" pitchFamily="18" charset="0"/>
                <a:ea typeface="+mn-ea"/>
                <a:cs typeface="+mn-cs"/>
              </a:rPr>
              <a:t>  For duration in Column 5, check appropriate column (short term—less than 1 year; intermediate—1 to 3 years; long term—over 3 years.)    </a:t>
            </a:r>
            <a:r>
              <a:rPr kumimoji="0" lang="en-US" altLang="en-US" sz="1000" b="1" i="0" u="none" strike="noStrike" kern="1200" cap="none" spc="0" normalizeH="0" baseline="0" noProof="0" dirty="0">
                <a:ln>
                  <a:noFill/>
                </a:ln>
                <a:solidFill>
                  <a:srgbClr val="000000"/>
                </a:solidFill>
                <a:effectLst/>
                <a:uLnTx/>
                <a:uFillTx/>
                <a:latin typeface="Book Antiqua" panose="02040602050305030304" pitchFamily="18" charset="0"/>
                <a:ea typeface="+mn-ea"/>
                <a:cs typeface="+mn-cs"/>
              </a:rPr>
              <a:t>6.</a:t>
            </a:r>
            <a:r>
              <a:rPr kumimoji="0" lang="en-US" altLang="en-US" sz="1000" b="0" i="0" u="none" strike="noStrike" kern="1200" cap="none" spc="0" normalizeH="0" baseline="0" noProof="0" dirty="0">
                <a:ln>
                  <a:noFill/>
                </a:ln>
                <a:solidFill>
                  <a:srgbClr val="000000"/>
                </a:solidFill>
                <a:effectLst/>
                <a:uLnTx/>
                <a:uFillTx/>
                <a:latin typeface="Book Antiqua" panose="02040602050305030304" pitchFamily="18" charset="0"/>
                <a:ea typeface="+mn-ea"/>
                <a:cs typeface="+mn-cs"/>
              </a:rPr>
              <a:t>  Use Column 6 (comments) for rationale used for each factor.</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en-US" sz="1000" b="0" i="1" u="none" strike="noStrike" kern="1200" cap="none" spc="0" normalizeH="0" baseline="0" noProof="0" dirty="0">
                <a:ln>
                  <a:noFill/>
                </a:ln>
                <a:solidFill>
                  <a:srgbClr val="000000"/>
                </a:solidFill>
                <a:effectLst/>
                <a:uLnTx/>
                <a:uFillTx/>
                <a:latin typeface="Book Antiqua" panose="02040602050305030304" pitchFamily="18" charset="0"/>
                <a:ea typeface="+mn-ea"/>
                <a:cs typeface="+mn-cs"/>
              </a:rPr>
              <a:t>Source:</a:t>
            </a:r>
            <a:r>
              <a:rPr kumimoji="0" lang="en-US" altLang="en-US" sz="1000" b="0" i="0" u="none" strike="noStrike" kern="1200" cap="none" spc="0" normalizeH="0" baseline="0" noProof="0" dirty="0">
                <a:ln>
                  <a:noFill/>
                </a:ln>
                <a:solidFill>
                  <a:srgbClr val="000000"/>
                </a:solidFill>
                <a:effectLst/>
                <a:uLnTx/>
                <a:uFillTx/>
                <a:latin typeface="Book Antiqua" panose="02040602050305030304" pitchFamily="18" charset="0"/>
                <a:ea typeface="+mn-ea"/>
                <a:cs typeface="+mn-cs"/>
              </a:rPr>
              <a:t> T. L. </a:t>
            </a:r>
            <a:r>
              <a:rPr kumimoji="0" lang="en-US" altLang="en-US" sz="1000" b="0" i="0" u="none" strike="noStrike" kern="1200" cap="none" spc="0" normalizeH="0" baseline="0" noProof="0" dirty="0" err="1">
                <a:ln>
                  <a:noFill/>
                </a:ln>
                <a:solidFill>
                  <a:srgbClr val="000000"/>
                </a:solidFill>
                <a:effectLst/>
                <a:uLnTx/>
                <a:uFillTx/>
                <a:latin typeface="Book Antiqua" panose="02040602050305030304" pitchFamily="18" charset="0"/>
                <a:ea typeface="+mn-ea"/>
                <a:cs typeface="+mn-cs"/>
              </a:rPr>
              <a:t>Wheelen</a:t>
            </a:r>
            <a:r>
              <a:rPr kumimoji="0" lang="en-US" altLang="en-US" sz="1000" b="0" i="0" u="none" strike="noStrike" kern="1200" cap="none" spc="0" normalizeH="0" baseline="0" noProof="0" dirty="0">
                <a:ln>
                  <a:noFill/>
                </a:ln>
                <a:solidFill>
                  <a:srgbClr val="000000"/>
                </a:solidFill>
                <a:effectLst/>
                <a:uLnTx/>
                <a:uFillTx/>
                <a:latin typeface="Book Antiqua" panose="02040602050305030304" pitchFamily="18" charset="0"/>
                <a:ea typeface="+mn-ea"/>
                <a:cs typeface="+mn-cs"/>
              </a:rPr>
              <a:t> and J. D. Hunger, “Strategic Factors Analysis Summary (SFAS).” Copyright © 1997 by </a:t>
            </a:r>
            <a:r>
              <a:rPr kumimoji="0" lang="en-US" altLang="en-US" sz="1000" b="0" i="0" u="none" strike="noStrike" kern="1200" cap="none" spc="0" normalizeH="0" baseline="0" noProof="0" dirty="0" err="1">
                <a:ln>
                  <a:noFill/>
                </a:ln>
                <a:solidFill>
                  <a:srgbClr val="000000"/>
                </a:solidFill>
                <a:effectLst/>
                <a:uLnTx/>
                <a:uFillTx/>
                <a:latin typeface="Book Antiqua" panose="02040602050305030304" pitchFamily="18" charset="0"/>
                <a:ea typeface="+mn-ea"/>
                <a:cs typeface="+mn-cs"/>
              </a:rPr>
              <a:t>Wheelen</a:t>
            </a:r>
            <a:r>
              <a:rPr kumimoji="0" lang="en-US" altLang="en-US" sz="1000" b="0" i="0" u="none" strike="noStrike" kern="1200" cap="none" spc="0" normalizeH="0" baseline="0" noProof="0" dirty="0">
                <a:ln>
                  <a:noFill/>
                </a:ln>
                <a:solidFill>
                  <a:srgbClr val="000000"/>
                </a:solidFill>
                <a:effectLst/>
                <a:uLnTx/>
                <a:uFillTx/>
                <a:latin typeface="Book Antiqua" panose="02040602050305030304" pitchFamily="18" charset="0"/>
                <a:ea typeface="+mn-ea"/>
                <a:cs typeface="+mn-cs"/>
              </a:rPr>
              <a:t> and Hunger Associates. Reprinted by permission.</a:t>
            </a:r>
          </a:p>
        </p:txBody>
      </p:sp>
      <p:sp>
        <p:nvSpPr>
          <p:cNvPr id="276504" name="Rectangle 25">
            <a:extLst>
              <a:ext uri="{FF2B5EF4-FFF2-40B4-BE49-F238E27FC236}">
                <a16:creationId xmlns:a16="http://schemas.microsoft.com/office/drawing/2014/main" id="{0C64997A-6987-458C-8043-88CBE09D355C}"/>
              </a:ext>
            </a:extLst>
          </p:cNvPr>
          <p:cNvSpPr>
            <a:spLocks noChangeArrowheads="1"/>
          </p:cNvSpPr>
          <p:nvPr/>
        </p:nvSpPr>
        <p:spPr bwMode="auto">
          <a:xfrm rot="16200000">
            <a:off x="7244986" y="2317494"/>
            <a:ext cx="403957" cy="9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ctr" defTabSz="914400" rtl="0" eaLnBrk="1" fontAlgn="auto" latinLnBrk="0" hangingPunct="1">
              <a:lnSpc>
                <a:spcPct val="70000"/>
              </a:lnSpc>
              <a:spcBef>
                <a:spcPct val="0"/>
              </a:spcBef>
              <a:spcAft>
                <a:spcPts val="0"/>
              </a:spcAft>
              <a:buClrTx/>
              <a:buSzTx/>
              <a:buFontTx/>
              <a:buNone/>
              <a:tabLst/>
              <a:defRPr/>
            </a:pPr>
            <a:r>
              <a:rPr kumimoji="0" lang="en-US" altLang="en-US" sz="900" b="0" i="0" u="none" strike="noStrike" kern="1200" cap="none" spc="0" normalizeH="0" baseline="0" noProof="0">
                <a:ln>
                  <a:noFill/>
                </a:ln>
                <a:solidFill>
                  <a:srgbClr val="000000"/>
                </a:solidFill>
                <a:effectLst/>
                <a:uLnTx/>
                <a:uFillTx/>
                <a:latin typeface="Arial" panose="020B0604020202020204" pitchFamily="34" charset="0"/>
                <a:ea typeface="+mn-ea"/>
                <a:cs typeface="+mn-cs"/>
              </a:rPr>
              <a:t>SHORT</a:t>
            </a:r>
          </a:p>
        </p:txBody>
      </p:sp>
      <p:sp>
        <p:nvSpPr>
          <p:cNvPr id="276505" name="Rectangle 26">
            <a:extLst>
              <a:ext uri="{FF2B5EF4-FFF2-40B4-BE49-F238E27FC236}">
                <a16:creationId xmlns:a16="http://schemas.microsoft.com/office/drawing/2014/main" id="{8C486B70-01EE-4126-8D9B-70156B679241}"/>
              </a:ext>
            </a:extLst>
          </p:cNvPr>
          <p:cNvSpPr>
            <a:spLocks noChangeArrowheads="1"/>
          </p:cNvSpPr>
          <p:nvPr/>
        </p:nvSpPr>
        <p:spPr bwMode="auto">
          <a:xfrm rot="16200000">
            <a:off x="7330095" y="2066669"/>
            <a:ext cx="859210" cy="9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ctr" defTabSz="914400" rtl="0" eaLnBrk="1" fontAlgn="auto" latinLnBrk="0" hangingPunct="1">
              <a:lnSpc>
                <a:spcPct val="70000"/>
              </a:lnSpc>
              <a:spcBef>
                <a:spcPct val="0"/>
              </a:spcBef>
              <a:spcAft>
                <a:spcPts val="0"/>
              </a:spcAft>
              <a:buClrTx/>
              <a:buSzTx/>
              <a:buFontTx/>
              <a:buNone/>
              <a:tabLst/>
              <a:defRPr/>
            </a:pPr>
            <a:r>
              <a:rPr kumimoji="0" lang="en-US" altLang="en-US" sz="900" b="0" i="0" u="none" strike="noStrike" kern="1200" cap="none" spc="0" normalizeH="0" baseline="0" noProof="0">
                <a:ln>
                  <a:noFill/>
                </a:ln>
                <a:solidFill>
                  <a:srgbClr val="000000"/>
                </a:solidFill>
                <a:effectLst/>
                <a:uLnTx/>
                <a:uFillTx/>
                <a:latin typeface="Arial" panose="020B0604020202020204" pitchFamily="34" charset="0"/>
                <a:ea typeface="+mn-ea"/>
                <a:cs typeface="+mn-cs"/>
              </a:rPr>
              <a:t>INTERMEDIATE</a:t>
            </a:r>
          </a:p>
        </p:txBody>
      </p:sp>
      <p:sp>
        <p:nvSpPr>
          <p:cNvPr id="276506" name="Rectangle 27">
            <a:extLst>
              <a:ext uri="{FF2B5EF4-FFF2-40B4-BE49-F238E27FC236}">
                <a16:creationId xmlns:a16="http://schemas.microsoft.com/office/drawing/2014/main" id="{B74A567D-53B9-40F1-8100-A2D876579993}"/>
              </a:ext>
            </a:extLst>
          </p:cNvPr>
          <p:cNvSpPr>
            <a:spLocks noChangeArrowheads="1"/>
          </p:cNvSpPr>
          <p:nvPr/>
        </p:nvSpPr>
        <p:spPr bwMode="auto">
          <a:xfrm rot="16200000">
            <a:off x="7916870" y="2360356"/>
            <a:ext cx="327013" cy="9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ctr" defTabSz="914400" rtl="0" eaLnBrk="1" fontAlgn="auto" latinLnBrk="0" hangingPunct="1">
              <a:lnSpc>
                <a:spcPct val="70000"/>
              </a:lnSpc>
              <a:spcBef>
                <a:spcPct val="0"/>
              </a:spcBef>
              <a:spcAft>
                <a:spcPts val="0"/>
              </a:spcAft>
              <a:buClrTx/>
              <a:buSzTx/>
              <a:buFontTx/>
              <a:buNone/>
              <a:tabLst/>
              <a:defRPr/>
            </a:pPr>
            <a:r>
              <a:rPr kumimoji="0" lang="en-US" altLang="en-US" sz="900" b="0" i="0" u="none" strike="noStrike" kern="1200" cap="none" spc="0" normalizeH="0" baseline="0" noProof="0">
                <a:ln>
                  <a:noFill/>
                </a:ln>
                <a:solidFill>
                  <a:srgbClr val="000000"/>
                </a:solidFill>
                <a:effectLst/>
                <a:uLnTx/>
                <a:uFillTx/>
                <a:latin typeface="Arial" panose="020B0604020202020204" pitchFamily="34" charset="0"/>
                <a:ea typeface="+mn-ea"/>
                <a:cs typeface="+mn-cs"/>
              </a:rPr>
              <a:t>LONG</a:t>
            </a:r>
          </a:p>
        </p:txBody>
      </p:sp>
      <p:sp>
        <p:nvSpPr>
          <p:cNvPr id="276507" name="Line 28">
            <a:extLst>
              <a:ext uri="{FF2B5EF4-FFF2-40B4-BE49-F238E27FC236}">
                <a16:creationId xmlns:a16="http://schemas.microsoft.com/office/drawing/2014/main" id="{69A201D5-F984-4186-86B0-2DE6E7D0F026}"/>
              </a:ext>
            </a:extLst>
          </p:cNvPr>
          <p:cNvSpPr>
            <a:spLocks noChangeShapeType="1"/>
          </p:cNvSpPr>
          <p:nvPr/>
        </p:nvSpPr>
        <p:spPr bwMode="auto">
          <a:xfrm>
            <a:off x="7612063" y="1657351"/>
            <a:ext cx="0" cy="3611563"/>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76508" name="Line 29">
            <a:extLst>
              <a:ext uri="{FF2B5EF4-FFF2-40B4-BE49-F238E27FC236}">
                <a16:creationId xmlns:a16="http://schemas.microsoft.com/office/drawing/2014/main" id="{25658523-93D5-4207-BB09-5461AF19A612}"/>
              </a:ext>
            </a:extLst>
          </p:cNvPr>
          <p:cNvSpPr>
            <a:spLocks noChangeShapeType="1"/>
          </p:cNvSpPr>
          <p:nvPr/>
        </p:nvSpPr>
        <p:spPr bwMode="auto">
          <a:xfrm>
            <a:off x="7926388" y="1657350"/>
            <a:ext cx="0" cy="3602038"/>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76509" name="Line 30">
            <a:extLst>
              <a:ext uri="{FF2B5EF4-FFF2-40B4-BE49-F238E27FC236}">
                <a16:creationId xmlns:a16="http://schemas.microsoft.com/office/drawing/2014/main" id="{AC7E3796-7C0A-4E16-97AC-718688C41B76}"/>
              </a:ext>
            </a:extLst>
          </p:cNvPr>
          <p:cNvSpPr>
            <a:spLocks noChangeShapeType="1"/>
          </p:cNvSpPr>
          <p:nvPr/>
        </p:nvSpPr>
        <p:spPr bwMode="auto">
          <a:xfrm>
            <a:off x="8221663" y="1314451"/>
            <a:ext cx="0" cy="3935413"/>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76510" name="Rectangle 31">
            <a:extLst>
              <a:ext uri="{FF2B5EF4-FFF2-40B4-BE49-F238E27FC236}">
                <a16:creationId xmlns:a16="http://schemas.microsoft.com/office/drawing/2014/main" id="{635BF33E-E0BB-479F-A2EC-68C8B235DFC7}"/>
              </a:ext>
            </a:extLst>
          </p:cNvPr>
          <p:cNvSpPr>
            <a:spLocks noChangeArrowheads="1"/>
          </p:cNvSpPr>
          <p:nvPr/>
        </p:nvSpPr>
        <p:spPr bwMode="auto">
          <a:xfrm>
            <a:off x="7334251" y="1427164"/>
            <a:ext cx="874713"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en-US" sz="1100" b="1" i="0" u="none" strike="noStrike" kern="1200" cap="none" spc="0" normalizeH="0" baseline="0" noProof="0">
                <a:ln>
                  <a:noFill/>
                </a:ln>
                <a:solidFill>
                  <a:srgbClr val="000000"/>
                </a:solidFill>
                <a:effectLst/>
                <a:uLnTx/>
                <a:uFillTx/>
                <a:latin typeface="Arial" panose="020B0604020202020204" pitchFamily="34" charset="0"/>
                <a:ea typeface="+mn-ea"/>
                <a:cs typeface="+mn-cs"/>
              </a:rPr>
              <a:t>Duration</a:t>
            </a:r>
          </a:p>
        </p:txBody>
      </p:sp>
      <p:sp>
        <p:nvSpPr>
          <p:cNvPr id="276511" name="Line 32">
            <a:extLst>
              <a:ext uri="{FF2B5EF4-FFF2-40B4-BE49-F238E27FC236}">
                <a16:creationId xmlns:a16="http://schemas.microsoft.com/office/drawing/2014/main" id="{C6755137-E41C-42F3-8973-0382A3A84566}"/>
              </a:ext>
            </a:extLst>
          </p:cNvPr>
          <p:cNvSpPr>
            <a:spLocks noChangeShapeType="1"/>
          </p:cNvSpPr>
          <p:nvPr/>
        </p:nvSpPr>
        <p:spPr bwMode="auto">
          <a:xfrm>
            <a:off x="7300913" y="1651000"/>
            <a:ext cx="90805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76512" name="Rectangle 33">
            <a:extLst>
              <a:ext uri="{FF2B5EF4-FFF2-40B4-BE49-F238E27FC236}">
                <a16:creationId xmlns:a16="http://schemas.microsoft.com/office/drawing/2014/main" id="{1FB1CB7D-07DA-4AE9-AB58-B2227561337C}"/>
              </a:ext>
            </a:extLst>
          </p:cNvPr>
          <p:cNvSpPr>
            <a:spLocks noChangeArrowheads="1"/>
          </p:cNvSpPr>
          <p:nvPr/>
        </p:nvSpPr>
        <p:spPr bwMode="auto">
          <a:xfrm>
            <a:off x="6523038" y="4838701"/>
            <a:ext cx="533800" cy="30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Arial" panose="020B0604020202020204" pitchFamily="34" charset="0"/>
                <a:ea typeface="+mn-ea"/>
                <a:cs typeface="+mn-cs"/>
              </a:rPr>
              <a:t>3.05</a:t>
            </a:r>
          </a:p>
        </p:txBody>
      </p:sp>
      <p:sp>
        <p:nvSpPr>
          <p:cNvPr id="276513" name="Rectangle 34">
            <a:extLst>
              <a:ext uri="{FF2B5EF4-FFF2-40B4-BE49-F238E27FC236}">
                <a16:creationId xmlns:a16="http://schemas.microsoft.com/office/drawing/2014/main" id="{2AAF4833-34E7-47ED-A7F8-29B0F8014AB2}"/>
              </a:ext>
            </a:extLst>
          </p:cNvPr>
          <p:cNvSpPr>
            <a:spLocks noChangeArrowheads="1"/>
          </p:cNvSpPr>
          <p:nvPr/>
        </p:nvSpPr>
        <p:spPr bwMode="auto">
          <a:xfrm>
            <a:off x="4481513" y="2622550"/>
            <a:ext cx="863600" cy="2185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ctr"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.10</a:t>
            </a:r>
          </a:p>
          <a:p>
            <a:pPr marL="0" marR="0" lvl="0" indent="0" algn="ctr"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.10</a:t>
            </a:r>
          </a:p>
          <a:p>
            <a:pPr marL="0" marR="0" lvl="0" indent="0" algn="ctr"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.10</a:t>
            </a:r>
          </a:p>
          <a:p>
            <a:pPr marL="0" marR="0" lvl="0" indent="0" algn="ctr"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.15</a:t>
            </a:r>
          </a:p>
          <a:p>
            <a:pPr marL="0" marR="0" lvl="0" indent="0" algn="ctr" defTabSz="914400" rtl="0" eaLnBrk="1" fontAlgn="auto" latinLnBrk="0" hangingPunct="1">
              <a:lnSpc>
                <a:spcPct val="100000"/>
              </a:lnSpc>
              <a:spcBef>
                <a:spcPct val="0"/>
              </a:spcBef>
              <a:spcAft>
                <a:spcPct val="4000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ctr"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.10</a:t>
            </a:r>
          </a:p>
          <a:p>
            <a:pPr marL="0" marR="0" lvl="0" indent="0" algn="ctr"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.10</a:t>
            </a:r>
          </a:p>
          <a:p>
            <a:pPr marL="0" marR="0" lvl="0" indent="0" algn="ctr"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.10</a:t>
            </a:r>
          </a:p>
          <a:p>
            <a:pPr marL="0" marR="0" lvl="0" indent="0" algn="ctr"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.15</a:t>
            </a:r>
          </a:p>
          <a:p>
            <a:pPr marL="0" marR="0" lvl="0" indent="0" algn="ctr"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.10</a:t>
            </a:r>
          </a:p>
        </p:txBody>
      </p:sp>
      <p:sp>
        <p:nvSpPr>
          <p:cNvPr id="276514" name="Rectangle 35">
            <a:extLst>
              <a:ext uri="{FF2B5EF4-FFF2-40B4-BE49-F238E27FC236}">
                <a16:creationId xmlns:a16="http://schemas.microsoft.com/office/drawing/2014/main" id="{9455EFB1-2BD1-4793-BB59-F34B839C7091}"/>
              </a:ext>
            </a:extLst>
          </p:cNvPr>
          <p:cNvSpPr>
            <a:spLocks noChangeArrowheads="1"/>
          </p:cNvSpPr>
          <p:nvPr/>
        </p:nvSpPr>
        <p:spPr bwMode="auto">
          <a:xfrm>
            <a:off x="8281989" y="2641601"/>
            <a:ext cx="2009775" cy="2401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tabLst>
                <a:tab pos="284163" algn="l"/>
              </a:tabLst>
              <a:defRPr sz="2400" b="1">
                <a:solidFill>
                  <a:srgbClr val="FCFEB9"/>
                </a:solidFill>
                <a:latin typeface="Arial" panose="020B0604020202020204" pitchFamily="34" charset="0"/>
              </a:defRPr>
            </a:lvl1pPr>
            <a:lvl2pPr marL="742950" indent="-285750">
              <a:spcBef>
                <a:spcPct val="20000"/>
              </a:spcBef>
              <a:buClr>
                <a:srgbClr val="F6BF69"/>
              </a:buClr>
              <a:buChar char="•"/>
              <a:tabLst>
                <a:tab pos="284163" algn="l"/>
              </a:tabLst>
              <a:defRPr sz="2000">
                <a:solidFill>
                  <a:srgbClr val="FCFEB9"/>
                </a:solidFill>
                <a:latin typeface="Arial" panose="020B0604020202020204" pitchFamily="34" charset="0"/>
              </a:defRPr>
            </a:lvl2pPr>
            <a:lvl3pPr marL="1143000" indent="-228600">
              <a:spcBef>
                <a:spcPct val="20000"/>
              </a:spcBef>
              <a:buClr>
                <a:srgbClr val="F6BF69"/>
              </a:buClr>
              <a:buChar char="•"/>
              <a:tabLst>
                <a:tab pos="284163" algn="l"/>
              </a:tabLst>
              <a:defRPr sz="2400">
                <a:solidFill>
                  <a:srgbClr val="FCFEB9"/>
                </a:solidFill>
                <a:latin typeface="Arial" panose="020B0604020202020204" pitchFamily="34" charset="0"/>
              </a:defRPr>
            </a:lvl3pPr>
            <a:lvl4pPr marL="1600200" indent="-228600">
              <a:spcBef>
                <a:spcPct val="20000"/>
              </a:spcBef>
              <a:buClr>
                <a:srgbClr val="F6BF69"/>
              </a:buClr>
              <a:buChar char="•"/>
              <a:tabLst>
                <a:tab pos="284163" algn="l"/>
              </a:tabLst>
              <a:defRPr sz="2000">
                <a:solidFill>
                  <a:srgbClr val="FCFEB9"/>
                </a:solidFill>
                <a:latin typeface="Arial" panose="020B0604020202020204" pitchFamily="34" charset="0"/>
              </a:defRPr>
            </a:lvl4pPr>
            <a:lvl5pPr marL="2057400" indent="-228600">
              <a:spcBef>
                <a:spcPct val="20000"/>
              </a:spcBef>
              <a:buClr>
                <a:srgbClr val="F6BF69"/>
              </a:buClr>
              <a:buChar char="•"/>
              <a:tabLst>
                <a:tab pos="284163" algn="l"/>
              </a:tabLst>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tabLst>
                <a:tab pos="284163" algn="l"/>
              </a:tabLst>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tabLst>
                <a:tab pos="284163" algn="l"/>
              </a:tabLst>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tabLst>
                <a:tab pos="284163" algn="l"/>
              </a:tabLst>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tabLst>
                <a:tab pos="284163" algn="l"/>
              </a:tabLst>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Quality key to success</a:t>
            </a: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Name recognition</a:t>
            </a: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High debt</a:t>
            </a: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Only in N.A., U.K., and Australia</a:t>
            </a: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Acquisition of Hoover</a:t>
            </a: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Maytag quality</a:t>
            </a: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Weak in this channel</a:t>
            </a: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Dominate industry</a:t>
            </a: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Asian presence</a:t>
            </a:r>
          </a:p>
          <a:p>
            <a:pPr marL="0" marR="0" lvl="0" indent="0" algn="l" defTabSz="914400" rtl="0" eaLnBrk="1" fontAlgn="auto" latinLnBrk="0" hangingPunct="1">
              <a:lnSpc>
                <a:spcPct val="100000"/>
              </a:lnSpc>
              <a:spcBef>
                <a:spcPct val="0"/>
              </a:spcBef>
              <a:spcAft>
                <a:spcPct val="40000"/>
              </a:spcAft>
              <a:buClrTx/>
              <a:buSzTx/>
              <a:buFontTx/>
              <a:buNone/>
              <a:tabLst>
                <a:tab pos="284163" algn="l"/>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76515" name="Rectangle 36">
            <a:extLst>
              <a:ext uri="{FF2B5EF4-FFF2-40B4-BE49-F238E27FC236}">
                <a16:creationId xmlns:a16="http://schemas.microsoft.com/office/drawing/2014/main" id="{F7439273-D051-4DE3-9203-7D9B910B35FE}"/>
              </a:ext>
            </a:extLst>
          </p:cNvPr>
          <p:cNvSpPr>
            <a:spLocks noChangeArrowheads="1"/>
          </p:cNvSpPr>
          <p:nvPr/>
        </p:nvSpPr>
        <p:spPr bwMode="auto">
          <a:xfrm>
            <a:off x="5375275" y="2622550"/>
            <a:ext cx="863600" cy="2185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ctr"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5</a:t>
            </a:r>
          </a:p>
          <a:p>
            <a:pPr marL="0" marR="0" lvl="0" indent="0" algn="ctr"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3</a:t>
            </a:r>
          </a:p>
          <a:p>
            <a:pPr marL="0" marR="0" lvl="0" indent="0" algn="ctr"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2</a:t>
            </a:r>
          </a:p>
          <a:p>
            <a:pPr marL="0" marR="0" lvl="0" indent="0" algn="ctr"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2</a:t>
            </a:r>
          </a:p>
          <a:p>
            <a:pPr marL="0" marR="0" lvl="0" indent="0" algn="ctr" defTabSz="914400" rtl="0" eaLnBrk="1" fontAlgn="auto" latinLnBrk="0" hangingPunct="1">
              <a:lnSpc>
                <a:spcPct val="100000"/>
              </a:lnSpc>
              <a:spcBef>
                <a:spcPct val="0"/>
              </a:spcBef>
              <a:spcAft>
                <a:spcPct val="4000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ctr"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4</a:t>
            </a:r>
          </a:p>
          <a:p>
            <a:pPr marL="0" marR="0" lvl="0" indent="0" algn="ctr"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5</a:t>
            </a:r>
          </a:p>
          <a:p>
            <a:pPr marL="0" marR="0" lvl="0" indent="0" algn="ctr"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2</a:t>
            </a:r>
          </a:p>
          <a:p>
            <a:pPr marL="0" marR="0" lvl="0" indent="0" algn="ctr"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3</a:t>
            </a:r>
          </a:p>
          <a:p>
            <a:pPr marL="0" marR="0" lvl="0" indent="0" algn="ctr"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2</a:t>
            </a:r>
          </a:p>
        </p:txBody>
      </p:sp>
      <p:sp>
        <p:nvSpPr>
          <p:cNvPr id="276516" name="Rectangle 37">
            <a:extLst>
              <a:ext uri="{FF2B5EF4-FFF2-40B4-BE49-F238E27FC236}">
                <a16:creationId xmlns:a16="http://schemas.microsoft.com/office/drawing/2014/main" id="{EDD85049-0EBB-4F79-9DF2-5648A4719588}"/>
              </a:ext>
            </a:extLst>
          </p:cNvPr>
          <p:cNvSpPr>
            <a:spLocks noChangeArrowheads="1"/>
          </p:cNvSpPr>
          <p:nvPr/>
        </p:nvSpPr>
        <p:spPr bwMode="auto">
          <a:xfrm>
            <a:off x="6670675" y="2622550"/>
            <a:ext cx="376238" cy="2185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.50</a:t>
            </a:r>
          </a:p>
          <a:p>
            <a:pPr marL="0" marR="0" lvl="0" indent="0" algn="l"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.30</a:t>
            </a:r>
          </a:p>
          <a:p>
            <a:pPr marL="0" marR="0" lvl="0" indent="0" algn="l"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.20</a:t>
            </a:r>
          </a:p>
          <a:p>
            <a:pPr marL="0" marR="0" lvl="0" indent="0" algn="l"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.30</a:t>
            </a:r>
          </a:p>
          <a:p>
            <a:pPr marL="0" marR="0" lvl="0" indent="0" algn="l" defTabSz="914400" rtl="0" eaLnBrk="1" fontAlgn="auto" latinLnBrk="0" hangingPunct="1">
              <a:lnSpc>
                <a:spcPct val="100000"/>
              </a:lnSpc>
              <a:spcBef>
                <a:spcPct val="0"/>
              </a:spcBef>
              <a:spcAft>
                <a:spcPct val="4000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.40</a:t>
            </a:r>
          </a:p>
          <a:p>
            <a:pPr marL="0" marR="0" lvl="0" indent="0" algn="l"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.50</a:t>
            </a:r>
          </a:p>
          <a:p>
            <a:pPr marL="0" marR="0" lvl="0" indent="0" algn="l"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.20</a:t>
            </a:r>
          </a:p>
          <a:p>
            <a:pPr marL="0" marR="0" lvl="0" indent="0" algn="l"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.45</a:t>
            </a:r>
          </a:p>
          <a:p>
            <a:pPr marL="0" marR="0" lvl="0" indent="0" algn="l"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.20</a:t>
            </a:r>
          </a:p>
        </p:txBody>
      </p:sp>
      <p:sp>
        <p:nvSpPr>
          <p:cNvPr id="89126" name="Rectangle 38">
            <a:extLst>
              <a:ext uri="{FF2B5EF4-FFF2-40B4-BE49-F238E27FC236}">
                <a16:creationId xmlns:a16="http://schemas.microsoft.com/office/drawing/2014/main" id="{65A20D22-3CD8-4E49-A08A-FEA61C85F144}"/>
              </a:ext>
            </a:extLst>
          </p:cNvPr>
          <p:cNvSpPr>
            <a:spLocks noGrp="1" noChangeArrowheads="1"/>
          </p:cNvSpPr>
          <p:nvPr>
            <p:ph type="title"/>
          </p:nvPr>
        </p:nvSpPr>
        <p:spPr>
          <a:xfrm>
            <a:off x="1981201" y="550863"/>
            <a:ext cx="8245475" cy="550862"/>
          </a:xfrm>
        </p:spPr>
        <p:txBody>
          <a:bodyPr anchor="t">
            <a:noAutofit/>
          </a:bodyPr>
          <a:lstStyle/>
          <a:p>
            <a:pPr eaLnBrk="1" hangingPunct="1">
              <a:defRPr/>
            </a:pPr>
            <a:r>
              <a:rPr lang="en-US" sz="2400" dirty="0">
                <a:latin typeface="Times New Roman" panose="02020603050405020304" pitchFamily="18" charset="0"/>
                <a:cs typeface="Times New Roman" panose="02020603050405020304" pitchFamily="18" charset="0"/>
              </a:rPr>
              <a:t>Strategic Factor Analysis Summary (SFAS):  Maytag as Example</a:t>
            </a:r>
          </a:p>
        </p:txBody>
      </p:sp>
      <p:sp>
        <p:nvSpPr>
          <p:cNvPr id="276519" name="Rectangle 42">
            <a:extLst>
              <a:ext uri="{FF2B5EF4-FFF2-40B4-BE49-F238E27FC236}">
                <a16:creationId xmlns:a16="http://schemas.microsoft.com/office/drawing/2014/main" id="{2B8D6810-61E3-4E39-9C6B-272398315E7A}"/>
              </a:ext>
            </a:extLst>
          </p:cNvPr>
          <p:cNvSpPr>
            <a:spLocks noChangeArrowheads="1"/>
          </p:cNvSpPr>
          <p:nvPr/>
        </p:nvSpPr>
        <p:spPr bwMode="auto">
          <a:xfrm>
            <a:off x="7300913" y="2601913"/>
            <a:ext cx="298450" cy="1970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ct val="4000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0"/>
              </a:spcBef>
              <a:spcAft>
                <a:spcPct val="4000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0"/>
              </a:spcBef>
              <a:spcAft>
                <a:spcPct val="4000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0"/>
              </a:spcBef>
              <a:spcAft>
                <a:spcPct val="4000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0"/>
              </a:spcBef>
              <a:spcAft>
                <a:spcPct val="4000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0"/>
              </a:spcBef>
              <a:spcAft>
                <a:spcPct val="4000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0"/>
              </a:spcBef>
              <a:spcAft>
                <a:spcPct val="4000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X</a:t>
            </a:r>
          </a:p>
          <a:p>
            <a:pPr marL="0" marR="0" lvl="0" indent="0" algn="l"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X</a:t>
            </a:r>
          </a:p>
        </p:txBody>
      </p:sp>
      <p:sp>
        <p:nvSpPr>
          <p:cNvPr id="276520" name="Rectangle 43">
            <a:extLst>
              <a:ext uri="{FF2B5EF4-FFF2-40B4-BE49-F238E27FC236}">
                <a16:creationId xmlns:a16="http://schemas.microsoft.com/office/drawing/2014/main" id="{DD9D3E5C-1790-4624-AD48-433FF12B8816}"/>
              </a:ext>
            </a:extLst>
          </p:cNvPr>
          <p:cNvSpPr>
            <a:spLocks noChangeArrowheads="1"/>
          </p:cNvSpPr>
          <p:nvPr/>
        </p:nvSpPr>
        <p:spPr bwMode="auto">
          <a:xfrm>
            <a:off x="7605713" y="2601914"/>
            <a:ext cx="298450" cy="153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ct val="4000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X</a:t>
            </a:r>
          </a:p>
          <a:p>
            <a:pPr marL="0" marR="0" lvl="0" indent="0" algn="l"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X</a:t>
            </a:r>
          </a:p>
          <a:p>
            <a:pPr marL="0" marR="0" lvl="0" indent="0" algn="l" defTabSz="914400" rtl="0" eaLnBrk="1" fontAlgn="auto" latinLnBrk="0" hangingPunct="1">
              <a:lnSpc>
                <a:spcPct val="100000"/>
              </a:lnSpc>
              <a:spcBef>
                <a:spcPct val="0"/>
              </a:spcBef>
              <a:spcAft>
                <a:spcPct val="4000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0"/>
              </a:spcBef>
              <a:spcAft>
                <a:spcPct val="4000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0"/>
              </a:spcBef>
              <a:spcAft>
                <a:spcPct val="4000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X</a:t>
            </a:r>
          </a:p>
        </p:txBody>
      </p:sp>
      <p:sp>
        <p:nvSpPr>
          <p:cNvPr id="276521" name="Rectangle 44">
            <a:extLst>
              <a:ext uri="{FF2B5EF4-FFF2-40B4-BE49-F238E27FC236}">
                <a16:creationId xmlns:a16="http://schemas.microsoft.com/office/drawing/2014/main" id="{0CE237E0-F0CC-4D51-BB14-C7AF5BB7BA17}"/>
              </a:ext>
            </a:extLst>
          </p:cNvPr>
          <p:cNvSpPr>
            <a:spLocks noChangeArrowheads="1"/>
          </p:cNvSpPr>
          <p:nvPr/>
        </p:nvSpPr>
        <p:spPr bwMode="auto">
          <a:xfrm>
            <a:off x="7910513" y="2601913"/>
            <a:ext cx="298450" cy="2185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X</a:t>
            </a:r>
          </a:p>
          <a:p>
            <a:pPr marL="0" marR="0" lvl="0" indent="0" algn="l" defTabSz="914400" rtl="0" eaLnBrk="1" fontAlgn="auto" latinLnBrk="0" hangingPunct="1">
              <a:lnSpc>
                <a:spcPct val="100000"/>
              </a:lnSpc>
              <a:spcBef>
                <a:spcPct val="0"/>
              </a:spcBef>
              <a:spcAft>
                <a:spcPct val="4000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0"/>
              </a:spcBef>
              <a:spcAft>
                <a:spcPct val="4000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0"/>
              </a:spcBef>
              <a:spcAft>
                <a:spcPct val="4000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0"/>
              </a:spcBef>
              <a:spcAft>
                <a:spcPct val="4000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X</a:t>
            </a:r>
          </a:p>
          <a:p>
            <a:pPr marL="0" marR="0" lvl="0" indent="0" algn="l"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X</a:t>
            </a:r>
          </a:p>
          <a:p>
            <a:pPr marL="0" marR="0" lvl="0" indent="0" algn="l" defTabSz="914400" rtl="0" eaLnBrk="1" fontAlgn="auto" latinLnBrk="0" hangingPunct="1">
              <a:lnSpc>
                <a:spcPct val="100000"/>
              </a:lnSpc>
              <a:spcBef>
                <a:spcPct val="0"/>
              </a:spcBef>
              <a:spcAft>
                <a:spcPct val="4000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0"/>
              </a:spcBef>
              <a:spcAft>
                <a:spcPct val="4000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0"/>
              </a:spcBef>
              <a:spcAft>
                <a:spcPct val="40000"/>
              </a:spcAft>
              <a:buClrTx/>
              <a:buSzTx/>
              <a:buFontTx/>
              <a:buNone/>
              <a:tabLst/>
              <a:defRPr/>
            </a:pPr>
            <a:r>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t>X</a:t>
            </a: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4DC87-DBED-4744-9ADE-5985CB4440B0}"/>
              </a:ext>
            </a:extLst>
          </p:cNvPr>
          <p:cNvSpPr>
            <a:spLocks noGrp="1"/>
          </p:cNvSpPr>
          <p:nvPr>
            <p:ph type="title"/>
          </p:nvPr>
        </p:nvSpPr>
        <p:spPr>
          <a:xfrm>
            <a:off x="670249" y="1036929"/>
            <a:ext cx="10515600" cy="2527365"/>
          </a:xfrm>
        </p:spPr>
        <p:txBody>
          <a:bodyPr>
            <a:normAutofit/>
          </a:bodyPr>
          <a:lstStyle/>
          <a:p>
            <a:pPr marL="742950" indent="-742950" algn="ctr">
              <a:buFont typeface="+mj-lt"/>
              <a:buAutoNum type="arabicPeriod" startAt="5"/>
            </a:pPr>
            <a:r>
              <a:rPr lang="en-GB" sz="4000" dirty="0">
                <a:latin typeface="Times New Roman" panose="02020603050405020304" pitchFamily="18" charset="0"/>
                <a:cs typeface="Times New Roman" panose="02020603050405020304" pitchFamily="18" charset="0"/>
              </a:rPr>
              <a:t>SWOT Analysis</a:t>
            </a:r>
            <a:br>
              <a:rPr lang="en-GB" sz="4000" dirty="0">
                <a:latin typeface="Times New Roman" panose="02020603050405020304" pitchFamily="18" charset="0"/>
                <a:cs typeface="Times New Roman" panose="02020603050405020304" pitchFamily="18" charset="0"/>
              </a:rPr>
            </a:br>
            <a:r>
              <a:rPr lang="en-GB" sz="4000" dirty="0">
                <a:latin typeface="Times New Roman" panose="02020603050405020304" pitchFamily="18" charset="0"/>
                <a:cs typeface="Times New Roman" panose="02020603050405020304" pitchFamily="18" charset="0"/>
              </a:rPr>
              <a:t>Strengths and Weaknesses</a:t>
            </a:r>
            <a:br>
              <a:rPr lang="en-GB" sz="4000" dirty="0">
                <a:latin typeface="Times New Roman" panose="02020603050405020304" pitchFamily="18" charset="0"/>
                <a:cs typeface="Times New Roman" panose="02020603050405020304" pitchFamily="18" charset="0"/>
              </a:rPr>
            </a:br>
            <a:r>
              <a:rPr lang="en-GB" sz="4000" dirty="0">
                <a:latin typeface="Times New Roman" panose="02020603050405020304" pitchFamily="18" charset="0"/>
                <a:cs typeface="Times New Roman" panose="02020603050405020304" pitchFamily="18" charset="0"/>
              </a:rPr>
              <a:t>Opportunities and Threads</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61065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8530" name="Date Placeholder 3">
            <a:extLst>
              <a:ext uri="{FF2B5EF4-FFF2-40B4-BE49-F238E27FC236}">
                <a16:creationId xmlns:a16="http://schemas.microsoft.com/office/drawing/2014/main" id="{492B1814-0B41-4B03-BBCD-58A7417883EF}"/>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Prentice Hall, 2000	</a:t>
            </a:r>
          </a:p>
        </p:txBody>
      </p:sp>
      <p:sp>
        <p:nvSpPr>
          <p:cNvPr id="278531" name="Footer Placeholder 4">
            <a:extLst>
              <a:ext uri="{FF2B5EF4-FFF2-40B4-BE49-F238E27FC236}">
                <a16:creationId xmlns:a16="http://schemas.microsoft.com/office/drawing/2014/main" id="{12241612-B3FD-42DF-A214-35CDC4BAE6A3}"/>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Chapter 5</a:t>
            </a:r>
          </a:p>
        </p:txBody>
      </p:sp>
      <p:sp>
        <p:nvSpPr>
          <p:cNvPr id="278532" name="Slide Number Placeholder 5">
            <a:extLst>
              <a:ext uri="{FF2B5EF4-FFF2-40B4-BE49-F238E27FC236}">
                <a16:creationId xmlns:a16="http://schemas.microsoft.com/office/drawing/2014/main" id="{3C718A96-006C-4375-93CD-055B568D854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089EBFF8-361D-4D9C-AB29-563030294C36}" type="slidenum">
              <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15</a:t>
            </a:fld>
            <a:endPar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84994" name="Rectangle 2">
            <a:extLst>
              <a:ext uri="{FF2B5EF4-FFF2-40B4-BE49-F238E27FC236}">
                <a16:creationId xmlns:a16="http://schemas.microsoft.com/office/drawing/2014/main" id="{373A14F6-73C9-4FD3-9E0E-ED3CEFBE1EF6}"/>
              </a:ext>
            </a:extLst>
          </p:cNvPr>
          <p:cNvSpPr>
            <a:spLocks noGrp="1" noChangeArrowheads="1"/>
          </p:cNvSpPr>
          <p:nvPr>
            <p:ph type="title"/>
          </p:nvPr>
        </p:nvSpPr>
        <p:spPr/>
        <p:txBody>
          <a:bodyPr>
            <a:normAutofit/>
          </a:bodyPr>
          <a:lstStyle/>
          <a:p>
            <a:pPr eaLnBrk="1" hangingPunct="1">
              <a:defRPr/>
            </a:pPr>
            <a:r>
              <a:rPr lang="en-US" sz="4000" dirty="0">
                <a:latin typeface="Times New Roman" panose="02020603050405020304" pitchFamily="18" charset="0"/>
                <a:cs typeface="Times New Roman" panose="02020603050405020304" pitchFamily="18" charset="0"/>
              </a:rPr>
              <a:t>SWOT Analysis</a:t>
            </a:r>
          </a:p>
        </p:txBody>
      </p:sp>
      <p:sp>
        <p:nvSpPr>
          <p:cNvPr id="84995" name="Rectangle 3">
            <a:extLst>
              <a:ext uri="{FF2B5EF4-FFF2-40B4-BE49-F238E27FC236}">
                <a16:creationId xmlns:a16="http://schemas.microsoft.com/office/drawing/2014/main" id="{259D9172-3167-4B7E-B3FA-F6DFAC537102}"/>
              </a:ext>
            </a:extLst>
          </p:cNvPr>
          <p:cNvSpPr>
            <a:spLocks noGrp="1" noChangeArrowheads="1"/>
          </p:cNvSpPr>
          <p:nvPr>
            <p:ph type="body" idx="1"/>
          </p:nvPr>
        </p:nvSpPr>
        <p:spPr/>
        <p:txBody>
          <a:bodyPr/>
          <a:lstStyle/>
          <a:p>
            <a:pPr>
              <a:buFontTx/>
              <a:buNone/>
              <a:defRPr/>
            </a:pPr>
            <a:r>
              <a:rPr lang="en-US" sz="3200" dirty="0">
                <a:solidFill>
                  <a:srgbClr val="009999"/>
                </a:solidFill>
                <a:latin typeface="Times New Roman" panose="02020603050405020304" pitchFamily="18" charset="0"/>
                <a:cs typeface="Times New Roman" panose="02020603050405020304" pitchFamily="18" charset="0"/>
              </a:rPr>
              <a:t>Internal Environment</a:t>
            </a:r>
          </a:p>
          <a:p>
            <a:pPr>
              <a:defRPr/>
            </a:pPr>
            <a:r>
              <a:rPr lang="en-US" sz="2400" dirty="0">
                <a:latin typeface="Times New Roman" panose="02020603050405020304" pitchFamily="18" charset="0"/>
                <a:cs typeface="Times New Roman" panose="02020603050405020304" pitchFamily="18" charset="0"/>
              </a:rPr>
              <a:t>Strengths</a:t>
            </a:r>
          </a:p>
          <a:p>
            <a:pPr>
              <a:defRPr/>
            </a:pPr>
            <a:r>
              <a:rPr lang="en-US" sz="2400" dirty="0">
                <a:latin typeface="Times New Roman" panose="02020603050405020304" pitchFamily="18" charset="0"/>
                <a:cs typeface="Times New Roman" panose="02020603050405020304" pitchFamily="18" charset="0"/>
              </a:rPr>
              <a:t>Weaknesses</a:t>
            </a:r>
          </a:p>
          <a:p>
            <a:pPr>
              <a:spcBef>
                <a:spcPct val="100000"/>
              </a:spcBef>
              <a:buFontTx/>
              <a:buNone/>
              <a:defRPr/>
            </a:pPr>
            <a:r>
              <a:rPr lang="en-US" sz="3200" dirty="0">
                <a:solidFill>
                  <a:srgbClr val="009999"/>
                </a:solidFill>
                <a:latin typeface="Times New Roman" panose="02020603050405020304" pitchFamily="18" charset="0"/>
                <a:cs typeface="Times New Roman" panose="02020603050405020304" pitchFamily="18" charset="0"/>
              </a:rPr>
              <a:t>External Environment</a:t>
            </a:r>
          </a:p>
          <a:p>
            <a:pPr>
              <a:defRPr/>
            </a:pPr>
            <a:r>
              <a:rPr lang="en-US" sz="2400" dirty="0">
                <a:latin typeface="Times New Roman" panose="02020603050405020304" pitchFamily="18" charset="0"/>
                <a:cs typeface="Times New Roman" panose="02020603050405020304" pitchFamily="18" charset="0"/>
              </a:rPr>
              <a:t>Opportunities</a:t>
            </a:r>
          </a:p>
          <a:p>
            <a:pPr>
              <a:defRPr/>
            </a:pPr>
            <a:r>
              <a:rPr lang="en-US" sz="2400" dirty="0">
                <a:latin typeface="Times New Roman" panose="02020603050405020304" pitchFamily="18" charset="0"/>
                <a:cs typeface="Times New Roman" panose="02020603050405020304" pitchFamily="18" charset="0"/>
              </a:rPr>
              <a:t>Threats</a:t>
            </a:r>
          </a:p>
        </p:txBody>
      </p:sp>
      <p:sp>
        <p:nvSpPr>
          <p:cNvPr id="278537" name="Line 6">
            <a:extLst>
              <a:ext uri="{FF2B5EF4-FFF2-40B4-BE49-F238E27FC236}">
                <a16:creationId xmlns:a16="http://schemas.microsoft.com/office/drawing/2014/main" id="{18AA6FD1-7B6B-47CC-A878-7672BCA5180D}"/>
              </a:ext>
            </a:extLst>
          </p:cNvPr>
          <p:cNvSpPr>
            <a:spLocks noChangeShapeType="1"/>
          </p:cNvSpPr>
          <p:nvPr/>
        </p:nvSpPr>
        <p:spPr bwMode="auto">
          <a:xfrm>
            <a:off x="2216150" y="337"/>
            <a:ext cx="776605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4995">
                                            <p:txEl>
                                              <p:pRg st="0" end="0"/>
                                            </p:txEl>
                                          </p:spTgt>
                                        </p:tgtEl>
                                        <p:attrNameLst>
                                          <p:attrName>style.visibility</p:attrName>
                                        </p:attrNameLst>
                                      </p:cBhvr>
                                      <p:to>
                                        <p:strVal val="visible"/>
                                      </p:to>
                                    </p:set>
                                    <p:anim calcmode="lin" valueType="num">
                                      <p:cBhvr additive="base">
                                        <p:cTn id="7" dur="500" fill="hold"/>
                                        <p:tgtEl>
                                          <p:spTgt spid="849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499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4995">
                                            <p:txEl>
                                              <p:pRg st="0" end="0"/>
                                            </p:txEl>
                                          </p:spTgt>
                                        </p:tgtEl>
                                        <p:attrNameLst>
                                          <p:attrName>ppt_c</p:attrName>
                                        </p:attrNameLst>
                                      </p:cBhvr>
                                      <p:to>
                                        <a:schemeClr val="folHlink"/>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4995">
                                            <p:txEl>
                                              <p:pRg st="1" end="1"/>
                                            </p:txEl>
                                          </p:spTgt>
                                        </p:tgtEl>
                                        <p:attrNameLst>
                                          <p:attrName>style.visibility</p:attrName>
                                        </p:attrNameLst>
                                      </p:cBhvr>
                                      <p:to>
                                        <p:strVal val="visible"/>
                                      </p:to>
                                    </p:set>
                                    <p:anim calcmode="lin" valueType="num">
                                      <p:cBhvr additive="base">
                                        <p:cTn id="13" dur="500" fill="hold"/>
                                        <p:tgtEl>
                                          <p:spTgt spid="849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499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4995">
                                            <p:txEl>
                                              <p:pRg st="1" end="1"/>
                                            </p:txEl>
                                          </p:spTgt>
                                        </p:tgtEl>
                                        <p:attrNameLst>
                                          <p:attrName>ppt_c</p:attrName>
                                        </p:attrNameLst>
                                      </p:cBhvr>
                                      <p:to>
                                        <a:schemeClr val="folHlink"/>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4995">
                                            <p:txEl>
                                              <p:pRg st="2" end="2"/>
                                            </p:txEl>
                                          </p:spTgt>
                                        </p:tgtEl>
                                        <p:attrNameLst>
                                          <p:attrName>style.visibility</p:attrName>
                                        </p:attrNameLst>
                                      </p:cBhvr>
                                      <p:to>
                                        <p:strVal val="visible"/>
                                      </p:to>
                                    </p:set>
                                    <p:anim calcmode="lin" valueType="num">
                                      <p:cBhvr additive="base">
                                        <p:cTn id="19" dur="500" fill="hold"/>
                                        <p:tgtEl>
                                          <p:spTgt spid="8499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499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4995">
                                            <p:txEl>
                                              <p:pRg st="2" end="2"/>
                                            </p:txEl>
                                          </p:spTgt>
                                        </p:tgtEl>
                                        <p:attrNameLst>
                                          <p:attrName>ppt_c</p:attrName>
                                        </p:attrNameLst>
                                      </p:cBhvr>
                                      <p:to>
                                        <a:schemeClr val="folHlink"/>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4995">
                                            <p:txEl>
                                              <p:pRg st="3" end="3"/>
                                            </p:txEl>
                                          </p:spTgt>
                                        </p:tgtEl>
                                        <p:attrNameLst>
                                          <p:attrName>style.visibility</p:attrName>
                                        </p:attrNameLst>
                                      </p:cBhvr>
                                      <p:to>
                                        <p:strVal val="visible"/>
                                      </p:to>
                                    </p:set>
                                    <p:anim calcmode="lin" valueType="num">
                                      <p:cBhvr additive="base">
                                        <p:cTn id="25" dur="500" fill="hold"/>
                                        <p:tgtEl>
                                          <p:spTgt spid="8499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4995">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4995">
                                            <p:txEl>
                                              <p:pRg st="3" end="3"/>
                                            </p:txEl>
                                          </p:spTgt>
                                        </p:tgtEl>
                                        <p:attrNameLst>
                                          <p:attrName>ppt_c</p:attrName>
                                        </p:attrNameLst>
                                      </p:cBhvr>
                                      <p:to>
                                        <a:schemeClr val="folHlink"/>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4995">
                                            <p:txEl>
                                              <p:pRg st="4" end="4"/>
                                            </p:txEl>
                                          </p:spTgt>
                                        </p:tgtEl>
                                        <p:attrNameLst>
                                          <p:attrName>style.visibility</p:attrName>
                                        </p:attrNameLst>
                                      </p:cBhvr>
                                      <p:to>
                                        <p:strVal val="visible"/>
                                      </p:to>
                                    </p:set>
                                    <p:anim calcmode="lin" valueType="num">
                                      <p:cBhvr additive="base">
                                        <p:cTn id="31" dur="500" fill="hold"/>
                                        <p:tgtEl>
                                          <p:spTgt spid="8499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4995">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4995">
                                            <p:txEl>
                                              <p:pRg st="4" end="4"/>
                                            </p:txEl>
                                          </p:spTgt>
                                        </p:tgtEl>
                                        <p:attrNameLst>
                                          <p:attrName>ppt_c</p:attrName>
                                        </p:attrNameLst>
                                      </p:cBhvr>
                                      <p:to>
                                        <a:schemeClr val="folHlink"/>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4995">
                                            <p:txEl>
                                              <p:pRg st="5" end="5"/>
                                            </p:txEl>
                                          </p:spTgt>
                                        </p:tgtEl>
                                        <p:attrNameLst>
                                          <p:attrName>style.visibility</p:attrName>
                                        </p:attrNameLst>
                                      </p:cBhvr>
                                      <p:to>
                                        <p:strVal val="visible"/>
                                      </p:to>
                                    </p:set>
                                    <p:anim calcmode="lin" valueType="num">
                                      <p:cBhvr additive="base">
                                        <p:cTn id="37" dur="500" fill="hold"/>
                                        <p:tgtEl>
                                          <p:spTgt spid="8499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4995">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4995">
                                            <p:txEl>
                                              <p:pRg st="5" end="5"/>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Date Placeholder 3">
            <a:extLst>
              <a:ext uri="{FF2B5EF4-FFF2-40B4-BE49-F238E27FC236}">
                <a16:creationId xmlns:a16="http://schemas.microsoft.com/office/drawing/2014/main" id="{96D58613-FF2A-4758-A0ED-EE74FBF4D8D1}"/>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b="0">
                <a:solidFill>
                  <a:schemeClr val="tx1"/>
                </a:solidFill>
                <a:latin typeface="Times New Roman" panose="02020603050405020304" pitchFamily="18" charset="0"/>
                <a:cs typeface="Times New Roman" panose="02020603050405020304" pitchFamily="18" charset="0"/>
              </a:rPr>
              <a:t>Prentice Hall, 2000	</a:t>
            </a:r>
          </a:p>
        </p:txBody>
      </p:sp>
      <p:sp>
        <p:nvSpPr>
          <p:cNvPr id="280579" name="Footer Placeholder 4">
            <a:extLst>
              <a:ext uri="{FF2B5EF4-FFF2-40B4-BE49-F238E27FC236}">
                <a16:creationId xmlns:a16="http://schemas.microsoft.com/office/drawing/2014/main" id="{06820A54-C7C6-477F-8935-CCD7C8B5733C}"/>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b="0">
                <a:solidFill>
                  <a:schemeClr val="tx1"/>
                </a:solidFill>
                <a:latin typeface="Times New Roman" panose="02020603050405020304" pitchFamily="18" charset="0"/>
                <a:cs typeface="Times New Roman" panose="02020603050405020304" pitchFamily="18" charset="0"/>
              </a:rPr>
              <a:t>Chapter 5</a:t>
            </a:r>
          </a:p>
        </p:txBody>
      </p:sp>
      <p:sp>
        <p:nvSpPr>
          <p:cNvPr id="280580" name="Slide Number Placeholder 5">
            <a:extLst>
              <a:ext uri="{FF2B5EF4-FFF2-40B4-BE49-F238E27FC236}">
                <a16:creationId xmlns:a16="http://schemas.microsoft.com/office/drawing/2014/main" id="{23CF1A52-425B-4DDE-B401-BD8820B06C7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fld id="{53069B42-BD58-4580-9C5B-08E7CE0E8EE1}" type="slidenum">
              <a:rPr lang="en-US" altLang="en-US" sz="1400" b="0">
                <a:solidFill>
                  <a:schemeClr val="tx1"/>
                </a:solidFill>
                <a:latin typeface="Times New Roman" panose="02020603050405020304" pitchFamily="18" charset="0"/>
                <a:cs typeface="Times New Roman" panose="02020603050405020304" pitchFamily="18" charset="0"/>
              </a:rPr>
              <a:pPr>
                <a:spcBef>
                  <a:spcPct val="0"/>
                </a:spcBef>
                <a:buClrTx/>
                <a:buFontTx/>
                <a:buNone/>
              </a:pPr>
              <a:t>16</a:t>
            </a:fld>
            <a:endParaRPr lang="en-US" altLang="en-US" sz="1400" b="0">
              <a:solidFill>
                <a:schemeClr val="tx1"/>
              </a:solidFill>
              <a:latin typeface="Times New Roman" panose="02020603050405020304" pitchFamily="18" charset="0"/>
              <a:cs typeface="Times New Roman" panose="02020603050405020304" pitchFamily="18" charset="0"/>
            </a:endParaRPr>
          </a:p>
        </p:txBody>
      </p:sp>
      <p:sp>
        <p:nvSpPr>
          <p:cNvPr id="280581" name="Rectangle 2">
            <a:extLst>
              <a:ext uri="{FF2B5EF4-FFF2-40B4-BE49-F238E27FC236}">
                <a16:creationId xmlns:a16="http://schemas.microsoft.com/office/drawing/2014/main" id="{8B2EF646-3F80-4C70-8134-7F4DFB54B49C}"/>
              </a:ext>
            </a:extLst>
          </p:cNvPr>
          <p:cNvSpPr>
            <a:spLocks noChangeArrowheads="1"/>
          </p:cNvSpPr>
          <p:nvPr/>
        </p:nvSpPr>
        <p:spPr bwMode="auto">
          <a:xfrm>
            <a:off x="1198713" y="580681"/>
            <a:ext cx="10101470" cy="564860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eaLnBrk="1" hangingPunct="1">
              <a:spcBef>
                <a:spcPct val="0"/>
              </a:spcBef>
              <a:buClrTx/>
              <a:buFontTx/>
              <a:buNone/>
            </a:pPr>
            <a:endParaRPr lang="en-US" altLang="en-US" sz="1800" b="0">
              <a:solidFill>
                <a:schemeClr val="tx1"/>
              </a:solidFill>
              <a:latin typeface="Times New Roman" panose="02020603050405020304" pitchFamily="18" charset="0"/>
              <a:cs typeface="Times New Roman" panose="02020603050405020304" pitchFamily="18" charset="0"/>
            </a:endParaRPr>
          </a:p>
        </p:txBody>
      </p:sp>
      <p:sp>
        <p:nvSpPr>
          <p:cNvPr id="280582" name="Freeform 3">
            <a:extLst>
              <a:ext uri="{FF2B5EF4-FFF2-40B4-BE49-F238E27FC236}">
                <a16:creationId xmlns:a16="http://schemas.microsoft.com/office/drawing/2014/main" id="{BFDAC075-4502-4A1C-B85F-1F2FE8102CA3}"/>
              </a:ext>
            </a:extLst>
          </p:cNvPr>
          <p:cNvSpPr>
            <a:spLocks/>
          </p:cNvSpPr>
          <p:nvPr/>
        </p:nvSpPr>
        <p:spPr bwMode="auto">
          <a:xfrm>
            <a:off x="4994276" y="1640025"/>
            <a:ext cx="2043112" cy="1397000"/>
          </a:xfrm>
          <a:custGeom>
            <a:avLst/>
            <a:gdLst>
              <a:gd name="T0" fmla="*/ 2147483646 w 1491"/>
              <a:gd name="T1" fmla="*/ 2147483646 h 880"/>
              <a:gd name="T2" fmla="*/ 2147483646 w 1491"/>
              <a:gd name="T3" fmla="*/ 0 h 880"/>
              <a:gd name="T4" fmla="*/ 0 w 1491"/>
              <a:gd name="T5" fmla="*/ 0 h 880"/>
              <a:gd name="T6" fmla="*/ 0 w 1491"/>
              <a:gd name="T7" fmla="*/ 2147483646 h 880"/>
              <a:gd name="T8" fmla="*/ 2147483646 w 1491"/>
              <a:gd name="T9" fmla="*/ 2147483646 h 880"/>
              <a:gd name="T10" fmla="*/ 0 60000 65536"/>
              <a:gd name="T11" fmla="*/ 0 60000 65536"/>
              <a:gd name="T12" fmla="*/ 0 60000 65536"/>
              <a:gd name="T13" fmla="*/ 0 60000 65536"/>
              <a:gd name="T14" fmla="*/ 0 60000 65536"/>
              <a:gd name="T15" fmla="*/ 0 w 1491"/>
              <a:gd name="T16" fmla="*/ 0 h 880"/>
              <a:gd name="T17" fmla="*/ 1491 w 1491"/>
              <a:gd name="T18" fmla="*/ 880 h 880"/>
            </a:gdLst>
            <a:ahLst/>
            <a:cxnLst>
              <a:cxn ang="T10">
                <a:pos x="T0" y="T1"/>
              </a:cxn>
              <a:cxn ang="T11">
                <a:pos x="T2" y="T3"/>
              </a:cxn>
              <a:cxn ang="T12">
                <a:pos x="T4" y="T5"/>
              </a:cxn>
              <a:cxn ang="T13">
                <a:pos x="T6" y="T7"/>
              </a:cxn>
              <a:cxn ang="T14">
                <a:pos x="T8" y="T9"/>
              </a:cxn>
            </a:cxnLst>
            <a:rect l="T15" t="T16" r="T17" b="T18"/>
            <a:pathLst>
              <a:path w="1491" h="880">
                <a:moveTo>
                  <a:pt x="1490" y="879"/>
                </a:moveTo>
                <a:lnTo>
                  <a:pt x="1490" y="0"/>
                </a:lnTo>
                <a:lnTo>
                  <a:pt x="0" y="0"/>
                </a:lnTo>
                <a:lnTo>
                  <a:pt x="0" y="879"/>
                </a:lnTo>
                <a:lnTo>
                  <a:pt x="1490" y="879"/>
                </a:lnTo>
              </a:path>
            </a:pathLst>
          </a:custGeom>
          <a:noFill/>
          <a:ln w="12700" cap="rnd">
            <a:solidFill>
              <a:srgbClr val="000000"/>
            </a:solidFill>
            <a:round/>
            <a:headEnd type="none" w="sm" len="sm"/>
            <a:tailEnd type="none" w="sm" len="sm"/>
          </a:ln>
        </p:spPr>
        <p:txBody>
          <a:bodyPr/>
          <a:lstStyle/>
          <a:p>
            <a:endParaRPr lang="en-US">
              <a:latin typeface="Times New Roman" panose="02020603050405020304" pitchFamily="18" charset="0"/>
              <a:cs typeface="Times New Roman" panose="02020603050405020304" pitchFamily="18" charset="0"/>
            </a:endParaRPr>
          </a:p>
        </p:txBody>
      </p:sp>
      <p:sp>
        <p:nvSpPr>
          <p:cNvPr id="280583" name="Freeform 4">
            <a:extLst>
              <a:ext uri="{FF2B5EF4-FFF2-40B4-BE49-F238E27FC236}">
                <a16:creationId xmlns:a16="http://schemas.microsoft.com/office/drawing/2014/main" id="{5583C690-FEF5-4D9A-874E-6311A2D8DCD4}"/>
              </a:ext>
            </a:extLst>
          </p:cNvPr>
          <p:cNvSpPr>
            <a:spLocks/>
          </p:cNvSpPr>
          <p:nvPr/>
        </p:nvSpPr>
        <p:spPr bwMode="auto">
          <a:xfrm>
            <a:off x="2990026" y="4457839"/>
            <a:ext cx="2004250" cy="1421234"/>
          </a:xfrm>
          <a:custGeom>
            <a:avLst/>
            <a:gdLst>
              <a:gd name="T0" fmla="*/ 2147483646 w 1364"/>
              <a:gd name="T1" fmla="*/ 2147483646 h 974"/>
              <a:gd name="T2" fmla="*/ 2147483646 w 1364"/>
              <a:gd name="T3" fmla="*/ 0 h 974"/>
              <a:gd name="T4" fmla="*/ 0 w 1364"/>
              <a:gd name="T5" fmla="*/ 0 h 974"/>
              <a:gd name="T6" fmla="*/ 0 w 1364"/>
              <a:gd name="T7" fmla="*/ 2147483646 h 974"/>
              <a:gd name="T8" fmla="*/ 2147483646 w 1364"/>
              <a:gd name="T9" fmla="*/ 2147483646 h 974"/>
              <a:gd name="T10" fmla="*/ 0 60000 65536"/>
              <a:gd name="T11" fmla="*/ 0 60000 65536"/>
              <a:gd name="T12" fmla="*/ 0 60000 65536"/>
              <a:gd name="T13" fmla="*/ 0 60000 65536"/>
              <a:gd name="T14" fmla="*/ 0 60000 65536"/>
              <a:gd name="T15" fmla="*/ 0 w 1364"/>
              <a:gd name="T16" fmla="*/ 0 h 974"/>
              <a:gd name="T17" fmla="*/ 1364 w 1364"/>
              <a:gd name="T18" fmla="*/ 974 h 974"/>
            </a:gdLst>
            <a:ahLst/>
            <a:cxnLst>
              <a:cxn ang="T10">
                <a:pos x="T0" y="T1"/>
              </a:cxn>
              <a:cxn ang="T11">
                <a:pos x="T2" y="T3"/>
              </a:cxn>
              <a:cxn ang="T12">
                <a:pos x="T4" y="T5"/>
              </a:cxn>
              <a:cxn ang="T13">
                <a:pos x="T6" y="T7"/>
              </a:cxn>
              <a:cxn ang="T14">
                <a:pos x="T8" y="T9"/>
              </a:cxn>
            </a:cxnLst>
            <a:rect l="T15" t="T16" r="T17" b="T18"/>
            <a:pathLst>
              <a:path w="1364" h="974">
                <a:moveTo>
                  <a:pt x="1363" y="973"/>
                </a:moveTo>
                <a:lnTo>
                  <a:pt x="1363" y="0"/>
                </a:lnTo>
                <a:lnTo>
                  <a:pt x="0" y="0"/>
                </a:lnTo>
                <a:lnTo>
                  <a:pt x="0" y="973"/>
                </a:lnTo>
                <a:lnTo>
                  <a:pt x="1363" y="973"/>
                </a:lnTo>
              </a:path>
            </a:pathLst>
          </a:custGeom>
          <a:noFill/>
          <a:ln w="12700" cap="rnd">
            <a:solidFill>
              <a:srgbClr val="000000"/>
            </a:solidFill>
            <a:round/>
            <a:headEnd type="none" w="sm" len="sm"/>
            <a:tailEnd type="none" w="sm" len="sm"/>
          </a:ln>
        </p:spPr>
        <p:txBody>
          <a:bodyPr/>
          <a:lstStyle/>
          <a:p>
            <a:endParaRPr lang="en-US">
              <a:latin typeface="Times New Roman" panose="02020603050405020304" pitchFamily="18" charset="0"/>
              <a:cs typeface="Times New Roman" panose="02020603050405020304" pitchFamily="18" charset="0"/>
            </a:endParaRPr>
          </a:p>
        </p:txBody>
      </p:sp>
      <p:sp>
        <p:nvSpPr>
          <p:cNvPr id="280584" name="Freeform 5">
            <a:extLst>
              <a:ext uri="{FF2B5EF4-FFF2-40B4-BE49-F238E27FC236}">
                <a16:creationId xmlns:a16="http://schemas.microsoft.com/office/drawing/2014/main" id="{C9253F69-DA6A-45F5-AC8B-BDE30248ECBD}"/>
              </a:ext>
            </a:extLst>
          </p:cNvPr>
          <p:cNvSpPr>
            <a:spLocks/>
          </p:cNvSpPr>
          <p:nvPr/>
        </p:nvSpPr>
        <p:spPr bwMode="auto">
          <a:xfrm>
            <a:off x="2990026" y="3048139"/>
            <a:ext cx="1989962" cy="1393825"/>
          </a:xfrm>
          <a:custGeom>
            <a:avLst/>
            <a:gdLst>
              <a:gd name="T0" fmla="*/ 2147483646 w 1306"/>
              <a:gd name="T1" fmla="*/ 2147483646 h 878"/>
              <a:gd name="T2" fmla="*/ 2147483646 w 1306"/>
              <a:gd name="T3" fmla="*/ 0 h 878"/>
              <a:gd name="T4" fmla="*/ 0 w 1306"/>
              <a:gd name="T5" fmla="*/ 0 h 878"/>
              <a:gd name="T6" fmla="*/ 0 w 1306"/>
              <a:gd name="T7" fmla="*/ 2147483646 h 878"/>
              <a:gd name="T8" fmla="*/ 2147483646 w 1306"/>
              <a:gd name="T9" fmla="*/ 2147483646 h 878"/>
              <a:gd name="T10" fmla="*/ 0 60000 65536"/>
              <a:gd name="T11" fmla="*/ 0 60000 65536"/>
              <a:gd name="T12" fmla="*/ 0 60000 65536"/>
              <a:gd name="T13" fmla="*/ 0 60000 65536"/>
              <a:gd name="T14" fmla="*/ 0 60000 65536"/>
              <a:gd name="T15" fmla="*/ 0 w 1306"/>
              <a:gd name="T16" fmla="*/ 0 h 878"/>
              <a:gd name="T17" fmla="*/ 1306 w 1306"/>
              <a:gd name="T18" fmla="*/ 878 h 878"/>
            </a:gdLst>
            <a:ahLst/>
            <a:cxnLst>
              <a:cxn ang="T10">
                <a:pos x="T0" y="T1"/>
              </a:cxn>
              <a:cxn ang="T11">
                <a:pos x="T2" y="T3"/>
              </a:cxn>
              <a:cxn ang="T12">
                <a:pos x="T4" y="T5"/>
              </a:cxn>
              <a:cxn ang="T13">
                <a:pos x="T6" y="T7"/>
              </a:cxn>
              <a:cxn ang="T14">
                <a:pos x="T8" y="T9"/>
              </a:cxn>
            </a:cxnLst>
            <a:rect l="T15" t="T16" r="T17" b="T18"/>
            <a:pathLst>
              <a:path w="1306" h="878">
                <a:moveTo>
                  <a:pt x="1305" y="877"/>
                </a:moveTo>
                <a:lnTo>
                  <a:pt x="1305" y="0"/>
                </a:lnTo>
                <a:lnTo>
                  <a:pt x="0" y="0"/>
                </a:lnTo>
                <a:lnTo>
                  <a:pt x="0" y="877"/>
                </a:lnTo>
                <a:lnTo>
                  <a:pt x="1305" y="877"/>
                </a:lnTo>
              </a:path>
            </a:pathLst>
          </a:custGeom>
          <a:noFill/>
          <a:ln w="12700" cap="rnd">
            <a:solidFill>
              <a:srgbClr val="000000"/>
            </a:solidFill>
            <a:round/>
            <a:headEnd type="none" w="sm" len="sm"/>
            <a:tailEnd type="none" w="sm" len="sm"/>
          </a:ln>
        </p:spPr>
        <p:txBody>
          <a:bodyPr/>
          <a:lstStyle/>
          <a:p>
            <a:endParaRPr lang="en-US">
              <a:latin typeface="Times New Roman" panose="02020603050405020304" pitchFamily="18" charset="0"/>
              <a:cs typeface="Times New Roman" panose="02020603050405020304" pitchFamily="18" charset="0"/>
            </a:endParaRPr>
          </a:p>
        </p:txBody>
      </p:sp>
      <p:sp>
        <p:nvSpPr>
          <p:cNvPr id="280585" name="Freeform 6">
            <a:extLst>
              <a:ext uri="{FF2B5EF4-FFF2-40B4-BE49-F238E27FC236}">
                <a16:creationId xmlns:a16="http://schemas.microsoft.com/office/drawing/2014/main" id="{CC28F6D0-8518-40F3-BF81-AE1CBAA41A84}"/>
              </a:ext>
            </a:extLst>
          </p:cNvPr>
          <p:cNvSpPr>
            <a:spLocks/>
          </p:cNvSpPr>
          <p:nvPr/>
        </p:nvSpPr>
        <p:spPr bwMode="auto">
          <a:xfrm>
            <a:off x="4979988" y="2982914"/>
            <a:ext cx="2057400" cy="1393825"/>
          </a:xfrm>
          <a:custGeom>
            <a:avLst/>
            <a:gdLst>
              <a:gd name="T0" fmla="*/ 2147483646 w 1296"/>
              <a:gd name="T1" fmla="*/ 2147483646 h 878"/>
              <a:gd name="T2" fmla="*/ 2147483646 w 1296"/>
              <a:gd name="T3" fmla="*/ 0 h 878"/>
              <a:gd name="T4" fmla="*/ 0 w 1296"/>
              <a:gd name="T5" fmla="*/ 0 h 878"/>
              <a:gd name="T6" fmla="*/ 0 w 1296"/>
              <a:gd name="T7" fmla="*/ 2147483646 h 878"/>
              <a:gd name="T8" fmla="*/ 2147483646 w 1296"/>
              <a:gd name="T9" fmla="*/ 2147483646 h 878"/>
              <a:gd name="T10" fmla="*/ 0 60000 65536"/>
              <a:gd name="T11" fmla="*/ 0 60000 65536"/>
              <a:gd name="T12" fmla="*/ 0 60000 65536"/>
              <a:gd name="T13" fmla="*/ 0 60000 65536"/>
              <a:gd name="T14" fmla="*/ 0 60000 65536"/>
              <a:gd name="T15" fmla="*/ 0 w 1296"/>
              <a:gd name="T16" fmla="*/ 0 h 878"/>
              <a:gd name="T17" fmla="*/ 1296 w 1296"/>
              <a:gd name="T18" fmla="*/ 878 h 878"/>
            </a:gdLst>
            <a:ahLst/>
            <a:cxnLst>
              <a:cxn ang="T10">
                <a:pos x="T0" y="T1"/>
              </a:cxn>
              <a:cxn ang="T11">
                <a:pos x="T2" y="T3"/>
              </a:cxn>
              <a:cxn ang="T12">
                <a:pos x="T4" y="T5"/>
              </a:cxn>
              <a:cxn ang="T13">
                <a:pos x="T6" y="T7"/>
              </a:cxn>
              <a:cxn ang="T14">
                <a:pos x="T8" y="T9"/>
              </a:cxn>
            </a:cxnLst>
            <a:rect l="T15" t="T16" r="T17" b="T18"/>
            <a:pathLst>
              <a:path w="1296" h="878">
                <a:moveTo>
                  <a:pt x="1295" y="877"/>
                </a:moveTo>
                <a:lnTo>
                  <a:pt x="1295" y="0"/>
                </a:lnTo>
                <a:lnTo>
                  <a:pt x="0" y="0"/>
                </a:lnTo>
                <a:lnTo>
                  <a:pt x="0" y="877"/>
                </a:lnTo>
                <a:lnTo>
                  <a:pt x="1295" y="877"/>
                </a:lnTo>
              </a:path>
            </a:pathLst>
          </a:custGeom>
          <a:noFill/>
          <a:ln w="12700" cap="rnd">
            <a:solidFill>
              <a:srgbClr val="000000"/>
            </a:solidFill>
            <a:round/>
            <a:headEnd type="none" w="sm" len="sm"/>
            <a:tailEnd type="none" w="sm" len="sm"/>
          </a:ln>
        </p:spPr>
        <p:txBody>
          <a:bodyPr/>
          <a:lstStyle/>
          <a:p>
            <a:endParaRPr lang="en-US">
              <a:latin typeface="Times New Roman" panose="02020603050405020304" pitchFamily="18" charset="0"/>
              <a:cs typeface="Times New Roman" panose="02020603050405020304" pitchFamily="18" charset="0"/>
            </a:endParaRPr>
          </a:p>
        </p:txBody>
      </p:sp>
      <p:sp>
        <p:nvSpPr>
          <p:cNvPr id="280586" name="Freeform 7">
            <a:extLst>
              <a:ext uri="{FF2B5EF4-FFF2-40B4-BE49-F238E27FC236}">
                <a16:creationId xmlns:a16="http://schemas.microsoft.com/office/drawing/2014/main" id="{290AD535-645F-4236-B29E-9B1A373595E8}"/>
              </a:ext>
            </a:extLst>
          </p:cNvPr>
          <p:cNvSpPr>
            <a:spLocks/>
          </p:cNvSpPr>
          <p:nvPr/>
        </p:nvSpPr>
        <p:spPr bwMode="auto">
          <a:xfrm>
            <a:off x="7046914" y="2982914"/>
            <a:ext cx="2058987" cy="1393825"/>
          </a:xfrm>
          <a:custGeom>
            <a:avLst/>
            <a:gdLst>
              <a:gd name="T0" fmla="*/ 2147483646 w 1297"/>
              <a:gd name="T1" fmla="*/ 2147483646 h 878"/>
              <a:gd name="T2" fmla="*/ 2147483646 w 1297"/>
              <a:gd name="T3" fmla="*/ 0 h 878"/>
              <a:gd name="T4" fmla="*/ 0 w 1297"/>
              <a:gd name="T5" fmla="*/ 0 h 878"/>
              <a:gd name="T6" fmla="*/ 0 w 1297"/>
              <a:gd name="T7" fmla="*/ 2147483646 h 878"/>
              <a:gd name="T8" fmla="*/ 2147483646 w 1297"/>
              <a:gd name="T9" fmla="*/ 2147483646 h 878"/>
              <a:gd name="T10" fmla="*/ 0 60000 65536"/>
              <a:gd name="T11" fmla="*/ 0 60000 65536"/>
              <a:gd name="T12" fmla="*/ 0 60000 65536"/>
              <a:gd name="T13" fmla="*/ 0 60000 65536"/>
              <a:gd name="T14" fmla="*/ 0 60000 65536"/>
              <a:gd name="T15" fmla="*/ 0 w 1297"/>
              <a:gd name="T16" fmla="*/ 0 h 878"/>
              <a:gd name="T17" fmla="*/ 1297 w 1297"/>
              <a:gd name="T18" fmla="*/ 878 h 878"/>
            </a:gdLst>
            <a:ahLst/>
            <a:cxnLst>
              <a:cxn ang="T10">
                <a:pos x="T0" y="T1"/>
              </a:cxn>
              <a:cxn ang="T11">
                <a:pos x="T2" y="T3"/>
              </a:cxn>
              <a:cxn ang="T12">
                <a:pos x="T4" y="T5"/>
              </a:cxn>
              <a:cxn ang="T13">
                <a:pos x="T6" y="T7"/>
              </a:cxn>
              <a:cxn ang="T14">
                <a:pos x="T8" y="T9"/>
              </a:cxn>
            </a:cxnLst>
            <a:rect l="T15" t="T16" r="T17" b="T18"/>
            <a:pathLst>
              <a:path w="1297" h="878">
                <a:moveTo>
                  <a:pt x="1296" y="877"/>
                </a:moveTo>
                <a:lnTo>
                  <a:pt x="1296" y="0"/>
                </a:lnTo>
                <a:lnTo>
                  <a:pt x="0" y="0"/>
                </a:lnTo>
                <a:lnTo>
                  <a:pt x="0" y="877"/>
                </a:lnTo>
                <a:lnTo>
                  <a:pt x="1296" y="877"/>
                </a:lnTo>
              </a:path>
            </a:pathLst>
          </a:custGeom>
          <a:noFill/>
          <a:ln w="12700" cap="rnd">
            <a:solidFill>
              <a:srgbClr val="000000"/>
            </a:solidFill>
            <a:round/>
            <a:headEnd type="none" w="sm" len="sm"/>
            <a:tailEnd type="none" w="sm" len="sm"/>
          </a:ln>
        </p:spPr>
        <p:txBody>
          <a:bodyPr/>
          <a:lstStyle/>
          <a:p>
            <a:endParaRPr lang="en-US">
              <a:latin typeface="Times New Roman" panose="02020603050405020304" pitchFamily="18" charset="0"/>
              <a:cs typeface="Times New Roman" panose="02020603050405020304" pitchFamily="18" charset="0"/>
            </a:endParaRPr>
          </a:p>
        </p:txBody>
      </p:sp>
      <p:sp>
        <p:nvSpPr>
          <p:cNvPr id="280587" name="Freeform 8">
            <a:extLst>
              <a:ext uri="{FF2B5EF4-FFF2-40B4-BE49-F238E27FC236}">
                <a16:creationId xmlns:a16="http://schemas.microsoft.com/office/drawing/2014/main" id="{1BAF9FA9-1F14-4B69-B97E-99459AA6C179}"/>
              </a:ext>
            </a:extLst>
          </p:cNvPr>
          <p:cNvSpPr>
            <a:spLocks/>
          </p:cNvSpPr>
          <p:nvPr/>
        </p:nvSpPr>
        <p:spPr bwMode="auto">
          <a:xfrm>
            <a:off x="7046914" y="4386264"/>
            <a:ext cx="2058987" cy="1400175"/>
          </a:xfrm>
          <a:custGeom>
            <a:avLst/>
            <a:gdLst>
              <a:gd name="T0" fmla="*/ 2147483646 w 1297"/>
              <a:gd name="T1" fmla="*/ 2147483646 h 882"/>
              <a:gd name="T2" fmla="*/ 2147483646 w 1297"/>
              <a:gd name="T3" fmla="*/ 0 h 882"/>
              <a:gd name="T4" fmla="*/ 0 w 1297"/>
              <a:gd name="T5" fmla="*/ 0 h 882"/>
              <a:gd name="T6" fmla="*/ 0 w 1297"/>
              <a:gd name="T7" fmla="*/ 2147483646 h 882"/>
              <a:gd name="T8" fmla="*/ 2147483646 w 1297"/>
              <a:gd name="T9" fmla="*/ 2147483646 h 882"/>
              <a:gd name="T10" fmla="*/ 0 60000 65536"/>
              <a:gd name="T11" fmla="*/ 0 60000 65536"/>
              <a:gd name="T12" fmla="*/ 0 60000 65536"/>
              <a:gd name="T13" fmla="*/ 0 60000 65536"/>
              <a:gd name="T14" fmla="*/ 0 60000 65536"/>
              <a:gd name="T15" fmla="*/ 0 w 1297"/>
              <a:gd name="T16" fmla="*/ 0 h 882"/>
              <a:gd name="T17" fmla="*/ 1297 w 1297"/>
              <a:gd name="T18" fmla="*/ 882 h 882"/>
            </a:gdLst>
            <a:ahLst/>
            <a:cxnLst>
              <a:cxn ang="T10">
                <a:pos x="T0" y="T1"/>
              </a:cxn>
              <a:cxn ang="T11">
                <a:pos x="T2" y="T3"/>
              </a:cxn>
              <a:cxn ang="T12">
                <a:pos x="T4" y="T5"/>
              </a:cxn>
              <a:cxn ang="T13">
                <a:pos x="T6" y="T7"/>
              </a:cxn>
              <a:cxn ang="T14">
                <a:pos x="T8" y="T9"/>
              </a:cxn>
            </a:cxnLst>
            <a:rect l="T15" t="T16" r="T17" b="T18"/>
            <a:pathLst>
              <a:path w="1297" h="882">
                <a:moveTo>
                  <a:pt x="1296" y="881"/>
                </a:moveTo>
                <a:lnTo>
                  <a:pt x="1296" y="0"/>
                </a:lnTo>
                <a:lnTo>
                  <a:pt x="0" y="0"/>
                </a:lnTo>
                <a:lnTo>
                  <a:pt x="0" y="881"/>
                </a:lnTo>
                <a:lnTo>
                  <a:pt x="1296" y="881"/>
                </a:lnTo>
              </a:path>
            </a:pathLst>
          </a:custGeom>
          <a:noFill/>
          <a:ln w="12700" cap="rnd">
            <a:solidFill>
              <a:srgbClr val="000000"/>
            </a:solidFill>
            <a:round/>
            <a:headEnd type="none" w="sm" len="sm"/>
            <a:tailEnd type="none" w="sm" len="sm"/>
          </a:ln>
        </p:spPr>
        <p:txBody>
          <a:bodyPr/>
          <a:lstStyle/>
          <a:p>
            <a:endParaRPr lang="en-US">
              <a:latin typeface="Times New Roman" panose="02020603050405020304" pitchFamily="18" charset="0"/>
              <a:cs typeface="Times New Roman" panose="02020603050405020304" pitchFamily="18" charset="0"/>
            </a:endParaRPr>
          </a:p>
        </p:txBody>
      </p:sp>
      <p:sp>
        <p:nvSpPr>
          <p:cNvPr id="280588" name="Freeform 9">
            <a:extLst>
              <a:ext uri="{FF2B5EF4-FFF2-40B4-BE49-F238E27FC236}">
                <a16:creationId xmlns:a16="http://schemas.microsoft.com/office/drawing/2014/main" id="{84925C97-0981-4CD5-A333-6F0CA40908A5}"/>
              </a:ext>
            </a:extLst>
          </p:cNvPr>
          <p:cNvSpPr>
            <a:spLocks/>
          </p:cNvSpPr>
          <p:nvPr/>
        </p:nvSpPr>
        <p:spPr bwMode="auto">
          <a:xfrm>
            <a:off x="4979988" y="4386264"/>
            <a:ext cx="2057400" cy="1400175"/>
          </a:xfrm>
          <a:custGeom>
            <a:avLst/>
            <a:gdLst>
              <a:gd name="T0" fmla="*/ 2147483646 w 1296"/>
              <a:gd name="T1" fmla="*/ 2147483646 h 882"/>
              <a:gd name="T2" fmla="*/ 2147483646 w 1296"/>
              <a:gd name="T3" fmla="*/ 0 h 882"/>
              <a:gd name="T4" fmla="*/ 0 w 1296"/>
              <a:gd name="T5" fmla="*/ 0 h 882"/>
              <a:gd name="T6" fmla="*/ 0 w 1296"/>
              <a:gd name="T7" fmla="*/ 2147483646 h 882"/>
              <a:gd name="T8" fmla="*/ 2147483646 w 1296"/>
              <a:gd name="T9" fmla="*/ 2147483646 h 882"/>
              <a:gd name="T10" fmla="*/ 0 60000 65536"/>
              <a:gd name="T11" fmla="*/ 0 60000 65536"/>
              <a:gd name="T12" fmla="*/ 0 60000 65536"/>
              <a:gd name="T13" fmla="*/ 0 60000 65536"/>
              <a:gd name="T14" fmla="*/ 0 60000 65536"/>
              <a:gd name="T15" fmla="*/ 0 w 1296"/>
              <a:gd name="T16" fmla="*/ 0 h 882"/>
              <a:gd name="T17" fmla="*/ 1296 w 1296"/>
              <a:gd name="T18" fmla="*/ 882 h 882"/>
            </a:gdLst>
            <a:ahLst/>
            <a:cxnLst>
              <a:cxn ang="T10">
                <a:pos x="T0" y="T1"/>
              </a:cxn>
              <a:cxn ang="T11">
                <a:pos x="T2" y="T3"/>
              </a:cxn>
              <a:cxn ang="T12">
                <a:pos x="T4" y="T5"/>
              </a:cxn>
              <a:cxn ang="T13">
                <a:pos x="T6" y="T7"/>
              </a:cxn>
              <a:cxn ang="T14">
                <a:pos x="T8" y="T9"/>
              </a:cxn>
            </a:cxnLst>
            <a:rect l="T15" t="T16" r="T17" b="T18"/>
            <a:pathLst>
              <a:path w="1296" h="882">
                <a:moveTo>
                  <a:pt x="1295" y="881"/>
                </a:moveTo>
                <a:lnTo>
                  <a:pt x="1295" y="0"/>
                </a:lnTo>
                <a:lnTo>
                  <a:pt x="0" y="0"/>
                </a:lnTo>
                <a:lnTo>
                  <a:pt x="0" y="881"/>
                </a:lnTo>
                <a:lnTo>
                  <a:pt x="1295" y="881"/>
                </a:lnTo>
              </a:path>
            </a:pathLst>
          </a:custGeom>
          <a:noFill/>
          <a:ln w="12700" cap="rnd">
            <a:solidFill>
              <a:srgbClr val="000000"/>
            </a:solidFill>
            <a:round/>
            <a:headEnd type="none" w="sm" len="sm"/>
            <a:tailEnd type="none" w="sm" len="sm"/>
          </a:ln>
        </p:spPr>
        <p:txBody>
          <a:bodyPr/>
          <a:lstStyle/>
          <a:p>
            <a:endParaRPr lang="en-US">
              <a:latin typeface="Times New Roman" panose="02020603050405020304" pitchFamily="18" charset="0"/>
              <a:cs typeface="Times New Roman" panose="02020603050405020304" pitchFamily="18" charset="0"/>
            </a:endParaRPr>
          </a:p>
        </p:txBody>
      </p:sp>
      <p:sp>
        <p:nvSpPr>
          <p:cNvPr id="280589" name="Freeform 10">
            <a:extLst>
              <a:ext uri="{FF2B5EF4-FFF2-40B4-BE49-F238E27FC236}">
                <a16:creationId xmlns:a16="http://schemas.microsoft.com/office/drawing/2014/main" id="{A9A781B7-FAD2-462B-B6ED-7E0AE786FECA}"/>
              </a:ext>
            </a:extLst>
          </p:cNvPr>
          <p:cNvSpPr>
            <a:spLocks/>
          </p:cNvSpPr>
          <p:nvPr/>
        </p:nvSpPr>
        <p:spPr bwMode="auto">
          <a:xfrm>
            <a:off x="2992439" y="1587500"/>
            <a:ext cx="2003425" cy="1397000"/>
          </a:xfrm>
          <a:custGeom>
            <a:avLst/>
            <a:gdLst>
              <a:gd name="T0" fmla="*/ 2147483646 w 1262"/>
              <a:gd name="T1" fmla="*/ 2147483646 h 880"/>
              <a:gd name="T2" fmla="*/ 2147483646 w 1262"/>
              <a:gd name="T3" fmla="*/ 0 h 880"/>
              <a:gd name="T4" fmla="*/ 0 w 1262"/>
              <a:gd name="T5" fmla="*/ 0 h 880"/>
              <a:gd name="T6" fmla="*/ 0 w 1262"/>
              <a:gd name="T7" fmla="*/ 2147483646 h 880"/>
              <a:gd name="T8" fmla="*/ 2147483646 w 1262"/>
              <a:gd name="T9" fmla="*/ 2147483646 h 880"/>
              <a:gd name="T10" fmla="*/ 0 60000 65536"/>
              <a:gd name="T11" fmla="*/ 0 60000 65536"/>
              <a:gd name="T12" fmla="*/ 0 60000 65536"/>
              <a:gd name="T13" fmla="*/ 0 60000 65536"/>
              <a:gd name="T14" fmla="*/ 0 60000 65536"/>
              <a:gd name="T15" fmla="*/ 0 w 1262"/>
              <a:gd name="T16" fmla="*/ 0 h 880"/>
              <a:gd name="T17" fmla="*/ 1262 w 1262"/>
              <a:gd name="T18" fmla="*/ 880 h 880"/>
            </a:gdLst>
            <a:ahLst/>
            <a:cxnLst>
              <a:cxn ang="T10">
                <a:pos x="T0" y="T1"/>
              </a:cxn>
              <a:cxn ang="T11">
                <a:pos x="T2" y="T3"/>
              </a:cxn>
              <a:cxn ang="T12">
                <a:pos x="T4" y="T5"/>
              </a:cxn>
              <a:cxn ang="T13">
                <a:pos x="T6" y="T7"/>
              </a:cxn>
              <a:cxn ang="T14">
                <a:pos x="T8" y="T9"/>
              </a:cxn>
            </a:cxnLst>
            <a:rect l="T15" t="T16" r="T17" b="T18"/>
            <a:pathLst>
              <a:path w="1262" h="880">
                <a:moveTo>
                  <a:pt x="1261" y="879"/>
                </a:moveTo>
                <a:lnTo>
                  <a:pt x="1261" y="0"/>
                </a:lnTo>
                <a:lnTo>
                  <a:pt x="0" y="0"/>
                </a:lnTo>
                <a:lnTo>
                  <a:pt x="0" y="879"/>
                </a:lnTo>
                <a:lnTo>
                  <a:pt x="1261" y="879"/>
                </a:lnTo>
              </a:path>
            </a:pathLst>
          </a:custGeom>
          <a:noFill/>
          <a:ln w="12700" cap="rnd">
            <a:solidFill>
              <a:srgbClr val="000000"/>
            </a:solidFill>
            <a:round/>
            <a:headEnd type="none" w="sm" len="sm"/>
            <a:tailEnd type="none" w="sm" len="sm"/>
          </a:ln>
        </p:spPr>
        <p:txBody>
          <a:bodyPr/>
          <a:lstStyle/>
          <a:p>
            <a:endParaRPr lang="en-US">
              <a:latin typeface="Times New Roman" panose="02020603050405020304" pitchFamily="18" charset="0"/>
              <a:cs typeface="Times New Roman" panose="02020603050405020304" pitchFamily="18" charset="0"/>
            </a:endParaRPr>
          </a:p>
        </p:txBody>
      </p:sp>
      <p:sp>
        <p:nvSpPr>
          <p:cNvPr id="280590" name="Freeform 11">
            <a:extLst>
              <a:ext uri="{FF2B5EF4-FFF2-40B4-BE49-F238E27FC236}">
                <a16:creationId xmlns:a16="http://schemas.microsoft.com/office/drawing/2014/main" id="{89D36796-75DE-434F-8CCE-32C16BDD0232}"/>
              </a:ext>
            </a:extLst>
          </p:cNvPr>
          <p:cNvSpPr>
            <a:spLocks/>
          </p:cNvSpPr>
          <p:nvPr/>
        </p:nvSpPr>
        <p:spPr bwMode="auto">
          <a:xfrm>
            <a:off x="7046914" y="1640025"/>
            <a:ext cx="2058987" cy="1397000"/>
          </a:xfrm>
          <a:custGeom>
            <a:avLst/>
            <a:gdLst>
              <a:gd name="T0" fmla="*/ 2147483646 w 1297"/>
              <a:gd name="T1" fmla="*/ 2147483646 h 880"/>
              <a:gd name="T2" fmla="*/ 2147483646 w 1297"/>
              <a:gd name="T3" fmla="*/ 0 h 880"/>
              <a:gd name="T4" fmla="*/ 0 w 1297"/>
              <a:gd name="T5" fmla="*/ 0 h 880"/>
              <a:gd name="T6" fmla="*/ 0 w 1297"/>
              <a:gd name="T7" fmla="*/ 2147483646 h 880"/>
              <a:gd name="T8" fmla="*/ 2147483646 w 1297"/>
              <a:gd name="T9" fmla="*/ 2147483646 h 880"/>
              <a:gd name="T10" fmla="*/ 0 60000 65536"/>
              <a:gd name="T11" fmla="*/ 0 60000 65536"/>
              <a:gd name="T12" fmla="*/ 0 60000 65536"/>
              <a:gd name="T13" fmla="*/ 0 60000 65536"/>
              <a:gd name="T14" fmla="*/ 0 60000 65536"/>
              <a:gd name="T15" fmla="*/ 0 w 1297"/>
              <a:gd name="T16" fmla="*/ 0 h 880"/>
              <a:gd name="T17" fmla="*/ 1297 w 1297"/>
              <a:gd name="T18" fmla="*/ 880 h 880"/>
            </a:gdLst>
            <a:ahLst/>
            <a:cxnLst>
              <a:cxn ang="T10">
                <a:pos x="T0" y="T1"/>
              </a:cxn>
              <a:cxn ang="T11">
                <a:pos x="T2" y="T3"/>
              </a:cxn>
              <a:cxn ang="T12">
                <a:pos x="T4" y="T5"/>
              </a:cxn>
              <a:cxn ang="T13">
                <a:pos x="T6" y="T7"/>
              </a:cxn>
              <a:cxn ang="T14">
                <a:pos x="T8" y="T9"/>
              </a:cxn>
            </a:cxnLst>
            <a:rect l="T15" t="T16" r="T17" b="T18"/>
            <a:pathLst>
              <a:path w="1297" h="880">
                <a:moveTo>
                  <a:pt x="1296" y="879"/>
                </a:moveTo>
                <a:lnTo>
                  <a:pt x="1296" y="0"/>
                </a:lnTo>
                <a:lnTo>
                  <a:pt x="0" y="0"/>
                </a:lnTo>
                <a:lnTo>
                  <a:pt x="0" y="879"/>
                </a:lnTo>
                <a:lnTo>
                  <a:pt x="1296" y="879"/>
                </a:lnTo>
              </a:path>
            </a:pathLst>
          </a:custGeom>
          <a:noFill/>
          <a:ln w="12700" cap="rnd">
            <a:solidFill>
              <a:srgbClr val="000000"/>
            </a:solidFill>
            <a:round/>
            <a:headEnd type="none" w="sm" len="sm"/>
            <a:tailEnd type="none" w="sm" len="sm"/>
          </a:ln>
        </p:spPr>
        <p:txBody>
          <a:bodyPr/>
          <a:lstStyle/>
          <a:p>
            <a:endParaRPr lang="en-US">
              <a:latin typeface="Times New Roman" panose="02020603050405020304" pitchFamily="18" charset="0"/>
              <a:cs typeface="Times New Roman" panose="02020603050405020304" pitchFamily="18" charset="0"/>
            </a:endParaRPr>
          </a:p>
        </p:txBody>
      </p:sp>
      <p:sp>
        <p:nvSpPr>
          <p:cNvPr id="280591" name="Line 12">
            <a:extLst>
              <a:ext uri="{FF2B5EF4-FFF2-40B4-BE49-F238E27FC236}">
                <a16:creationId xmlns:a16="http://schemas.microsoft.com/office/drawing/2014/main" id="{0A587402-689D-45BC-8D11-183D66C17D0C}"/>
              </a:ext>
            </a:extLst>
          </p:cNvPr>
          <p:cNvSpPr>
            <a:spLocks noChangeShapeType="1"/>
          </p:cNvSpPr>
          <p:nvPr/>
        </p:nvSpPr>
        <p:spPr bwMode="auto">
          <a:xfrm>
            <a:off x="2973389" y="1581150"/>
            <a:ext cx="2014537" cy="140970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280592" name="Rectangle 13">
            <a:extLst>
              <a:ext uri="{FF2B5EF4-FFF2-40B4-BE49-F238E27FC236}">
                <a16:creationId xmlns:a16="http://schemas.microsoft.com/office/drawing/2014/main" id="{EF7424C4-7EC0-488D-951C-4E21F32BE313}"/>
              </a:ext>
            </a:extLst>
          </p:cNvPr>
          <p:cNvSpPr>
            <a:spLocks noChangeArrowheads="1"/>
          </p:cNvSpPr>
          <p:nvPr/>
        </p:nvSpPr>
        <p:spPr bwMode="auto">
          <a:xfrm>
            <a:off x="5046663" y="3157539"/>
            <a:ext cx="1080424"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SO Strategies</a:t>
            </a:r>
          </a:p>
        </p:txBody>
      </p:sp>
      <p:sp>
        <p:nvSpPr>
          <p:cNvPr id="280593" name="Rectangle 14">
            <a:extLst>
              <a:ext uri="{FF2B5EF4-FFF2-40B4-BE49-F238E27FC236}">
                <a16:creationId xmlns:a16="http://schemas.microsoft.com/office/drawing/2014/main" id="{9D4C9EFF-3EC2-47F5-8B65-B78B596E8934}"/>
              </a:ext>
            </a:extLst>
          </p:cNvPr>
          <p:cNvSpPr>
            <a:spLocks noChangeArrowheads="1"/>
          </p:cNvSpPr>
          <p:nvPr/>
        </p:nvSpPr>
        <p:spPr bwMode="auto">
          <a:xfrm>
            <a:off x="6000750" y="3157539"/>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594" name="Rectangle 15">
            <a:extLst>
              <a:ext uri="{FF2B5EF4-FFF2-40B4-BE49-F238E27FC236}">
                <a16:creationId xmlns:a16="http://schemas.microsoft.com/office/drawing/2014/main" id="{9F464067-9E4B-455C-8FF5-F5FD110DDD6A}"/>
              </a:ext>
            </a:extLst>
          </p:cNvPr>
          <p:cNvSpPr>
            <a:spLocks noChangeArrowheads="1"/>
          </p:cNvSpPr>
          <p:nvPr/>
        </p:nvSpPr>
        <p:spPr bwMode="auto">
          <a:xfrm>
            <a:off x="5046663" y="3306764"/>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595" name="Rectangle 16">
            <a:extLst>
              <a:ext uri="{FF2B5EF4-FFF2-40B4-BE49-F238E27FC236}">
                <a16:creationId xmlns:a16="http://schemas.microsoft.com/office/drawing/2014/main" id="{202C040A-CDD3-48AD-A152-E01813A57EEC}"/>
              </a:ext>
            </a:extLst>
          </p:cNvPr>
          <p:cNvSpPr>
            <a:spLocks noChangeArrowheads="1"/>
          </p:cNvSpPr>
          <p:nvPr/>
        </p:nvSpPr>
        <p:spPr bwMode="auto">
          <a:xfrm>
            <a:off x="5046664" y="3454401"/>
            <a:ext cx="1670329"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dirty="0">
                <a:solidFill>
                  <a:srgbClr val="000000"/>
                </a:solidFill>
                <a:latin typeface="Times New Roman" panose="02020603050405020304" pitchFamily="18" charset="0"/>
                <a:cs typeface="Times New Roman" panose="02020603050405020304" pitchFamily="18" charset="0"/>
              </a:rPr>
              <a:t>Generate strategies here</a:t>
            </a:r>
          </a:p>
        </p:txBody>
      </p:sp>
      <p:sp>
        <p:nvSpPr>
          <p:cNvPr id="280596" name="Rectangle 17">
            <a:extLst>
              <a:ext uri="{FF2B5EF4-FFF2-40B4-BE49-F238E27FC236}">
                <a16:creationId xmlns:a16="http://schemas.microsoft.com/office/drawing/2014/main" id="{6AB0D247-505A-455B-99ED-3B9DE78C6B56}"/>
              </a:ext>
            </a:extLst>
          </p:cNvPr>
          <p:cNvSpPr>
            <a:spLocks noChangeArrowheads="1"/>
          </p:cNvSpPr>
          <p:nvPr/>
        </p:nvSpPr>
        <p:spPr bwMode="auto">
          <a:xfrm>
            <a:off x="6738938" y="3454401"/>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597" name="Rectangle 18">
            <a:extLst>
              <a:ext uri="{FF2B5EF4-FFF2-40B4-BE49-F238E27FC236}">
                <a16:creationId xmlns:a16="http://schemas.microsoft.com/office/drawing/2014/main" id="{4E469CD7-981E-4B03-B4F9-B3FB06C31AF2}"/>
              </a:ext>
            </a:extLst>
          </p:cNvPr>
          <p:cNvSpPr>
            <a:spLocks noChangeArrowheads="1"/>
          </p:cNvSpPr>
          <p:nvPr/>
        </p:nvSpPr>
        <p:spPr bwMode="auto">
          <a:xfrm>
            <a:off x="5046664" y="3603626"/>
            <a:ext cx="1712007"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that use strengths to take</a:t>
            </a:r>
          </a:p>
        </p:txBody>
      </p:sp>
      <p:sp>
        <p:nvSpPr>
          <p:cNvPr id="280598" name="Rectangle 19">
            <a:extLst>
              <a:ext uri="{FF2B5EF4-FFF2-40B4-BE49-F238E27FC236}">
                <a16:creationId xmlns:a16="http://schemas.microsoft.com/office/drawing/2014/main" id="{A8BF4327-6069-4189-B7DD-215C60C69E6A}"/>
              </a:ext>
            </a:extLst>
          </p:cNvPr>
          <p:cNvSpPr>
            <a:spLocks noChangeArrowheads="1"/>
          </p:cNvSpPr>
          <p:nvPr/>
        </p:nvSpPr>
        <p:spPr bwMode="auto">
          <a:xfrm>
            <a:off x="6769100" y="3603626"/>
            <a:ext cx="27251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599" name="Rectangle 20">
            <a:extLst>
              <a:ext uri="{FF2B5EF4-FFF2-40B4-BE49-F238E27FC236}">
                <a16:creationId xmlns:a16="http://schemas.microsoft.com/office/drawing/2014/main" id="{D23BB7CA-32D6-4300-886F-1DCDA2DA0EA7}"/>
              </a:ext>
            </a:extLst>
          </p:cNvPr>
          <p:cNvSpPr>
            <a:spLocks noChangeArrowheads="1"/>
          </p:cNvSpPr>
          <p:nvPr/>
        </p:nvSpPr>
        <p:spPr bwMode="auto">
          <a:xfrm>
            <a:off x="5046664" y="3749676"/>
            <a:ext cx="1832233"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advantage of opportunities</a:t>
            </a:r>
          </a:p>
        </p:txBody>
      </p:sp>
      <p:sp>
        <p:nvSpPr>
          <p:cNvPr id="280600" name="Rectangle 21">
            <a:extLst>
              <a:ext uri="{FF2B5EF4-FFF2-40B4-BE49-F238E27FC236}">
                <a16:creationId xmlns:a16="http://schemas.microsoft.com/office/drawing/2014/main" id="{76080FFA-473F-48C9-A3E0-77F590A0F61F}"/>
              </a:ext>
            </a:extLst>
          </p:cNvPr>
          <p:cNvSpPr>
            <a:spLocks noChangeArrowheads="1"/>
          </p:cNvSpPr>
          <p:nvPr/>
        </p:nvSpPr>
        <p:spPr bwMode="auto">
          <a:xfrm>
            <a:off x="6851650" y="3749676"/>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01" name="Rectangle 22">
            <a:extLst>
              <a:ext uri="{FF2B5EF4-FFF2-40B4-BE49-F238E27FC236}">
                <a16:creationId xmlns:a16="http://schemas.microsoft.com/office/drawing/2014/main" id="{0FC10C66-AD59-4F96-B039-5E76D234801B}"/>
              </a:ext>
            </a:extLst>
          </p:cNvPr>
          <p:cNvSpPr>
            <a:spLocks noChangeArrowheads="1"/>
          </p:cNvSpPr>
          <p:nvPr/>
        </p:nvSpPr>
        <p:spPr bwMode="auto">
          <a:xfrm>
            <a:off x="5046663" y="4565651"/>
            <a:ext cx="1060034"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ST Strategies</a:t>
            </a:r>
          </a:p>
        </p:txBody>
      </p:sp>
      <p:sp>
        <p:nvSpPr>
          <p:cNvPr id="280602" name="Rectangle 23">
            <a:extLst>
              <a:ext uri="{FF2B5EF4-FFF2-40B4-BE49-F238E27FC236}">
                <a16:creationId xmlns:a16="http://schemas.microsoft.com/office/drawing/2014/main" id="{FFD9F353-22F9-4335-BAFC-9FE808623467}"/>
              </a:ext>
            </a:extLst>
          </p:cNvPr>
          <p:cNvSpPr>
            <a:spLocks noChangeArrowheads="1"/>
          </p:cNvSpPr>
          <p:nvPr/>
        </p:nvSpPr>
        <p:spPr bwMode="auto">
          <a:xfrm>
            <a:off x="5976938" y="4565651"/>
            <a:ext cx="27251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03" name="Rectangle 24">
            <a:extLst>
              <a:ext uri="{FF2B5EF4-FFF2-40B4-BE49-F238E27FC236}">
                <a16:creationId xmlns:a16="http://schemas.microsoft.com/office/drawing/2014/main" id="{1D04B2C1-4C58-4F5B-A028-05BF6C07C8F7}"/>
              </a:ext>
            </a:extLst>
          </p:cNvPr>
          <p:cNvSpPr>
            <a:spLocks noChangeArrowheads="1"/>
          </p:cNvSpPr>
          <p:nvPr/>
        </p:nvSpPr>
        <p:spPr bwMode="auto">
          <a:xfrm>
            <a:off x="5046663" y="4716464"/>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04" name="Rectangle 25">
            <a:extLst>
              <a:ext uri="{FF2B5EF4-FFF2-40B4-BE49-F238E27FC236}">
                <a16:creationId xmlns:a16="http://schemas.microsoft.com/office/drawing/2014/main" id="{4CCBA6BF-5507-474D-8FF1-D88D0EFF7376}"/>
              </a:ext>
            </a:extLst>
          </p:cNvPr>
          <p:cNvSpPr>
            <a:spLocks noChangeArrowheads="1"/>
          </p:cNvSpPr>
          <p:nvPr/>
        </p:nvSpPr>
        <p:spPr bwMode="auto">
          <a:xfrm>
            <a:off x="5046664" y="4860926"/>
            <a:ext cx="1670329"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Generate strategies here</a:t>
            </a:r>
          </a:p>
        </p:txBody>
      </p:sp>
      <p:sp>
        <p:nvSpPr>
          <p:cNvPr id="280605" name="Rectangle 26">
            <a:extLst>
              <a:ext uri="{FF2B5EF4-FFF2-40B4-BE49-F238E27FC236}">
                <a16:creationId xmlns:a16="http://schemas.microsoft.com/office/drawing/2014/main" id="{05D0D236-D2A3-4FA8-8336-F3352C352720}"/>
              </a:ext>
            </a:extLst>
          </p:cNvPr>
          <p:cNvSpPr>
            <a:spLocks noChangeArrowheads="1"/>
          </p:cNvSpPr>
          <p:nvPr/>
        </p:nvSpPr>
        <p:spPr bwMode="auto">
          <a:xfrm>
            <a:off x="6738938" y="4860926"/>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06" name="Rectangle 27">
            <a:extLst>
              <a:ext uri="{FF2B5EF4-FFF2-40B4-BE49-F238E27FC236}">
                <a16:creationId xmlns:a16="http://schemas.microsoft.com/office/drawing/2014/main" id="{24BFD906-9DA1-49E3-8F8A-A86C2B0986A2}"/>
              </a:ext>
            </a:extLst>
          </p:cNvPr>
          <p:cNvSpPr>
            <a:spLocks noChangeArrowheads="1"/>
          </p:cNvSpPr>
          <p:nvPr/>
        </p:nvSpPr>
        <p:spPr bwMode="auto">
          <a:xfrm>
            <a:off x="5046663" y="5006976"/>
            <a:ext cx="1415452"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that use strengths to</a:t>
            </a:r>
          </a:p>
        </p:txBody>
      </p:sp>
      <p:sp>
        <p:nvSpPr>
          <p:cNvPr id="280607" name="Rectangle 28">
            <a:extLst>
              <a:ext uri="{FF2B5EF4-FFF2-40B4-BE49-F238E27FC236}">
                <a16:creationId xmlns:a16="http://schemas.microsoft.com/office/drawing/2014/main" id="{1DAE6A19-FEF9-44DA-98E5-0FEB8403E515}"/>
              </a:ext>
            </a:extLst>
          </p:cNvPr>
          <p:cNvSpPr>
            <a:spLocks noChangeArrowheads="1"/>
          </p:cNvSpPr>
          <p:nvPr/>
        </p:nvSpPr>
        <p:spPr bwMode="auto">
          <a:xfrm>
            <a:off x="6434138" y="5006976"/>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08" name="Rectangle 29">
            <a:extLst>
              <a:ext uri="{FF2B5EF4-FFF2-40B4-BE49-F238E27FC236}">
                <a16:creationId xmlns:a16="http://schemas.microsoft.com/office/drawing/2014/main" id="{68156EB6-CC07-4276-A9B3-9AF802C65317}"/>
              </a:ext>
            </a:extLst>
          </p:cNvPr>
          <p:cNvSpPr>
            <a:spLocks noChangeArrowheads="1"/>
          </p:cNvSpPr>
          <p:nvPr/>
        </p:nvSpPr>
        <p:spPr bwMode="auto">
          <a:xfrm>
            <a:off x="5046663" y="5156201"/>
            <a:ext cx="979435"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avoid threats</a:t>
            </a:r>
          </a:p>
        </p:txBody>
      </p:sp>
      <p:sp>
        <p:nvSpPr>
          <p:cNvPr id="280609" name="Rectangle 30">
            <a:extLst>
              <a:ext uri="{FF2B5EF4-FFF2-40B4-BE49-F238E27FC236}">
                <a16:creationId xmlns:a16="http://schemas.microsoft.com/office/drawing/2014/main" id="{62203D73-D792-48E8-8202-27D58649E3B1}"/>
              </a:ext>
            </a:extLst>
          </p:cNvPr>
          <p:cNvSpPr>
            <a:spLocks noChangeArrowheads="1"/>
          </p:cNvSpPr>
          <p:nvPr/>
        </p:nvSpPr>
        <p:spPr bwMode="auto">
          <a:xfrm>
            <a:off x="7115175" y="3160714"/>
            <a:ext cx="1149354"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WO Strategies</a:t>
            </a:r>
          </a:p>
        </p:txBody>
      </p:sp>
      <p:sp>
        <p:nvSpPr>
          <p:cNvPr id="280610" name="Rectangle 31">
            <a:extLst>
              <a:ext uri="{FF2B5EF4-FFF2-40B4-BE49-F238E27FC236}">
                <a16:creationId xmlns:a16="http://schemas.microsoft.com/office/drawing/2014/main" id="{75EF3A60-B642-4DA1-A56E-B9CBB6659E74}"/>
              </a:ext>
            </a:extLst>
          </p:cNvPr>
          <p:cNvSpPr>
            <a:spLocks noChangeArrowheads="1"/>
          </p:cNvSpPr>
          <p:nvPr/>
        </p:nvSpPr>
        <p:spPr bwMode="auto">
          <a:xfrm>
            <a:off x="8110538" y="3160714"/>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11" name="Rectangle 32">
            <a:extLst>
              <a:ext uri="{FF2B5EF4-FFF2-40B4-BE49-F238E27FC236}">
                <a16:creationId xmlns:a16="http://schemas.microsoft.com/office/drawing/2014/main" id="{0E72650D-0A5D-4650-B25C-14A7B02652D7}"/>
              </a:ext>
            </a:extLst>
          </p:cNvPr>
          <p:cNvSpPr>
            <a:spLocks noChangeArrowheads="1"/>
          </p:cNvSpPr>
          <p:nvPr/>
        </p:nvSpPr>
        <p:spPr bwMode="auto">
          <a:xfrm>
            <a:off x="7115175" y="3306764"/>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12" name="Rectangle 33">
            <a:extLst>
              <a:ext uri="{FF2B5EF4-FFF2-40B4-BE49-F238E27FC236}">
                <a16:creationId xmlns:a16="http://schemas.microsoft.com/office/drawing/2014/main" id="{74673D7A-D0E3-4391-9C18-572EB6714A12}"/>
              </a:ext>
            </a:extLst>
          </p:cNvPr>
          <p:cNvSpPr>
            <a:spLocks noChangeArrowheads="1"/>
          </p:cNvSpPr>
          <p:nvPr/>
        </p:nvSpPr>
        <p:spPr bwMode="auto">
          <a:xfrm>
            <a:off x="7115176" y="3455989"/>
            <a:ext cx="1670329"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Generate strategies here</a:t>
            </a:r>
          </a:p>
        </p:txBody>
      </p:sp>
      <p:sp>
        <p:nvSpPr>
          <p:cNvPr id="280613" name="Rectangle 34">
            <a:extLst>
              <a:ext uri="{FF2B5EF4-FFF2-40B4-BE49-F238E27FC236}">
                <a16:creationId xmlns:a16="http://schemas.microsoft.com/office/drawing/2014/main" id="{52D68585-BC92-44F0-81F1-F44228F6273E}"/>
              </a:ext>
            </a:extLst>
          </p:cNvPr>
          <p:cNvSpPr>
            <a:spLocks noChangeArrowheads="1"/>
          </p:cNvSpPr>
          <p:nvPr/>
        </p:nvSpPr>
        <p:spPr bwMode="auto">
          <a:xfrm>
            <a:off x="8805863" y="3455989"/>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14" name="Rectangle 35">
            <a:extLst>
              <a:ext uri="{FF2B5EF4-FFF2-40B4-BE49-F238E27FC236}">
                <a16:creationId xmlns:a16="http://schemas.microsoft.com/office/drawing/2014/main" id="{E09F377A-D0A0-4FB5-BC85-839560381A59}"/>
              </a:ext>
            </a:extLst>
          </p:cNvPr>
          <p:cNvSpPr>
            <a:spLocks noChangeArrowheads="1"/>
          </p:cNvSpPr>
          <p:nvPr/>
        </p:nvSpPr>
        <p:spPr bwMode="auto">
          <a:xfrm>
            <a:off x="7115176" y="3603626"/>
            <a:ext cx="1546898"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that take advantage of</a:t>
            </a:r>
          </a:p>
        </p:txBody>
      </p:sp>
      <p:sp>
        <p:nvSpPr>
          <p:cNvPr id="280615" name="Rectangle 36">
            <a:extLst>
              <a:ext uri="{FF2B5EF4-FFF2-40B4-BE49-F238E27FC236}">
                <a16:creationId xmlns:a16="http://schemas.microsoft.com/office/drawing/2014/main" id="{0CD5D4A1-1CDC-48A9-A926-C4B8FDCEECB8}"/>
              </a:ext>
            </a:extLst>
          </p:cNvPr>
          <p:cNvSpPr>
            <a:spLocks noChangeArrowheads="1"/>
          </p:cNvSpPr>
          <p:nvPr/>
        </p:nvSpPr>
        <p:spPr bwMode="auto">
          <a:xfrm>
            <a:off x="8631238" y="3603626"/>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16" name="Rectangle 37">
            <a:extLst>
              <a:ext uri="{FF2B5EF4-FFF2-40B4-BE49-F238E27FC236}">
                <a16:creationId xmlns:a16="http://schemas.microsoft.com/office/drawing/2014/main" id="{988D9A26-EBD0-48BD-AFD5-C381FF604739}"/>
              </a:ext>
            </a:extLst>
          </p:cNvPr>
          <p:cNvSpPr>
            <a:spLocks noChangeArrowheads="1"/>
          </p:cNvSpPr>
          <p:nvPr/>
        </p:nvSpPr>
        <p:spPr bwMode="auto">
          <a:xfrm>
            <a:off x="7115175" y="3749676"/>
            <a:ext cx="1192634"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opportunities by</a:t>
            </a:r>
          </a:p>
        </p:txBody>
      </p:sp>
      <p:sp>
        <p:nvSpPr>
          <p:cNvPr id="280617" name="Rectangle 38">
            <a:extLst>
              <a:ext uri="{FF2B5EF4-FFF2-40B4-BE49-F238E27FC236}">
                <a16:creationId xmlns:a16="http://schemas.microsoft.com/office/drawing/2014/main" id="{D41B57A1-174D-41B5-90F6-189B0125BB30}"/>
              </a:ext>
            </a:extLst>
          </p:cNvPr>
          <p:cNvSpPr>
            <a:spLocks noChangeArrowheads="1"/>
          </p:cNvSpPr>
          <p:nvPr/>
        </p:nvSpPr>
        <p:spPr bwMode="auto">
          <a:xfrm>
            <a:off x="8193088" y="3749676"/>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18" name="Rectangle 39">
            <a:extLst>
              <a:ext uri="{FF2B5EF4-FFF2-40B4-BE49-F238E27FC236}">
                <a16:creationId xmlns:a16="http://schemas.microsoft.com/office/drawing/2014/main" id="{D12D6B98-3CC0-490C-8000-2A40180C8BD8}"/>
              </a:ext>
            </a:extLst>
          </p:cNvPr>
          <p:cNvSpPr>
            <a:spLocks noChangeArrowheads="1"/>
          </p:cNvSpPr>
          <p:nvPr/>
        </p:nvSpPr>
        <p:spPr bwMode="auto">
          <a:xfrm>
            <a:off x="7115176" y="3898901"/>
            <a:ext cx="1679947"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overcoming weaknesses</a:t>
            </a:r>
          </a:p>
        </p:txBody>
      </p:sp>
      <p:sp>
        <p:nvSpPr>
          <p:cNvPr id="280619" name="Rectangle 40">
            <a:extLst>
              <a:ext uri="{FF2B5EF4-FFF2-40B4-BE49-F238E27FC236}">
                <a16:creationId xmlns:a16="http://schemas.microsoft.com/office/drawing/2014/main" id="{71DEC717-9BBB-4623-AE03-AB323588B323}"/>
              </a:ext>
            </a:extLst>
          </p:cNvPr>
          <p:cNvSpPr>
            <a:spLocks noChangeArrowheads="1"/>
          </p:cNvSpPr>
          <p:nvPr/>
        </p:nvSpPr>
        <p:spPr bwMode="auto">
          <a:xfrm>
            <a:off x="7115175" y="4565651"/>
            <a:ext cx="1128963"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WT Strategies</a:t>
            </a:r>
          </a:p>
        </p:txBody>
      </p:sp>
      <p:sp>
        <p:nvSpPr>
          <p:cNvPr id="280620" name="Rectangle 41">
            <a:extLst>
              <a:ext uri="{FF2B5EF4-FFF2-40B4-BE49-F238E27FC236}">
                <a16:creationId xmlns:a16="http://schemas.microsoft.com/office/drawing/2014/main" id="{90A0464B-351D-4F42-9495-F1A0C98193D7}"/>
              </a:ext>
            </a:extLst>
          </p:cNvPr>
          <p:cNvSpPr>
            <a:spLocks noChangeArrowheads="1"/>
          </p:cNvSpPr>
          <p:nvPr/>
        </p:nvSpPr>
        <p:spPr bwMode="auto">
          <a:xfrm>
            <a:off x="8086725" y="4565651"/>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21" name="Rectangle 42">
            <a:extLst>
              <a:ext uri="{FF2B5EF4-FFF2-40B4-BE49-F238E27FC236}">
                <a16:creationId xmlns:a16="http://schemas.microsoft.com/office/drawing/2014/main" id="{97BB2276-15BB-432E-8844-19064BCD7340}"/>
              </a:ext>
            </a:extLst>
          </p:cNvPr>
          <p:cNvSpPr>
            <a:spLocks noChangeArrowheads="1"/>
          </p:cNvSpPr>
          <p:nvPr/>
        </p:nvSpPr>
        <p:spPr bwMode="auto">
          <a:xfrm>
            <a:off x="7115175" y="4716464"/>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22" name="Rectangle 43">
            <a:extLst>
              <a:ext uri="{FF2B5EF4-FFF2-40B4-BE49-F238E27FC236}">
                <a16:creationId xmlns:a16="http://schemas.microsoft.com/office/drawing/2014/main" id="{87FA3DB6-7455-42EB-9275-F727B2685ABC}"/>
              </a:ext>
            </a:extLst>
          </p:cNvPr>
          <p:cNvSpPr>
            <a:spLocks noChangeArrowheads="1"/>
          </p:cNvSpPr>
          <p:nvPr/>
        </p:nvSpPr>
        <p:spPr bwMode="auto">
          <a:xfrm>
            <a:off x="7115176" y="4860926"/>
            <a:ext cx="1670329"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Generate strategies here</a:t>
            </a:r>
          </a:p>
        </p:txBody>
      </p:sp>
      <p:sp>
        <p:nvSpPr>
          <p:cNvPr id="280623" name="Rectangle 44">
            <a:extLst>
              <a:ext uri="{FF2B5EF4-FFF2-40B4-BE49-F238E27FC236}">
                <a16:creationId xmlns:a16="http://schemas.microsoft.com/office/drawing/2014/main" id="{FD84B5AC-D7A6-4E8C-BAA0-845D98905BDD}"/>
              </a:ext>
            </a:extLst>
          </p:cNvPr>
          <p:cNvSpPr>
            <a:spLocks noChangeArrowheads="1"/>
          </p:cNvSpPr>
          <p:nvPr/>
        </p:nvSpPr>
        <p:spPr bwMode="auto">
          <a:xfrm>
            <a:off x="8805863" y="4860926"/>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24" name="Rectangle 45">
            <a:extLst>
              <a:ext uri="{FF2B5EF4-FFF2-40B4-BE49-F238E27FC236}">
                <a16:creationId xmlns:a16="http://schemas.microsoft.com/office/drawing/2014/main" id="{CE2E97F0-DBB2-41D7-858B-77C97E90E253}"/>
              </a:ext>
            </a:extLst>
          </p:cNvPr>
          <p:cNvSpPr>
            <a:spLocks noChangeArrowheads="1"/>
          </p:cNvSpPr>
          <p:nvPr/>
        </p:nvSpPr>
        <p:spPr bwMode="auto">
          <a:xfrm>
            <a:off x="7115176" y="5006976"/>
            <a:ext cx="1798569"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that minimize weaknesses</a:t>
            </a:r>
          </a:p>
        </p:txBody>
      </p:sp>
      <p:sp>
        <p:nvSpPr>
          <p:cNvPr id="280625" name="Rectangle 46">
            <a:extLst>
              <a:ext uri="{FF2B5EF4-FFF2-40B4-BE49-F238E27FC236}">
                <a16:creationId xmlns:a16="http://schemas.microsoft.com/office/drawing/2014/main" id="{5F4767C8-CDF5-4DD4-984F-C64B309DC2AB}"/>
              </a:ext>
            </a:extLst>
          </p:cNvPr>
          <p:cNvSpPr>
            <a:spLocks noChangeArrowheads="1"/>
          </p:cNvSpPr>
          <p:nvPr/>
        </p:nvSpPr>
        <p:spPr bwMode="auto">
          <a:xfrm>
            <a:off x="8902700" y="5006976"/>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26" name="Rectangle 47">
            <a:extLst>
              <a:ext uri="{FF2B5EF4-FFF2-40B4-BE49-F238E27FC236}">
                <a16:creationId xmlns:a16="http://schemas.microsoft.com/office/drawing/2014/main" id="{8D93F419-0A58-4A21-A665-ED4D477D6542}"/>
              </a:ext>
            </a:extLst>
          </p:cNvPr>
          <p:cNvSpPr>
            <a:spLocks noChangeArrowheads="1"/>
          </p:cNvSpPr>
          <p:nvPr/>
        </p:nvSpPr>
        <p:spPr bwMode="auto">
          <a:xfrm>
            <a:off x="7115175" y="5156201"/>
            <a:ext cx="1240724"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and avoid threats</a:t>
            </a:r>
          </a:p>
        </p:txBody>
      </p:sp>
      <p:sp>
        <p:nvSpPr>
          <p:cNvPr id="280627" name="Rectangle 48">
            <a:extLst>
              <a:ext uri="{FF2B5EF4-FFF2-40B4-BE49-F238E27FC236}">
                <a16:creationId xmlns:a16="http://schemas.microsoft.com/office/drawing/2014/main" id="{539B336F-9F27-4ADD-B66B-DBC826302BEA}"/>
              </a:ext>
            </a:extLst>
          </p:cNvPr>
          <p:cNvSpPr>
            <a:spLocks noChangeArrowheads="1"/>
          </p:cNvSpPr>
          <p:nvPr/>
        </p:nvSpPr>
        <p:spPr bwMode="auto">
          <a:xfrm>
            <a:off x="3992564" y="1790701"/>
            <a:ext cx="995465"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INTERNAL</a:t>
            </a:r>
          </a:p>
        </p:txBody>
      </p:sp>
      <p:sp>
        <p:nvSpPr>
          <p:cNvPr id="280628" name="Rectangle 49">
            <a:extLst>
              <a:ext uri="{FF2B5EF4-FFF2-40B4-BE49-F238E27FC236}">
                <a16:creationId xmlns:a16="http://schemas.microsoft.com/office/drawing/2014/main" id="{229E8ACE-3761-45D2-AC06-FE49519851CC}"/>
              </a:ext>
            </a:extLst>
          </p:cNvPr>
          <p:cNvSpPr>
            <a:spLocks noChangeArrowheads="1"/>
          </p:cNvSpPr>
          <p:nvPr/>
        </p:nvSpPr>
        <p:spPr bwMode="auto">
          <a:xfrm>
            <a:off x="4751388" y="1790701"/>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29" name="Rectangle 50">
            <a:extLst>
              <a:ext uri="{FF2B5EF4-FFF2-40B4-BE49-F238E27FC236}">
                <a16:creationId xmlns:a16="http://schemas.microsoft.com/office/drawing/2014/main" id="{3A9B4E5F-B17A-4ACB-A37E-FE62FB138A1B}"/>
              </a:ext>
            </a:extLst>
          </p:cNvPr>
          <p:cNvSpPr>
            <a:spLocks noChangeArrowheads="1"/>
          </p:cNvSpPr>
          <p:nvPr/>
        </p:nvSpPr>
        <p:spPr bwMode="auto">
          <a:xfrm>
            <a:off x="4016376" y="1936751"/>
            <a:ext cx="918521"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FACTORS</a:t>
            </a:r>
          </a:p>
        </p:txBody>
      </p:sp>
      <p:sp>
        <p:nvSpPr>
          <p:cNvPr id="280630" name="Rectangle 51">
            <a:extLst>
              <a:ext uri="{FF2B5EF4-FFF2-40B4-BE49-F238E27FC236}">
                <a16:creationId xmlns:a16="http://schemas.microsoft.com/office/drawing/2014/main" id="{1BA1627F-3178-4603-9E33-39128E902393}"/>
              </a:ext>
            </a:extLst>
          </p:cNvPr>
          <p:cNvSpPr>
            <a:spLocks noChangeArrowheads="1"/>
          </p:cNvSpPr>
          <p:nvPr/>
        </p:nvSpPr>
        <p:spPr bwMode="auto">
          <a:xfrm>
            <a:off x="4751388" y="1936751"/>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31" name="Rectangle 52">
            <a:extLst>
              <a:ext uri="{FF2B5EF4-FFF2-40B4-BE49-F238E27FC236}">
                <a16:creationId xmlns:a16="http://schemas.microsoft.com/office/drawing/2014/main" id="{99B8A371-3699-4A3D-B163-E98DACF778D7}"/>
              </a:ext>
            </a:extLst>
          </p:cNvPr>
          <p:cNvSpPr>
            <a:spLocks noChangeArrowheads="1"/>
          </p:cNvSpPr>
          <p:nvPr/>
        </p:nvSpPr>
        <p:spPr bwMode="auto">
          <a:xfrm>
            <a:off x="4297364" y="2082801"/>
            <a:ext cx="631135"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dirty="0">
                <a:solidFill>
                  <a:srgbClr val="000000"/>
                </a:solidFill>
                <a:latin typeface="Times New Roman" panose="02020603050405020304" pitchFamily="18" charset="0"/>
                <a:cs typeface="Times New Roman" panose="02020603050405020304" pitchFamily="18" charset="0"/>
              </a:rPr>
              <a:t>(IFAS)</a:t>
            </a:r>
          </a:p>
        </p:txBody>
      </p:sp>
      <p:sp>
        <p:nvSpPr>
          <p:cNvPr id="280632" name="Rectangle 53">
            <a:extLst>
              <a:ext uri="{FF2B5EF4-FFF2-40B4-BE49-F238E27FC236}">
                <a16:creationId xmlns:a16="http://schemas.microsoft.com/office/drawing/2014/main" id="{F4C9CF57-E61C-43D5-B6BA-CFA52E682696}"/>
              </a:ext>
            </a:extLst>
          </p:cNvPr>
          <p:cNvSpPr>
            <a:spLocks noChangeArrowheads="1"/>
          </p:cNvSpPr>
          <p:nvPr/>
        </p:nvSpPr>
        <p:spPr bwMode="auto">
          <a:xfrm>
            <a:off x="3016251" y="2239964"/>
            <a:ext cx="1038746"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EXTERNAL</a:t>
            </a:r>
          </a:p>
        </p:txBody>
      </p:sp>
      <p:sp>
        <p:nvSpPr>
          <p:cNvPr id="280633" name="Rectangle 54">
            <a:extLst>
              <a:ext uri="{FF2B5EF4-FFF2-40B4-BE49-F238E27FC236}">
                <a16:creationId xmlns:a16="http://schemas.microsoft.com/office/drawing/2014/main" id="{90730288-388C-4DC7-9D66-2247ED7984E0}"/>
              </a:ext>
            </a:extLst>
          </p:cNvPr>
          <p:cNvSpPr>
            <a:spLocks noChangeArrowheads="1"/>
          </p:cNvSpPr>
          <p:nvPr/>
        </p:nvSpPr>
        <p:spPr bwMode="auto">
          <a:xfrm>
            <a:off x="3825875" y="2239964"/>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34" name="Rectangle 55">
            <a:extLst>
              <a:ext uri="{FF2B5EF4-FFF2-40B4-BE49-F238E27FC236}">
                <a16:creationId xmlns:a16="http://schemas.microsoft.com/office/drawing/2014/main" id="{1FA7E390-5218-40C6-A59C-3429A36129A7}"/>
              </a:ext>
            </a:extLst>
          </p:cNvPr>
          <p:cNvSpPr>
            <a:spLocks noChangeArrowheads="1"/>
          </p:cNvSpPr>
          <p:nvPr/>
        </p:nvSpPr>
        <p:spPr bwMode="auto">
          <a:xfrm>
            <a:off x="3016251" y="2386014"/>
            <a:ext cx="918521"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FACTORS</a:t>
            </a:r>
          </a:p>
        </p:txBody>
      </p:sp>
      <p:sp>
        <p:nvSpPr>
          <p:cNvPr id="280635" name="Rectangle 56">
            <a:extLst>
              <a:ext uri="{FF2B5EF4-FFF2-40B4-BE49-F238E27FC236}">
                <a16:creationId xmlns:a16="http://schemas.microsoft.com/office/drawing/2014/main" id="{D04A10AE-5BC7-4C77-8D1A-C242D5591D32}"/>
              </a:ext>
            </a:extLst>
          </p:cNvPr>
          <p:cNvSpPr>
            <a:spLocks noChangeArrowheads="1"/>
          </p:cNvSpPr>
          <p:nvPr/>
        </p:nvSpPr>
        <p:spPr bwMode="auto">
          <a:xfrm>
            <a:off x="3751263" y="2386014"/>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36" name="Rectangle 57">
            <a:extLst>
              <a:ext uri="{FF2B5EF4-FFF2-40B4-BE49-F238E27FC236}">
                <a16:creationId xmlns:a16="http://schemas.microsoft.com/office/drawing/2014/main" id="{1D6A9793-0450-4BAD-85DB-81A15DEC4BDB}"/>
              </a:ext>
            </a:extLst>
          </p:cNvPr>
          <p:cNvSpPr>
            <a:spLocks noChangeArrowheads="1"/>
          </p:cNvSpPr>
          <p:nvPr/>
        </p:nvSpPr>
        <p:spPr bwMode="auto">
          <a:xfrm>
            <a:off x="3016251" y="2536826"/>
            <a:ext cx="690445"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(EFAS)</a:t>
            </a:r>
          </a:p>
        </p:txBody>
      </p:sp>
      <p:sp>
        <p:nvSpPr>
          <p:cNvPr id="280637" name="Rectangle 58">
            <a:extLst>
              <a:ext uri="{FF2B5EF4-FFF2-40B4-BE49-F238E27FC236}">
                <a16:creationId xmlns:a16="http://schemas.microsoft.com/office/drawing/2014/main" id="{270C9386-3D18-41A2-9CCD-239B3EEEC02D}"/>
              </a:ext>
            </a:extLst>
          </p:cNvPr>
          <p:cNvSpPr>
            <a:spLocks noChangeArrowheads="1"/>
          </p:cNvSpPr>
          <p:nvPr/>
        </p:nvSpPr>
        <p:spPr bwMode="auto">
          <a:xfrm>
            <a:off x="5046663" y="1787526"/>
            <a:ext cx="1040798"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Strengths (S)</a:t>
            </a:r>
          </a:p>
        </p:txBody>
      </p:sp>
      <p:sp>
        <p:nvSpPr>
          <p:cNvPr id="280638" name="Rectangle 59">
            <a:extLst>
              <a:ext uri="{FF2B5EF4-FFF2-40B4-BE49-F238E27FC236}">
                <a16:creationId xmlns:a16="http://schemas.microsoft.com/office/drawing/2014/main" id="{C78955EE-693B-4B66-A980-DABEF603A963}"/>
              </a:ext>
            </a:extLst>
          </p:cNvPr>
          <p:cNvSpPr>
            <a:spLocks noChangeArrowheads="1"/>
          </p:cNvSpPr>
          <p:nvPr/>
        </p:nvSpPr>
        <p:spPr bwMode="auto">
          <a:xfrm>
            <a:off x="5948363" y="1787526"/>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39" name="Rectangle 60">
            <a:extLst>
              <a:ext uri="{FF2B5EF4-FFF2-40B4-BE49-F238E27FC236}">
                <a16:creationId xmlns:a16="http://schemas.microsoft.com/office/drawing/2014/main" id="{3628EDA5-CE12-412C-B907-D253ECB63D45}"/>
              </a:ext>
            </a:extLst>
          </p:cNvPr>
          <p:cNvSpPr>
            <a:spLocks noChangeArrowheads="1"/>
          </p:cNvSpPr>
          <p:nvPr/>
        </p:nvSpPr>
        <p:spPr bwMode="auto">
          <a:xfrm>
            <a:off x="5046663" y="1936751"/>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40" name="Rectangle 61">
            <a:extLst>
              <a:ext uri="{FF2B5EF4-FFF2-40B4-BE49-F238E27FC236}">
                <a16:creationId xmlns:a16="http://schemas.microsoft.com/office/drawing/2014/main" id="{98C36454-CA7E-4D2D-813E-A71896F24E5C}"/>
              </a:ext>
            </a:extLst>
          </p:cNvPr>
          <p:cNvSpPr>
            <a:spLocks noChangeArrowheads="1"/>
          </p:cNvSpPr>
          <p:nvPr/>
        </p:nvSpPr>
        <p:spPr bwMode="auto">
          <a:xfrm>
            <a:off x="5046664" y="2082801"/>
            <a:ext cx="136095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List 5 – 10 internal</a:t>
            </a:r>
          </a:p>
        </p:txBody>
      </p:sp>
      <p:sp>
        <p:nvSpPr>
          <p:cNvPr id="280641" name="Rectangle 62">
            <a:extLst>
              <a:ext uri="{FF2B5EF4-FFF2-40B4-BE49-F238E27FC236}">
                <a16:creationId xmlns:a16="http://schemas.microsoft.com/office/drawing/2014/main" id="{CB29EFC8-D997-43C9-A40E-A6BC3935BC72}"/>
              </a:ext>
            </a:extLst>
          </p:cNvPr>
          <p:cNvSpPr>
            <a:spLocks noChangeArrowheads="1"/>
          </p:cNvSpPr>
          <p:nvPr/>
        </p:nvSpPr>
        <p:spPr bwMode="auto">
          <a:xfrm>
            <a:off x="6297613" y="2082801"/>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42" name="Rectangle 63">
            <a:extLst>
              <a:ext uri="{FF2B5EF4-FFF2-40B4-BE49-F238E27FC236}">
                <a16:creationId xmlns:a16="http://schemas.microsoft.com/office/drawing/2014/main" id="{1046A3EB-4E22-410B-8548-7DEAF58F3935}"/>
              </a:ext>
            </a:extLst>
          </p:cNvPr>
          <p:cNvSpPr>
            <a:spLocks noChangeArrowheads="1"/>
          </p:cNvSpPr>
          <p:nvPr/>
        </p:nvSpPr>
        <p:spPr bwMode="auto">
          <a:xfrm>
            <a:off x="5046663" y="2233614"/>
            <a:ext cx="1046761"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strengths here</a:t>
            </a:r>
          </a:p>
        </p:txBody>
      </p:sp>
      <p:sp>
        <p:nvSpPr>
          <p:cNvPr id="280643" name="Rectangle 64">
            <a:extLst>
              <a:ext uri="{FF2B5EF4-FFF2-40B4-BE49-F238E27FC236}">
                <a16:creationId xmlns:a16="http://schemas.microsoft.com/office/drawing/2014/main" id="{903170EB-16C4-476B-AE11-244FCF793E62}"/>
              </a:ext>
            </a:extLst>
          </p:cNvPr>
          <p:cNvSpPr>
            <a:spLocks noChangeArrowheads="1"/>
          </p:cNvSpPr>
          <p:nvPr/>
        </p:nvSpPr>
        <p:spPr bwMode="auto">
          <a:xfrm>
            <a:off x="7115175" y="1790701"/>
            <a:ext cx="1257908"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Weaknesses (W)</a:t>
            </a:r>
          </a:p>
        </p:txBody>
      </p:sp>
      <p:sp>
        <p:nvSpPr>
          <p:cNvPr id="280644" name="Rectangle 65">
            <a:extLst>
              <a:ext uri="{FF2B5EF4-FFF2-40B4-BE49-F238E27FC236}">
                <a16:creationId xmlns:a16="http://schemas.microsoft.com/office/drawing/2014/main" id="{4C588CFB-A34F-4166-950D-AE7A957824C4}"/>
              </a:ext>
            </a:extLst>
          </p:cNvPr>
          <p:cNvSpPr>
            <a:spLocks noChangeArrowheads="1"/>
          </p:cNvSpPr>
          <p:nvPr/>
        </p:nvSpPr>
        <p:spPr bwMode="auto">
          <a:xfrm>
            <a:off x="8281988" y="1790701"/>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45" name="Rectangle 66">
            <a:extLst>
              <a:ext uri="{FF2B5EF4-FFF2-40B4-BE49-F238E27FC236}">
                <a16:creationId xmlns:a16="http://schemas.microsoft.com/office/drawing/2014/main" id="{BD64AAAC-6A2A-4422-8CF7-B04F59F73C5B}"/>
              </a:ext>
            </a:extLst>
          </p:cNvPr>
          <p:cNvSpPr>
            <a:spLocks noChangeArrowheads="1"/>
          </p:cNvSpPr>
          <p:nvPr/>
        </p:nvSpPr>
        <p:spPr bwMode="auto">
          <a:xfrm>
            <a:off x="7115175" y="1936751"/>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46" name="Rectangle 67">
            <a:extLst>
              <a:ext uri="{FF2B5EF4-FFF2-40B4-BE49-F238E27FC236}">
                <a16:creationId xmlns:a16="http://schemas.microsoft.com/office/drawing/2014/main" id="{4645ABF6-CF82-44E6-9CC6-6A591B73464C}"/>
              </a:ext>
            </a:extLst>
          </p:cNvPr>
          <p:cNvSpPr>
            <a:spLocks noChangeArrowheads="1"/>
          </p:cNvSpPr>
          <p:nvPr/>
        </p:nvSpPr>
        <p:spPr bwMode="auto">
          <a:xfrm>
            <a:off x="7115176" y="2082801"/>
            <a:ext cx="136095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List 5 – 10 internal</a:t>
            </a:r>
          </a:p>
        </p:txBody>
      </p:sp>
      <p:sp>
        <p:nvSpPr>
          <p:cNvPr id="280647" name="Rectangle 68">
            <a:extLst>
              <a:ext uri="{FF2B5EF4-FFF2-40B4-BE49-F238E27FC236}">
                <a16:creationId xmlns:a16="http://schemas.microsoft.com/office/drawing/2014/main" id="{41D2297D-53C4-4AC5-9C87-D51895F02F73}"/>
              </a:ext>
            </a:extLst>
          </p:cNvPr>
          <p:cNvSpPr>
            <a:spLocks noChangeArrowheads="1"/>
          </p:cNvSpPr>
          <p:nvPr/>
        </p:nvSpPr>
        <p:spPr bwMode="auto">
          <a:xfrm>
            <a:off x="8364538" y="2082801"/>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48" name="Rectangle 69">
            <a:extLst>
              <a:ext uri="{FF2B5EF4-FFF2-40B4-BE49-F238E27FC236}">
                <a16:creationId xmlns:a16="http://schemas.microsoft.com/office/drawing/2014/main" id="{193CE379-6D02-4B85-99D9-05941D1B895F}"/>
              </a:ext>
            </a:extLst>
          </p:cNvPr>
          <p:cNvSpPr>
            <a:spLocks noChangeArrowheads="1"/>
          </p:cNvSpPr>
          <p:nvPr/>
        </p:nvSpPr>
        <p:spPr bwMode="auto">
          <a:xfrm>
            <a:off x="7115176" y="2233614"/>
            <a:ext cx="1208664"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dirty="0">
                <a:solidFill>
                  <a:srgbClr val="000000"/>
                </a:solidFill>
                <a:latin typeface="Times New Roman" panose="02020603050405020304" pitchFamily="18" charset="0"/>
                <a:cs typeface="Times New Roman" panose="02020603050405020304" pitchFamily="18" charset="0"/>
              </a:rPr>
              <a:t>weaknesses here</a:t>
            </a:r>
          </a:p>
        </p:txBody>
      </p:sp>
      <p:sp>
        <p:nvSpPr>
          <p:cNvPr id="280649" name="Rectangle 70">
            <a:extLst>
              <a:ext uri="{FF2B5EF4-FFF2-40B4-BE49-F238E27FC236}">
                <a16:creationId xmlns:a16="http://schemas.microsoft.com/office/drawing/2014/main" id="{804605AF-6315-419E-817C-AC45464FA92B}"/>
              </a:ext>
            </a:extLst>
          </p:cNvPr>
          <p:cNvSpPr>
            <a:spLocks noChangeArrowheads="1"/>
          </p:cNvSpPr>
          <p:nvPr/>
        </p:nvSpPr>
        <p:spPr bwMode="auto">
          <a:xfrm>
            <a:off x="3016250" y="3157539"/>
            <a:ext cx="1370568"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Opportunities (O)</a:t>
            </a:r>
          </a:p>
        </p:txBody>
      </p:sp>
      <p:sp>
        <p:nvSpPr>
          <p:cNvPr id="280650" name="Rectangle 71">
            <a:extLst>
              <a:ext uri="{FF2B5EF4-FFF2-40B4-BE49-F238E27FC236}">
                <a16:creationId xmlns:a16="http://schemas.microsoft.com/office/drawing/2014/main" id="{B61D4C60-E390-4491-B7BA-F5872A4D64AF}"/>
              </a:ext>
            </a:extLst>
          </p:cNvPr>
          <p:cNvSpPr>
            <a:spLocks noChangeArrowheads="1"/>
          </p:cNvSpPr>
          <p:nvPr/>
        </p:nvSpPr>
        <p:spPr bwMode="auto">
          <a:xfrm>
            <a:off x="4192588" y="3157539"/>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51" name="Rectangle 72">
            <a:extLst>
              <a:ext uri="{FF2B5EF4-FFF2-40B4-BE49-F238E27FC236}">
                <a16:creationId xmlns:a16="http://schemas.microsoft.com/office/drawing/2014/main" id="{29A75CF7-5949-4DA1-8C60-98C8B793B74B}"/>
              </a:ext>
            </a:extLst>
          </p:cNvPr>
          <p:cNvSpPr>
            <a:spLocks noChangeArrowheads="1"/>
          </p:cNvSpPr>
          <p:nvPr/>
        </p:nvSpPr>
        <p:spPr bwMode="auto">
          <a:xfrm>
            <a:off x="3016250" y="3306764"/>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52" name="Rectangle 73">
            <a:extLst>
              <a:ext uri="{FF2B5EF4-FFF2-40B4-BE49-F238E27FC236}">
                <a16:creationId xmlns:a16="http://schemas.microsoft.com/office/drawing/2014/main" id="{DC1D0AAC-8925-4FC0-B051-8F7CB67EEA60}"/>
              </a:ext>
            </a:extLst>
          </p:cNvPr>
          <p:cNvSpPr>
            <a:spLocks noChangeArrowheads="1"/>
          </p:cNvSpPr>
          <p:nvPr/>
        </p:nvSpPr>
        <p:spPr bwMode="auto">
          <a:xfrm>
            <a:off x="3016250" y="3454401"/>
            <a:ext cx="1386598"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List 5 – 10 external</a:t>
            </a:r>
          </a:p>
        </p:txBody>
      </p:sp>
      <p:sp>
        <p:nvSpPr>
          <p:cNvPr id="280653" name="Rectangle 74">
            <a:extLst>
              <a:ext uri="{FF2B5EF4-FFF2-40B4-BE49-F238E27FC236}">
                <a16:creationId xmlns:a16="http://schemas.microsoft.com/office/drawing/2014/main" id="{F3945D19-A197-4F15-BCB1-359A163A34D6}"/>
              </a:ext>
            </a:extLst>
          </p:cNvPr>
          <p:cNvSpPr>
            <a:spLocks noChangeArrowheads="1"/>
          </p:cNvSpPr>
          <p:nvPr/>
        </p:nvSpPr>
        <p:spPr bwMode="auto">
          <a:xfrm>
            <a:off x="4310063" y="3454401"/>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54" name="Rectangle 75">
            <a:extLst>
              <a:ext uri="{FF2B5EF4-FFF2-40B4-BE49-F238E27FC236}">
                <a16:creationId xmlns:a16="http://schemas.microsoft.com/office/drawing/2014/main" id="{508CAD67-E91C-4D41-B5C3-B82061389E15}"/>
              </a:ext>
            </a:extLst>
          </p:cNvPr>
          <p:cNvSpPr>
            <a:spLocks noChangeArrowheads="1"/>
          </p:cNvSpPr>
          <p:nvPr/>
        </p:nvSpPr>
        <p:spPr bwMode="auto">
          <a:xfrm>
            <a:off x="3016250" y="3603626"/>
            <a:ext cx="1304844"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opportunities here</a:t>
            </a:r>
          </a:p>
        </p:txBody>
      </p:sp>
      <p:sp>
        <p:nvSpPr>
          <p:cNvPr id="280655" name="Rectangle 76">
            <a:extLst>
              <a:ext uri="{FF2B5EF4-FFF2-40B4-BE49-F238E27FC236}">
                <a16:creationId xmlns:a16="http://schemas.microsoft.com/office/drawing/2014/main" id="{48B40CB0-A49B-4C8D-9C67-64B66E644AB4}"/>
              </a:ext>
            </a:extLst>
          </p:cNvPr>
          <p:cNvSpPr>
            <a:spLocks noChangeArrowheads="1"/>
          </p:cNvSpPr>
          <p:nvPr/>
        </p:nvSpPr>
        <p:spPr bwMode="auto">
          <a:xfrm>
            <a:off x="3033713" y="4565651"/>
            <a:ext cx="939809"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Threats (T)</a:t>
            </a:r>
          </a:p>
        </p:txBody>
      </p:sp>
      <p:sp>
        <p:nvSpPr>
          <p:cNvPr id="280656" name="Rectangle 77">
            <a:extLst>
              <a:ext uri="{FF2B5EF4-FFF2-40B4-BE49-F238E27FC236}">
                <a16:creationId xmlns:a16="http://schemas.microsoft.com/office/drawing/2014/main" id="{8AE7886C-604D-41D3-871D-30B63FF08E40}"/>
              </a:ext>
            </a:extLst>
          </p:cNvPr>
          <p:cNvSpPr>
            <a:spLocks noChangeArrowheads="1"/>
          </p:cNvSpPr>
          <p:nvPr/>
        </p:nvSpPr>
        <p:spPr bwMode="auto">
          <a:xfrm>
            <a:off x="3792538" y="4565651"/>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57" name="Rectangle 78">
            <a:extLst>
              <a:ext uri="{FF2B5EF4-FFF2-40B4-BE49-F238E27FC236}">
                <a16:creationId xmlns:a16="http://schemas.microsoft.com/office/drawing/2014/main" id="{A98215AC-B4E8-4A1D-B120-632E33622EE9}"/>
              </a:ext>
            </a:extLst>
          </p:cNvPr>
          <p:cNvSpPr>
            <a:spLocks noChangeArrowheads="1"/>
          </p:cNvSpPr>
          <p:nvPr/>
        </p:nvSpPr>
        <p:spPr bwMode="auto">
          <a:xfrm>
            <a:off x="3033713" y="4716464"/>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58" name="Rectangle 79">
            <a:extLst>
              <a:ext uri="{FF2B5EF4-FFF2-40B4-BE49-F238E27FC236}">
                <a16:creationId xmlns:a16="http://schemas.microsoft.com/office/drawing/2014/main" id="{79F3A7D9-A4DF-4882-92D0-2DB7EA4CF570}"/>
              </a:ext>
            </a:extLst>
          </p:cNvPr>
          <p:cNvSpPr>
            <a:spLocks noChangeArrowheads="1"/>
          </p:cNvSpPr>
          <p:nvPr/>
        </p:nvSpPr>
        <p:spPr bwMode="auto">
          <a:xfrm>
            <a:off x="3033713" y="4860926"/>
            <a:ext cx="1386598"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List 5 – 10 external</a:t>
            </a:r>
          </a:p>
        </p:txBody>
      </p:sp>
      <p:sp>
        <p:nvSpPr>
          <p:cNvPr id="280659" name="Rectangle 80">
            <a:extLst>
              <a:ext uri="{FF2B5EF4-FFF2-40B4-BE49-F238E27FC236}">
                <a16:creationId xmlns:a16="http://schemas.microsoft.com/office/drawing/2014/main" id="{C1158AE9-9B98-4F3D-BCCB-DCB1C177AD3C}"/>
              </a:ext>
            </a:extLst>
          </p:cNvPr>
          <p:cNvSpPr>
            <a:spLocks noChangeArrowheads="1"/>
          </p:cNvSpPr>
          <p:nvPr/>
        </p:nvSpPr>
        <p:spPr bwMode="auto">
          <a:xfrm>
            <a:off x="4325938" y="4860926"/>
            <a:ext cx="27251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0660" name="Rectangle 81">
            <a:extLst>
              <a:ext uri="{FF2B5EF4-FFF2-40B4-BE49-F238E27FC236}">
                <a16:creationId xmlns:a16="http://schemas.microsoft.com/office/drawing/2014/main" id="{394F4DF6-EA78-46DB-BB8C-36FB0EE28BEB}"/>
              </a:ext>
            </a:extLst>
          </p:cNvPr>
          <p:cNvSpPr>
            <a:spLocks noChangeArrowheads="1"/>
          </p:cNvSpPr>
          <p:nvPr/>
        </p:nvSpPr>
        <p:spPr bwMode="auto">
          <a:xfrm>
            <a:off x="3033714" y="5006976"/>
            <a:ext cx="902491"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dirty="0">
                <a:solidFill>
                  <a:srgbClr val="000000"/>
                </a:solidFill>
                <a:latin typeface="Times New Roman" panose="02020603050405020304" pitchFamily="18" charset="0"/>
                <a:cs typeface="Times New Roman" panose="02020603050405020304" pitchFamily="18" charset="0"/>
              </a:rPr>
              <a:t>threats here</a:t>
            </a:r>
          </a:p>
        </p:txBody>
      </p:sp>
      <p:sp>
        <p:nvSpPr>
          <p:cNvPr id="280661" name="Freeform 82">
            <a:extLst>
              <a:ext uri="{FF2B5EF4-FFF2-40B4-BE49-F238E27FC236}">
                <a16:creationId xmlns:a16="http://schemas.microsoft.com/office/drawing/2014/main" id="{1678C1E7-CD4E-44FC-BDB0-D724A3C101B2}"/>
              </a:ext>
            </a:extLst>
          </p:cNvPr>
          <p:cNvSpPr>
            <a:spLocks/>
          </p:cNvSpPr>
          <p:nvPr/>
        </p:nvSpPr>
        <p:spPr bwMode="auto">
          <a:xfrm>
            <a:off x="2967039" y="1574800"/>
            <a:ext cx="2014537" cy="1409700"/>
          </a:xfrm>
          <a:custGeom>
            <a:avLst/>
            <a:gdLst>
              <a:gd name="T0" fmla="*/ 0 w 1269"/>
              <a:gd name="T1" fmla="*/ 2147483646 h 888"/>
              <a:gd name="T2" fmla="*/ 2147483646 w 1269"/>
              <a:gd name="T3" fmla="*/ 2147483646 h 888"/>
              <a:gd name="T4" fmla="*/ 2147483646 w 1269"/>
              <a:gd name="T5" fmla="*/ 0 h 888"/>
              <a:gd name="T6" fmla="*/ 0 60000 65536"/>
              <a:gd name="T7" fmla="*/ 0 60000 65536"/>
              <a:gd name="T8" fmla="*/ 0 60000 65536"/>
              <a:gd name="T9" fmla="*/ 0 w 1269"/>
              <a:gd name="T10" fmla="*/ 0 h 888"/>
              <a:gd name="T11" fmla="*/ 1269 w 1269"/>
              <a:gd name="T12" fmla="*/ 888 h 888"/>
            </a:gdLst>
            <a:ahLst/>
            <a:cxnLst>
              <a:cxn ang="T6">
                <a:pos x="T0" y="T1"/>
              </a:cxn>
              <a:cxn ang="T7">
                <a:pos x="T2" y="T3"/>
              </a:cxn>
              <a:cxn ang="T8">
                <a:pos x="T4" y="T5"/>
              </a:cxn>
            </a:cxnLst>
            <a:rect l="T9" t="T10" r="T11" b="T12"/>
            <a:pathLst>
              <a:path w="1269" h="888">
                <a:moveTo>
                  <a:pt x="0" y="887"/>
                </a:moveTo>
                <a:lnTo>
                  <a:pt x="1268" y="887"/>
                </a:lnTo>
                <a:lnTo>
                  <a:pt x="1268" y="0"/>
                </a:lnTo>
              </a:path>
            </a:pathLst>
          </a:custGeom>
          <a:noFill/>
          <a:ln w="12700" cap="rnd">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280662" name="Line 83">
            <a:extLst>
              <a:ext uri="{FF2B5EF4-FFF2-40B4-BE49-F238E27FC236}">
                <a16:creationId xmlns:a16="http://schemas.microsoft.com/office/drawing/2014/main" id="{FC410759-B4C2-456F-B1A1-BAA69EEA6772}"/>
              </a:ext>
            </a:extLst>
          </p:cNvPr>
          <p:cNvSpPr>
            <a:spLocks noChangeShapeType="1"/>
          </p:cNvSpPr>
          <p:nvPr/>
        </p:nvSpPr>
        <p:spPr bwMode="auto">
          <a:xfrm>
            <a:off x="7053263" y="1581150"/>
            <a:ext cx="0" cy="4211638"/>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91220" name="Rectangle 84">
            <a:extLst>
              <a:ext uri="{FF2B5EF4-FFF2-40B4-BE49-F238E27FC236}">
                <a16:creationId xmlns:a16="http://schemas.microsoft.com/office/drawing/2014/main" id="{4A939E92-EA5F-4F01-8AFC-1A14713DD7B1}"/>
              </a:ext>
            </a:extLst>
          </p:cNvPr>
          <p:cNvSpPr>
            <a:spLocks noGrp="1" noChangeArrowheads="1"/>
          </p:cNvSpPr>
          <p:nvPr>
            <p:ph type="title"/>
          </p:nvPr>
        </p:nvSpPr>
        <p:spPr>
          <a:xfrm>
            <a:off x="2305050" y="442913"/>
            <a:ext cx="7772400" cy="690562"/>
          </a:xfrm>
        </p:spPr>
        <p:txBody>
          <a:bodyPr anchor="t">
            <a:normAutofit fontScale="90000"/>
          </a:bodyPr>
          <a:lstStyle/>
          <a:p>
            <a:pPr eaLnBrk="1" hangingPunct="1">
              <a:defRPr/>
            </a:pPr>
            <a:r>
              <a:rPr lang="en-US" dirty="0">
                <a:latin typeface="Times New Roman" panose="02020603050405020304" pitchFamily="18" charset="0"/>
                <a:cs typeface="Times New Roman" panose="02020603050405020304" pitchFamily="18" charset="0"/>
              </a:rPr>
              <a:t>TOWS Matrix</a:t>
            </a:r>
          </a:p>
        </p:txBody>
      </p:sp>
      <p:sp>
        <p:nvSpPr>
          <p:cNvPr id="280665" name="Rectangle 88">
            <a:extLst>
              <a:ext uri="{FF2B5EF4-FFF2-40B4-BE49-F238E27FC236}">
                <a16:creationId xmlns:a16="http://schemas.microsoft.com/office/drawing/2014/main" id="{1817E02C-F153-4A49-A971-285220FB9D86}"/>
              </a:ext>
            </a:extLst>
          </p:cNvPr>
          <p:cNvSpPr>
            <a:spLocks noChangeArrowheads="1"/>
          </p:cNvSpPr>
          <p:nvPr/>
        </p:nvSpPr>
        <p:spPr bwMode="auto">
          <a:xfrm>
            <a:off x="2165350" y="5889625"/>
            <a:ext cx="7861300" cy="59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50000"/>
              </a:spcBef>
              <a:buClrTx/>
              <a:buFontTx/>
              <a:buNone/>
            </a:pPr>
            <a:r>
              <a:rPr lang="en-US" altLang="en-US" sz="1100" b="0" i="1">
                <a:solidFill>
                  <a:srgbClr val="000000"/>
                </a:solidFill>
                <a:latin typeface="Times New Roman" panose="02020603050405020304" pitchFamily="18" charset="0"/>
                <a:cs typeface="Times New Roman" panose="02020603050405020304" pitchFamily="18" charset="0"/>
              </a:rPr>
              <a:t>Source:</a:t>
            </a:r>
            <a:r>
              <a:rPr lang="en-US" altLang="en-US" sz="1100" b="0">
                <a:solidFill>
                  <a:srgbClr val="000000"/>
                </a:solidFill>
                <a:latin typeface="Times New Roman" panose="02020603050405020304" pitchFamily="18" charset="0"/>
                <a:cs typeface="Times New Roman" panose="02020603050405020304" pitchFamily="18" charset="0"/>
              </a:rPr>
              <a:t> Adapted from </a:t>
            </a:r>
            <a:r>
              <a:rPr lang="en-US" altLang="en-US" sz="1100" b="0" i="1">
                <a:solidFill>
                  <a:srgbClr val="000000"/>
                </a:solidFill>
                <a:latin typeface="Times New Roman" panose="02020603050405020304" pitchFamily="18" charset="0"/>
                <a:cs typeface="Times New Roman" panose="02020603050405020304" pitchFamily="18" charset="0"/>
              </a:rPr>
              <a:t>Long-Range Planning</a:t>
            </a:r>
            <a:r>
              <a:rPr lang="en-US" altLang="en-US" sz="1100" b="0">
                <a:solidFill>
                  <a:srgbClr val="000000"/>
                </a:solidFill>
                <a:latin typeface="Times New Roman" panose="02020603050405020304" pitchFamily="18" charset="0"/>
                <a:cs typeface="Times New Roman" panose="02020603050405020304" pitchFamily="18" charset="0"/>
              </a:rPr>
              <a:t>, April 1982, H. Weihrich, “The TOWS Matrix—A Tool for Situational Analysis” p. 60. Copyright 1982, with kind permission from H. Weihrich and Elsevier Science Ltd. The Boulevard, Langford Lane, Kidlington  OX5 1GB, UK.</a:t>
            </a: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Date Placeholder 3">
            <a:extLst>
              <a:ext uri="{FF2B5EF4-FFF2-40B4-BE49-F238E27FC236}">
                <a16:creationId xmlns:a16="http://schemas.microsoft.com/office/drawing/2014/main" id="{524213B7-4202-4194-8B88-28D263E8F4E8}"/>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b="0">
                <a:solidFill>
                  <a:schemeClr val="tx1"/>
                </a:solidFill>
                <a:latin typeface="Times New Roman" panose="02020603050405020304" pitchFamily="18" charset="0"/>
                <a:cs typeface="Times New Roman" panose="02020603050405020304" pitchFamily="18" charset="0"/>
              </a:rPr>
              <a:t>Prentice Hall, 2000	</a:t>
            </a:r>
          </a:p>
        </p:txBody>
      </p:sp>
      <p:sp>
        <p:nvSpPr>
          <p:cNvPr id="282627" name="Footer Placeholder 4">
            <a:extLst>
              <a:ext uri="{FF2B5EF4-FFF2-40B4-BE49-F238E27FC236}">
                <a16:creationId xmlns:a16="http://schemas.microsoft.com/office/drawing/2014/main" id="{FB937DB5-23D5-4276-832B-706BAB0E9431}"/>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b="0">
                <a:solidFill>
                  <a:schemeClr val="tx1"/>
                </a:solidFill>
                <a:latin typeface="Times New Roman" panose="02020603050405020304" pitchFamily="18" charset="0"/>
                <a:cs typeface="Times New Roman" panose="02020603050405020304" pitchFamily="18" charset="0"/>
              </a:rPr>
              <a:t>Chapter 5</a:t>
            </a:r>
          </a:p>
        </p:txBody>
      </p:sp>
      <p:sp>
        <p:nvSpPr>
          <p:cNvPr id="282628" name="Slide Number Placeholder 5">
            <a:extLst>
              <a:ext uri="{FF2B5EF4-FFF2-40B4-BE49-F238E27FC236}">
                <a16:creationId xmlns:a16="http://schemas.microsoft.com/office/drawing/2014/main" id="{B6BD3476-CA3C-4E36-8906-C27D8F067E4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fld id="{A535CA92-404F-471D-B373-8F744071D569}" type="slidenum">
              <a:rPr lang="en-US" altLang="en-US" sz="1400" b="0">
                <a:solidFill>
                  <a:schemeClr val="tx1"/>
                </a:solidFill>
                <a:latin typeface="Times New Roman" panose="02020603050405020304" pitchFamily="18" charset="0"/>
                <a:cs typeface="Times New Roman" panose="02020603050405020304" pitchFamily="18" charset="0"/>
              </a:rPr>
              <a:pPr>
                <a:spcBef>
                  <a:spcPct val="0"/>
                </a:spcBef>
                <a:buClrTx/>
                <a:buFontTx/>
                <a:buNone/>
              </a:pPr>
              <a:t>17</a:t>
            </a:fld>
            <a:endParaRPr lang="en-US" altLang="en-US" sz="1400" b="0">
              <a:solidFill>
                <a:schemeClr val="tx1"/>
              </a:solidFill>
              <a:latin typeface="Times New Roman" panose="02020603050405020304" pitchFamily="18" charset="0"/>
              <a:cs typeface="Times New Roman" panose="02020603050405020304" pitchFamily="18" charset="0"/>
            </a:endParaRPr>
          </a:p>
        </p:txBody>
      </p:sp>
      <p:sp>
        <p:nvSpPr>
          <p:cNvPr id="282629" name="Rectangle 2">
            <a:extLst>
              <a:ext uri="{FF2B5EF4-FFF2-40B4-BE49-F238E27FC236}">
                <a16:creationId xmlns:a16="http://schemas.microsoft.com/office/drawing/2014/main" id="{B46CA83C-BD68-4009-B75C-3969F66C2024}"/>
              </a:ext>
            </a:extLst>
          </p:cNvPr>
          <p:cNvSpPr>
            <a:spLocks noChangeArrowheads="1"/>
          </p:cNvSpPr>
          <p:nvPr/>
        </p:nvSpPr>
        <p:spPr bwMode="auto">
          <a:xfrm>
            <a:off x="7038976" y="3178175"/>
            <a:ext cx="2289175"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100" b="0">
                <a:solidFill>
                  <a:srgbClr val="000000"/>
                </a:solidFill>
                <a:latin typeface="Times New Roman" panose="02020603050405020304" pitchFamily="18" charset="0"/>
                <a:cs typeface="Times New Roman" panose="02020603050405020304" pitchFamily="18" charset="0"/>
              </a:rPr>
              <a:t>Expand  Hoover’s presence in continental  Europe by improving quality &amp; reducing costs</a:t>
            </a:r>
          </a:p>
          <a:p>
            <a:pPr>
              <a:spcBef>
                <a:spcPct val="0"/>
              </a:spcBef>
              <a:buClrTx/>
              <a:buFontTx/>
              <a:buNone/>
            </a:pPr>
            <a:r>
              <a:rPr lang="en-US" altLang="en-US" sz="1100" b="0">
                <a:solidFill>
                  <a:srgbClr val="000000"/>
                </a:solidFill>
                <a:latin typeface="Times New Roman" panose="02020603050405020304" pitchFamily="18" charset="0"/>
                <a:cs typeface="Times New Roman" panose="02020603050405020304" pitchFamily="18" charset="0"/>
              </a:rPr>
              <a:t>Emphasize superstore channel for all non-Maytag brands</a:t>
            </a:r>
          </a:p>
        </p:txBody>
      </p:sp>
      <p:sp>
        <p:nvSpPr>
          <p:cNvPr id="282630" name="Rectangle 3">
            <a:extLst>
              <a:ext uri="{FF2B5EF4-FFF2-40B4-BE49-F238E27FC236}">
                <a16:creationId xmlns:a16="http://schemas.microsoft.com/office/drawing/2014/main" id="{0BE341E8-6189-4AE9-BFBC-699681D9EA14}"/>
              </a:ext>
            </a:extLst>
          </p:cNvPr>
          <p:cNvSpPr>
            <a:spLocks noChangeArrowheads="1"/>
          </p:cNvSpPr>
          <p:nvPr/>
        </p:nvSpPr>
        <p:spPr bwMode="auto">
          <a:xfrm>
            <a:off x="2165350" y="1508125"/>
            <a:ext cx="7316788" cy="43576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eaLnBrk="1" hangingPunct="1">
              <a:spcBef>
                <a:spcPct val="0"/>
              </a:spcBef>
              <a:buClrTx/>
              <a:buFontTx/>
              <a:buNone/>
            </a:pPr>
            <a:endParaRPr lang="en-US" altLang="en-US" sz="1800" b="0">
              <a:solidFill>
                <a:schemeClr val="tx1"/>
              </a:solidFill>
              <a:latin typeface="Times New Roman" panose="02020603050405020304" pitchFamily="18" charset="0"/>
              <a:cs typeface="Times New Roman" panose="02020603050405020304" pitchFamily="18" charset="0"/>
            </a:endParaRPr>
          </a:p>
        </p:txBody>
      </p:sp>
      <p:sp>
        <p:nvSpPr>
          <p:cNvPr id="282631" name="Freeform 4">
            <a:extLst>
              <a:ext uri="{FF2B5EF4-FFF2-40B4-BE49-F238E27FC236}">
                <a16:creationId xmlns:a16="http://schemas.microsoft.com/office/drawing/2014/main" id="{C07B5F6D-9941-4E91-82AA-FB377773C8E0}"/>
              </a:ext>
            </a:extLst>
          </p:cNvPr>
          <p:cNvSpPr>
            <a:spLocks/>
          </p:cNvSpPr>
          <p:nvPr/>
        </p:nvSpPr>
        <p:spPr bwMode="auto">
          <a:xfrm>
            <a:off x="4846638" y="1574800"/>
            <a:ext cx="2200276" cy="1397000"/>
          </a:xfrm>
          <a:custGeom>
            <a:avLst/>
            <a:gdLst>
              <a:gd name="T0" fmla="*/ 2147483646 w 1491"/>
              <a:gd name="T1" fmla="*/ 2147483646 h 880"/>
              <a:gd name="T2" fmla="*/ 2147483646 w 1491"/>
              <a:gd name="T3" fmla="*/ 0 h 880"/>
              <a:gd name="T4" fmla="*/ 0 w 1491"/>
              <a:gd name="T5" fmla="*/ 0 h 880"/>
              <a:gd name="T6" fmla="*/ 0 w 1491"/>
              <a:gd name="T7" fmla="*/ 2147483646 h 880"/>
              <a:gd name="T8" fmla="*/ 2147483646 w 1491"/>
              <a:gd name="T9" fmla="*/ 2147483646 h 880"/>
              <a:gd name="T10" fmla="*/ 0 60000 65536"/>
              <a:gd name="T11" fmla="*/ 0 60000 65536"/>
              <a:gd name="T12" fmla="*/ 0 60000 65536"/>
              <a:gd name="T13" fmla="*/ 0 60000 65536"/>
              <a:gd name="T14" fmla="*/ 0 60000 65536"/>
              <a:gd name="T15" fmla="*/ 0 w 1491"/>
              <a:gd name="T16" fmla="*/ 0 h 880"/>
              <a:gd name="T17" fmla="*/ 1491 w 1491"/>
              <a:gd name="T18" fmla="*/ 880 h 880"/>
            </a:gdLst>
            <a:ahLst/>
            <a:cxnLst>
              <a:cxn ang="T10">
                <a:pos x="T0" y="T1"/>
              </a:cxn>
              <a:cxn ang="T11">
                <a:pos x="T2" y="T3"/>
              </a:cxn>
              <a:cxn ang="T12">
                <a:pos x="T4" y="T5"/>
              </a:cxn>
              <a:cxn ang="T13">
                <a:pos x="T6" y="T7"/>
              </a:cxn>
              <a:cxn ang="T14">
                <a:pos x="T8" y="T9"/>
              </a:cxn>
            </a:cxnLst>
            <a:rect l="T15" t="T16" r="T17" b="T18"/>
            <a:pathLst>
              <a:path w="1491" h="880">
                <a:moveTo>
                  <a:pt x="1490" y="879"/>
                </a:moveTo>
                <a:lnTo>
                  <a:pt x="1490" y="0"/>
                </a:lnTo>
                <a:lnTo>
                  <a:pt x="0" y="0"/>
                </a:lnTo>
                <a:lnTo>
                  <a:pt x="0" y="879"/>
                </a:lnTo>
                <a:lnTo>
                  <a:pt x="1490" y="879"/>
                </a:lnTo>
              </a:path>
            </a:pathLst>
          </a:custGeom>
          <a:noFill/>
          <a:ln w="12700" cap="rnd">
            <a:solidFill>
              <a:srgbClr val="000000"/>
            </a:solidFill>
            <a:round/>
            <a:headEnd type="none" w="sm" len="sm"/>
            <a:tailEnd type="none" w="sm" len="sm"/>
          </a:ln>
        </p:spPr>
        <p:txBody>
          <a:bodyPr/>
          <a:lstStyle/>
          <a:p>
            <a:endParaRPr lang="en-US">
              <a:latin typeface="Times New Roman" panose="02020603050405020304" pitchFamily="18" charset="0"/>
              <a:cs typeface="Times New Roman" panose="02020603050405020304" pitchFamily="18" charset="0"/>
            </a:endParaRPr>
          </a:p>
        </p:txBody>
      </p:sp>
      <p:sp>
        <p:nvSpPr>
          <p:cNvPr id="282632" name="Freeform 5">
            <a:extLst>
              <a:ext uri="{FF2B5EF4-FFF2-40B4-BE49-F238E27FC236}">
                <a16:creationId xmlns:a16="http://schemas.microsoft.com/office/drawing/2014/main" id="{CE74D9F7-AD46-4FA5-8035-802337D60F9F}"/>
              </a:ext>
            </a:extLst>
          </p:cNvPr>
          <p:cNvSpPr>
            <a:spLocks/>
          </p:cNvSpPr>
          <p:nvPr/>
        </p:nvSpPr>
        <p:spPr bwMode="auto">
          <a:xfrm>
            <a:off x="2967038" y="4376739"/>
            <a:ext cx="1878573" cy="1420812"/>
          </a:xfrm>
          <a:custGeom>
            <a:avLst/>
            <a:gdLst>
              <a:gd name="T0" fmla="*/ 2147483646 w 1364"/>
              <a:gd name="T1" fmla="*/ 2147483646 h 974"/>
              <a:gd name="T2" fmla="*/ 2147483646 w 1364"/>
              <a:gd name="T3" fmla="*/ 0 h 974"/>
              <a:gd name="T4" fmla="*/ 0 w 1364"/>
              <a:gd name="T5" fmla="*/ 0 h 974"/>
              <a:gd name="T6" fmla="*/ 0 w 1364"/>
              <a:gd name="T7" fmla="*/ 2147483646 h 974"/>
              <a:gd name="T8" fmla="*/ 2147483646 w 1364"/>
              <a:gd name="T9" fmla="*/ 2147483646 h 974"/>
              <a:gd name="T10" fmla="*/ 0 60000 65536"/>
              <a:gd name="T11" fmla="*/ 0 60000 65536"/>
              <a:gd name="T12" fmla="*/ 0 60000 65536"/>
              <a:gd name="T13" fmla="*/ 0 60000 65536"/>
              <a:gd name="T14" fmla="*/ 0 60000 65536"/>
              <a:gd name="T15" fmla="*/ 0 w 1364"/>
              <a:gd name="T16" fmla="*/ 0 h 974"/>
              <a:gd name="T17" fmla="*/ 1364 w 1364"/>
              <a:gd name="T18" fmla="*/ 974 h 974"/>
            </a:gdLst>
            <a:ahLst/>
            <a:cxnLst>
              <a:cxn ang="T10">
                <a:pos x="T0" y="T1"/>
              </a:cxn>
              <a:cxn ang="T11">
                <a:pos x="T2" y="T3"/>
              </a:cxn>
              <a:cxn ang="T12">
                <a:pos x="T4" y="T5"/>
              </a:cxn>
              <a:cxn ang="T13">
                <a:pos x="T6" y="T7"/>
              </a:cxn>
              <a:cxn ang="T14">
                <a:pos x="T8" y="T9"/>
              </a:cxn>
            </a:cxnLst>
            <a:rect l="T15" t="T16" r="T17" b="T18"/>
            <a:pathLst>
              <a:path w="1364" h="974">
                <a:moveTo>
                  <a:pt x="1363" y="973"/>
                </a:moveTo>
                <a:lnTo>
                  <a:pt x="1363" y="0"/>
                </a:lnTo>
                <a:lnTo>
                  <a:pt x="0" y="0"/>
                </a:lnTo>
                <a:lnTo>
                  <a:pt x="0" y="973"/>
                </a:lnTo>
                <a:lnTo>
                  <a:pt x="1363" y="973"/>
                </a:lnTo>
              </a:path>
            </a:pathLst>
          </a:custGeom>
          <a:noFill/>
          <a:ln w="12700" cap="rnd">
            <a:solidFill>
              <a:srgbClr val="000000"/>
            </a:solidFill>
            <a:round/>
            <a:headEnd type="none" w="sm" len="sm"/>
            <a:tailEnd type="none" w="sm" len="sm"/>
          </a:ln>
        </p:spPr>
        <p:txBody>
          <a:bodyPr/>
          <a:lstStyle/>
          <a:p>
            <a:endParaRPr lang="en-US">
              <a:latin typeface="Times New Roman" panose="02020603050405020304" pitchFamily="18" charset="0"/>
              <a:cs typeface="Times New Roman" panose="02020603050405020304" pitchFamily="18" charset="0"/>
            </a:endParaRPr>
          </a:p>
        </p:txBody>
      </p:sp>
      <p:sp>
        <p:nvSpPr>
          <p:cNvPr id="282633" name="Freeform 6">
            <a:extLst>
              <a:ext uri="{FF2B5EF4-FFF2-40B4-BE49-F238E27FC236}">
                <a16:creationId xmlns:a16="http://schemas.microsoft.com/office/drawing/2014/main" id="{AF46926A-B2E1-45DC-B4BB-1E04A23E981B}"/>
              </a:ext>
            </a:extLst>
          </p:cNvPr>
          <p:cNvSpPr>
            <a:spLocks/>
          </p:cNvSpPr>
          <p:nvPr/>
        </p:nvSpPr>
        <p:spPr bwMode="auto">
          <a:xfrm>
            <a:off x="2967040" y="2982914"/>
            <a:ext cx="1878570" cy="1393825"/>
          </a:xfrm>
          <a:custGeom>
            <a:avLst/>
            <a:gdLst>
              <a:gd name="T0" fmla="*/ 2147483646 w 1306"/>
              <a:gd name="T1" fmla="*/ 2147483646 h 878"/>
              <a:gd name="T2" fmla="*/ 2147483646 w 1306"/>
              <a:gd name="T3" fmla="*/ 0 h 878"/>
              <a:gd name="T4" fmla="*/ 0 w 1306"/>
              <a:gd name="T5" fmla="*/ 0 h 878"/>
              <a:gd name="T6" fmla="*/ 0 w 1306"/>
              <a:gd name="T7" fmla="*/ 2147483646 h 878"/>
              <a:gd name="T8" fmla="*/ 2147483646 w 1306"/>
              <a:gd name="T9" fmla="*/ 2147483646 h 878"/>
              <a:gd name="T10" fmla="*/ 0 60000 65536"/>
              <a:gd name="T11" fmla="*/ 0 60000 65536"/>
              <a:gd name="T12" fmla="*/ 0 60000 65536"/>
              <a:gd name="T13" fmla="*/ 0 60000 65536"/>
              <a:gd name="T14" fmla="*/ 0 60000 65536"/>
              <a:gd name="T15" fmla="*/ 0 w 1306"/>
              <a:gd name="T16" fmla="*/ 0 h 878"/>
              <a:gd name="T17" fmla="*/ 1306 w 1306"/>
              <a:gd name="T18" fmla="*/ 878 h 878"/>
            </a:gdLst>
            <a:ahLst/>
            <a:cxnLst>
              <a:cxn ang="T10">
                <a:pos x="T0" y="T1"/>
              </a:cxn>
              <a:cxn ang="T11">
                <a:pos x="T2" y="T3"/>
              </a:cxn>
              <a:cxn ang="T12">
                <a:pos x="T4" y="T5"/>
              </a:cxn>
              <a:cxn ang="T13">
                <a:pos x="T6" y="T7"/>
              </a:cxn>
              <a:cxn ang="T14">
                <a:pos x="T8" y="T9"/>
              </a:cxn>
            </a:cxnLst>
            <a:rect l="T15" t="T16" r="T17" b="T18"/>
            <a:pathLst>
              <a:path w="1306" h="878">
                <a:moveTo>
                  <a:pt x="1305" y="877"/>
                </a:moveTo>
                <a:lnTo>
                  <a:pt x="1305" y="0"/>
                </a:lnTo>
                <a:lnTo>
                  <a:pt x="0" y="0"/>
                </a:lnTo>
                <a:lnTo>
                  <a:pt x="0" y="877"/>
                </a:lnTo>
                <a:lnTo>
                  <a:pt x="1305" y="877"/>
                </a:lnTo>
              </a:path>
            </a:pathLst>
          </a:custGeom>
          <a:noFill/>
          <a:ln w="12700" cap="rnd">
            <a:solidFill>
              <a:srgbClr val="000000"/>
            </a:solidFill>
            <a:round/>
            <a:headEnd type="none" w="sm" len="sm"/>
            <a:tailEnd type="none" w="sm" len="sm"/>
          </a:ln>
        </p:spPr>
        <p:txBody>
          <a:bodyPr/>
          <a:lstStyle/>
          <a:p>
            <a:endParaRPr lang="en-US">
              <a:latin typeface="Times New Roman" panose="02020603050405020304" pitchFamily="18" charset="0"/>
              <a:cs typeface="Times New Roman" panose="02020603050405020304" pitchFamily="18" charset="0"/>
            </a:endParaRPr>
          </a:p>
        </p:txBody>
      </p:sp>
      <p:sp>
        <p:nvSpPr>
          <p:cNvPr id="282634" name="Freeform 7">
            <a:extLst>
              <a:ext uri="{FF2B5EF4-FFF2-40B4-BE49-F238E27FC236}">
                <a16:creationId xmlns:a16="http://schemas.microsoft.com/office/drawing/2014/main" id="{B4993889-8F2E-423D-8546-34354B378E99}"/>
              </a:ext>
            </a:extLst>
          </p:cNvPr>
          <p:cNvSpPr>
            <a:spLocks/>
          </p:cNvSpPr>
          <p:nvPr/>
        </p:nvSpPr>
        <p:spPr bwMode="auto">
          <a:xfrm>
            <a:off x="4851960" y="2982914"/>
            <a:ext cx="2185428" cy="1393825"/>
          </a:xfrm>
          <a:custGeom>
            <a:avLst/>
            <a:gdLst>
              <a:gd name="T0" fmla="*/ 2147483646 w 1296"/>
              <a:gd name="T1" fmla="*/ 2147483646 h 878"/>
              <a:gd name="T2" fmla="*/ 2147483646 w 1296"/>
              <a:gd name="T3" fmla="*/ 0 h 878"/>
              <a:gd name="T4" fmla="*/ 0 w 1296"/>
              <a:gd name="T5" fmla="*/ 0 h 878"/>
              <a:gd name="T6" fmla="*/ 0 w 1296"/>
              <a:gd name="T7" fmla="*/ 2147483646 h 878"/>
              <a:gd name="T8" fmla="*/ 2147483646 w 1296"/>
              <a:gd name="T9" fmla="*/ 2147483646 h 878"/>
              <a:gd name="T10" fmla="*/ 0 60000 65536"/>
              <a:gd name="T11" fmla="*/ 0 60000 65536"/>
              <a:gd name="T12" fmla="*/ 0 60000 65536"/>
              <a:gd name="T13" fmla="*/ 0 60000 65536"/>
              <a:gd name="T14" fmla="*/ 0 60000 65536"/>
              <a:gd name="T15" fmla="*/ 0 w 1296"/>
              <a:gd name="T16" fmla="*/ 0 h 878"/>
              <a:gd name="T17" fmla="*/ 1296 w 1296"/>
              <a:gd name="T18" fmla="*/ 878 h 878"/>
            </a:gdLst>
            <a:ahLst/>
            <a:cxnLst>
              <a:cxn ang="T10">
                <a:pos x="T0" y="T1"/>
              </a:cxn>
              <a:cxn ang="T11">
                <a:pos x="T2" y="T3"/>
              </a:cxn>
              <a:cxn ang="T12">
                <a:pos x="T4" y="T5"/>
              </a:cxn>
              <a:cxn ang="T13">
                <a:pos x="T6" y="T7"/>
              </a:cxn>
              <a:cxn ang="T14">
                <a:pos x="T8" y="T9"/>
              </a:cxn>
            </a:cxnLst>
            <a:rect l="T15" t="T16" r="T17" b="T18"/>
            <a:pathLst>
              <a:path w="1296" h="878">
                <a:moveTo>
                  <a:pt x="1295" y="877"/>
                </a:moveTo>
                <a:lnTo>
                  <a:pt x="1295" y="0"/>
                </a:lnTo>
                <a:lnTo>
                  <a:pt x="0" y="0"/>
                </a:lnTo>
                <a:lnTo>
                  <a:pt x="0" y="877"/>
                </a:lnTo>
                <a:lnTo>
                  <a:pt x="1295" y="877"/>
                </a:lnTo>
              </a:path>
            </a:pathLst>
          </a:custGeom>
          <a:noFill/>
          <a:ln w="12700" cap="rnd">
            <a:solidFill>
              <a:srgbClr val="000000"/>
            </a:solidFill>
            <a:round/>
            <a:headEnd type="none" w="sm" len="sm"/>
            <a:tailEnd type="none" w="sm" len="sm"/>
          </a:ln>
        </p:spPr>
        <p:txBody>
          <a:bodyPr/>
          <a:lstStyle/>
          <a:p>
            <a:endParaRPr lang="en-US">
              <a:latin typeface="Times New Roman" panose="02020603050405020304" pitchFamily="18" charset="0"/>
              <a:cs typeface="Times New Roman" panose="02020603050405020304" pitchFamily="18" charset="0"/>
            </a:endParaRPr>
          </a:p>
        </p:txBody>
      </p:sp>
      <p:sp>
        <p:nvSpPr>
          <p:cNvPr id="282635" name="Freeform 8">
            <a:extLst>
              <a:ext uri="{FF2B5EF4-FFF2-40B4-BE49-F238E27FC236}">
                <a16:creationId xmlns:a16="http://schemas.microsoft.com/office/drawing/2014/main" id="{0AB5CAC1-635A-4099-A12F-E2D73FE1A7D6}"/>
              </a:ext>
            </a:extLst>
          </p:cNvPr>
          <p:cNvSpPr>
            <a:spLocks/>
          </p:cNvSpPr>
          <p:nvPr/>
        </p:nvSpPr>
        <p:spPr bwMode="auto">
          <a:xfrm>
            <a:off x="7059614" y="4373564"/>
            <a:ext cx="2058987" cy="1400175"/>
          </a:xfrm>
          <a:custGeom>
            <a:avLst/>
            <a:gdLst>
              <a:gd name="T0" fmla="*/ 2147483646 w 1297"/>
              <a:gd name="T1" fmla="*/ 2147483646 h 882"/>
              <a:gd name="T2" fmla="*/ 2147483646 w 1297"/>
              <a:gd name="T3" fmla="*/ 0 h 882"/>
              <a:gd name="T4" fmla="*/ 0 w 1297"/>
              <a:gd name="T5" fmla="*/ 0 h 882"/>
              <a:gd name="T6" fmla="*/ 0 w 1297"/>
              <a:gd name="T7" fmla="*/ 2147483646 h 882"/>
              <a:gd name="T8" fmla="*/ 2147483646 w 1297"/>
              <a:gd name="T9" fmla="*/ 2147483646 h 882"/>
              <a:gd name="T10" fmla="*/ 0 60000 65536"/>
              <a:gd name="T11" fmla="*/ 0 60000 65536"/>
              <a:gd name="T12" fmla="*/ 0 60000 65536"/>
              <a:gd name="T13" fmla="*/ 0 60000 65536"/>
              <a:gd name="T14" fmla="*/ 0 60000 65536"/>
              <a:gd name="T15" fmla="*/ 0 w 1297"/>
              <a:gd name="T16" fmla="*/ 0 h 882"/>
              <a:gd name="T17" fmla="*/ 1297 w 1297"/>
              <a:gd name="T18" fmla="*/ 882 h 882"/>
            </a:gdLst>
            <a:ahLst/>
            <a:cxnLst>
              <a:cxn ang="T10">
                <a:pos x="T0" y="T1"/>
              </a:cxn>
              <a:cxn ang="T11">
                <a:pos x="T2" y="T3"/>
              </a:cxn>
              <a:cxn ang="T12">
                <a:pos x="T4" y="T5"/>
              </a:cxn>
              <a:cxn ang="T13">
                <a:pos x="T6" y="T7"/>
              </a:cxn>
              <a:cxn ang="T14">
                <a:pos x="T8" y="T9"/>
              </a:cxn>
            </a:cxnLst>
            <a:rect l="T15" t="T16" r="T17" b="T18"/>
            <a:pathLst>
              <a:path w="1297" h="882">
                <a:moveTo>
                  <a:pt x="1296" y="881"/>
                </a:moveTo>
                <a:lnTo>
                  <a:pt x="1296" y="0"/>
                </a:lnTo>
                <a:lnTo>
                  <a:pt x="0" y="0"/>
                </a:lnTo>
                <a:lnTo>
                  <a:pt x="0" y="881"/>
                </a:lnTo>
                <a:lnTo>
                  <a:pt x="1296" y="881"/>
                </a:lnTo>
              </a:path>
            </a:pathLst>
          </a:custGeom>
          <a:noFill/>
          <a:ln w="12700" cap="rnd">
            <a:solidFill>
              <a:srgbClr val="000000"/>
            </a:solidFill>
            <a:round/>
            <a:headEnd type="none" w="sm" len="sm"/>
            <a:tailEnd type="none" w="sm" len="sm"/>
          </a:ln>
        </p:spPr>
        <p:txBody>
          <a:bodyPr/>
          <a:lstStyle/>
          <a:p>
            <a:endParaRPr lang="en-US">
              <a:latin typeface="Times New Roman" panose="02020603050405020304" pitchFamily="18" charset="0"/>
              <a:cs typeface="Times New Roman" panose="02020603050405020304" pitchFamily="18" charset="0"/>
            </a:endParaRPr>
          </a:p>
        </p:txBody>
      </p:sp>
      <p:sp>
        <p:nvSpPr>
          <p:cNvPr id="282636" name="Freeform 9">
            <a:extLst>
              <a:ext uri="{FF2B5EF4-FFF2-40B4-BE49-F238E27FC236}">
                <a16:creationId xmlns:a16="http://schemas.microsoft.com/office/drawing/2014/main" id="{5CD4C54E-1526-454D-9167-1A5A0C825F38}"/>
              </a:ext>
            </a:extLst>
          </p:cNvPr>
          <p:cNvSpPr>
            <a:spLocks/>
          </p:cNvSpPr>
          <p:nvPr/>
        </p:nvSpPr>
        <p:spPr bwMode="auto">
          <a:xfrm>
            <a:off x="7046914" y="2970214"/>
            <a:ext cx="2058987" cy="1393825"/>
          </a:xfrm>
          <a:custGeom>
            <a:avLst/>
            <a:gdLst>
              <a:gd name="T0" fmla="*/ 2147483646 w 1297"/>
              <a:gd name="T1" fmla="*/ 2147483646 h 878"/>
              <a:gd name="T2" fmla="*/ 2147483646 w 1297"/>
              <a:gd name="T3" fmla="*/ 0 h 878"/>
              <a:gd name="T4" fmla="*/ 0 w 1297"/>
              <a:gd name="T5" fmla="*/ 0 h 878"/>
              <a:gd name="T6" fmla="*/ 0 w 1297"/>
              <a:gd name="T7" fmla="*/ 2147483646 h 878"/>
              <a:gd name="T8" fmla="*/ 2147483646 w 1297"/>
              <a:gd name="T9" fmla="*/ 2147483646 h 878"/>
              <a:gd name="T10" fmla="*/ 0 60000 65536"/>
              <a:gd name="T11" fmla="*/ 0 60000 65536"/>
              <a:gd name="T12" fmla="*/ 0 60000 65536"/>
              <a:gd name="T13" fmla="*/ 0 60000 65536"/>
              <a:gd name="T14" fmla="*/ 0 60000 65536"/>
              <a:gd name="T15" fmla="*/ 0 w 1297"/>
              <a:gd name="T16" fmla="*/ 0 h 878"/>
              <a:gd name="T17" fmla="*/ 1297 w 1297"/>
              <a:gd name="T18" fmla="*/ 878 h 878"/>
            </a:gdLst>
            <a:ahLst/>
            <a:cxnLst>
              <a:cxn ang="T10">
                <a:pos x="T0" y="T1"/>
              </a:cxn>
              <a:cxn ang="T11">
                <a:pos x="T2" y="T3"/>
              </a:cxn>
              <a:cxn ang="T12">
                <a:pos x="T4" y="T5"/>
              </a:cxn>
              <a:cxn ang="T13">
                <a:pos x="T6" y="T7"/>
              </a:cxn>
              <a:cxn ang="T14">
                <a:pos x="T8" y="T9"/>
              </a:cxn>
            </a:cxnLst>
            <a:rect l="T15" t="T16" r="T17" b="T18"/>
            <a:pathLst>
              <a:path w="1297" h="878">
                <a:moveTo>
                  <a:pt x="1296" y="877"/>
                </a:moveTo>
                <a:lnTo>
                  <a:pt x="1296" y="0"/>
                </a:lnTo>
                <a:lnTo>
                  <a:pt x="0" y="0"/>
                </a:lnTo>
                <a:lnTo>
                  <a:pt x="0" y="877"/>
                </a:lnTo>
                <a:lnTo>
                  <a:pt x="1296" y="877"/>
                </a:lnTo>
              </a:path>
            </a:pathLst>
          </a:custGeom>
          <a:noFill/>
          <a:ln w="12700" cap="rnd">
            <a:solidFill>
              <a:srgbClr val="000000"/>
            </a:solidFill>
            <a:round/>
            <a:headEnd type="none" w="sm" len="sm"/>
            <a:tailEnd type="none" w="sm" len="sm"/>
          </a:ln>
        </p:spPr>
        <p:txBody>
          <a:bodyPr/>
          <a:lstStyle/>
          <a:p>
            <a:endParaRPr lang="en-US">
              <a:latin typeface="Times New Roman" panose="02020603050405020304" pitchFamily="18" charset="0"/>
              <a:cs typeface="Times New Roman" panose="02020603050405020304" pitchFamily="18" charset="0"/>
            </a:endParaRPr>
          </a:p>
        </p:txBody>
      </p:sp>
      <p:sp>
        <p:nvSpPr>
          <p:cNvPr id="282637" name="Freeform 10">
            <a:extLst>
              <a:ext uri="{FF2B5EF4-FFF2-40B4-BE49-F238E27FC236}">
                <a16:creationId xmlns:a16="http://schemas.microsoft.com/office/drawing/2014/main" id="{87E99E8C-B1FF-476D-9C51-87E467BF52F1}"/>
              </a:ext>
            </a:extLst>
          </p:cNvPr>
          <p:cNvSpPr>
            <a:spLocks/>
          </p:cNvSpPr>
          <p:nvPr/>
        </p:nvSpPr>
        <p:spPr bwMode="auto">
          <a:xfrm>
            <a:off x="4845611" y="4386264"/>
            <a:ext cx="2191777" cy="1400175"/>
          </a:xfrm>
          <a:custGeom>
            <a:avLst/>
            <a:gdLst>
              <a:gd name="T0" fmla="*/ 2147483646 w 1296"/>
              <a:gd name="T1" fmla="*/ 2147483646 h 882"/>
              <a:gd name="T2" fmla="*/ 2147483646 w 1296"/>
              <a:gd name="T3" fmla="*/ 0 h 882"/>
              <a:gd name="T4" fmla="*/ 0 w 1296"/>
              <a:gd name="T5" fmla="*/ 0 h 882"/>
              <a:gd name="T6" fmla="*/ 0 w 1296"/>
              <a:gd name="T7" fmla="*/ 2147483646 h 882"/>
              <a:gd name="T8" fmla="*/ 2147483646 w 1296"/>
              <a:gd name="T9" fmla="*/ 2147483646 h 882"/>
              <a:gd name="T10" fmla="*/ 0 60000 65536"/>
              <a:gd name="T11" fmla="*/ 0 60000 65536"/>
              <a:gd name="T12" fmla="*/ 0 60000 65536"/>
              <a:gd name="T13" fmla="*/ 0 60000 65536"/>
              <a:gd name="T14" fmla="*/ 0 60000 65536"/>
              <a:gd name="T15" fmla="*/ 0 w 1296"/>
              <a:gd name="T16" fmla="*/ 0 h 882"/>
              <a:gd name="T17" fmla="*/ 1296 w 1296"/>
              <a:gd name="T18" fmla="*/ 882 h 882"/>
            </a:gdLst>
            <a:ahLst/>
            <a:cxnLst>
              <a:cxn ang="T10">
                <a:pos x="T0" y="T1"/>
              </a:cxn>
              <a:cxn ang="T11">
                <a:pos x="T2" y="T3"/>
              </a:cxn>
              <a:cxn ang="T12">
                <a:pos x="T4" y="T5"/>
              </a:cxn>
              <a:cxn ang="T13">
                <a:pos x="T6" y="T7"/>
              </a:cxn>
              <a:cxn ang="T14">
                <a:pos x="T8" y="T9"/>
              </a:cxn>
            </a:cxnLst>
            <a:rect l="T15" t="T16" r="T17" b="T18"/>
            <a:pathLst>
              <a:path w="1296" h="882">
                <a:moveTo>
                  <a:pt x="1295" y="881"/>
                </a:moveTo>
                <a:lnTo>
                  <a:pt x="1295" y="0"/>
                </a:lnTo>
                <a:lnTo>
                  <a:pt x="0" y="0"/>
                </a:lnTo>
                <a:lnTo>
                  <a:pt x="0" y="881"/>
                </a:lnTo>
                <a:lnTo>
                  <a:pt x="1295" y="881"/>
                </a:lnTo>
              </a:path>
            </a:pathLst>
          </a:custGeom>
          <a:noFill/>
          <a:ln w="12700" cap="rnd">
            <a:solidFill>
              <a:srgbClr val="000000"/>
            </a:solidFill>
            <a:round/>
            <a:headEnd type="none" w="sm" len="sm"/>
            <a:tailEnd type="none" w="sm" len="sm"/>
          </a:ln>
        </p:spPr>
        <p:txBody>
          <a:bodyPr/>
          <a:lstStyle/>
          <a:p>
            <a:endParaRPr lang="en-US">
              <a:latin typeface="Times New Roman" panose="02020603050405020304" pitchFamily="18" charset="0"/>
              <a:cs typeface="Times New Roman" panose="02020603050405020304" pitchFamily="18" charset="0"/>
            </a:endParaRPr>
          </a:p>
        </p:txBody>
      </p:sp>
      <p:sp>
        <p:nvSpPr>
          <p:cNvPr id="282638" name="Freeform 11">
            <a:extLst>
              <a:ext uri="{FF2B5EF4-FFF2-40B4-BE49-F238E27FC236}">
                <a16:creationId xmlns:a16="http://schemas.microsoft.com/office/drawing/2014/main" id="{E8F14F45-5D04-4BF3-A9F0-7D9B66D0F7E2}"/>
              </a:ext>
            </a:extLst>
          </p:cNvPr>
          <p:cNvSpPr>
            <a:spLocks/>
          </p:cNvSpPr>
          <p:nvPr/>
        </p:nvSpPr>
        <p:spPr bwMode="auto">
          <a:xfrm>
            <a:off x="2973388" y="1587500"/>
            <a:ext cx="1880049" cy="1397000"/>
          </a:xfrm>
          <a:custGeom>
            <a:avLst/>
            <a:gdLst>
              <a:gd name="T0" fmla="*/ 2147483646 w 1262"/>
              <a:gd name="T1" fmla="*/ 2147483646 h 880"/>
              <a:gd name="T2" fmla="*/ 2147483646 w 1262"/>
              <a:gd name="T3" fmla="*/ 0 h 880"/>
              <a:gd name="T4" fmla="*/ 0 w 1262"/>
              <a:gd name="T5" fmla="*/ 0 h 880"/>
              <a:gd name="T6" fmla="*/ 0 w 1262"/>
              <a:gd name="T7" fmla="*/ 2147483646 h 880"/>
              <a:gd name="T8" fmla="*/ 2147483646 w 1262"/>
              <a:gd name="T9" fmla="*/ 2147483646 h 880"/>
              <a:gd name="T10" fmla="*/ 0 60000 65536"/>
              <a:gd name="T11" fmla="*/ 0 60000 65536"/>
              <a:gd name="T12" fmla="*/ 0 60000 65536"/>
              <a:gd name="T13" fmla="*/ 0 60000 65536"/>
              <a:gd name="T14" fmla="*/ 0 60000 65536"/>
              <a:gd name="T15" fmla="*/ 0 w 1262"/>
              <a:gd name="T16" fmla="*/ 0 h 880"/>
              <a:gd name="T17" fmla="*/ 1262 w 1262"/>
              <a:gd name="T18" fmla="*/ 880 h 880"/>
            </a:gdLst>
            <a:ahLst/>
            <a:cxnLst>
              <a:cxn ang="T10">
                <a:pos x="T0" y="T1"/>
              </a:cxn>
              <a:cxn ang="T11">
                <a:pos x="T2" y="T3"/>
              </a:cxn>
              <a:cxn ang="T12">
                <a:pos x="T4" y="T5"/>
              </a:cxn>
              <a:cxn ang="T13">
                <a:pos x="T6" y="T7"/>
              </a:cxn>
              <a:cxn ang="T14">
                <a:pos x="T8" y="T9"/>
              </a:cxn>
            </a:cxnLst>
            <a:rect l="T15" t="T16" r="T17" b="T18"/>
            <a:pathLst>
              <a:path w="1262" h="880">
                <a:moveTo>
                  <a:pt x="1261" y="879"/>
                </a:moveTo>
                <a:lnTo>
                  <a:pt x="1261" y="0"/>
                </a:lnTo>
                <a:lnTo>
                  <a:pt x="0" y="0"/>
                </a:lnTo>
                <a:lnTo>
                  <a:pt x="0" y="879"/>
                </a:lnTo>
                <a:lnTo>
                  <a:pt x="1261" y="879"/>
                </a:lnTo>
              </a:path>
            </a:pathLst>
          </a:custGeom>
          <a:noFill/>
          <a:ln w="12700" cap="rnd">
            <a:solidFill>
              <a:srgbClr val="000000"/>
            </a:solidFill>
            <a:round/>
            <a:headEnd type="none" w="sm" len="sm"/>
            <a:tailEnd type="none" w="sm" len="sm"/>
          </a:ln>
        </p:spPr>
        <p:txBody>
          <a:bodyPr/>
          <a:lstStyle/>
          <a:p>
            <a:endParaRPr lang="en-US">
              <a:latin typeface="Times New Roman" panose="02020603050405020304" pitchFamily="18" charset="0"/>
              <a:cs typeface="Times New Roman" panose="02020603050405020304" pitchFamily="18" charset="0"/>
            </a:endParaRPr>
          </a:p>
        </p:txBody>
      </p:sp>
      <p:sp>
        <p:nvSpPr>
          <p:cNvPr id="282639" name="Freeform 12">
            <a:extLst>
              <a:ext uri="{FF2B5EF4-FFF2-40B4-BE49-F238E27FC236}">
                <a16:creationId xmlns:a16="http://schemas.microsoft.com/office/drawing/2014/main" id="{2F00ACA7-712D-45D8-A1FF-7BBA647DC7A1}"/>
              </a:ext>
            </a:extLst>
          </p:cNvPr>
          <p:cNvSpPr>
            <a:spLocks/>
          </p:cNvSpPr>
          <p:nvPr/>
        </p:nvSpPr>
        <p:spPr bwMode="auto">
          <a:xfrm>
            <a:off x="7046914" y="1581150"/>
            <a:ext cx="2057400" cy="1401764"/>
          </a:xfrm>
          <a:custGeom>
            <a:avLst/>
            <a:gdLst>
              <a:gd name="T0" fmla="*/ 2147483646 w 1297"/>
              <a:gd name="T1" fmla="*/ 2147483646 h 880"/>
              <a:gd name="T2" fmla="*/ 2147483646 w 1297"/>
              <a:gd name="T3" fmla="*/ 0 h 880"/>
              <a:gd name="T4" fmla="*/ 0 w 1297"/>
              <a:gd name="T5" fmla="*/ 0 h 880"/>
              <a:gd name="T6" fmla="*/ 0 w 1297"/>
              <a:gd name="T7" fmla="*/ 2147483646 h 880"/>
              <a:gd name="T8" fmla="*/ 2147483646 w 1297"/>
              <a:gd name="T9" fmla="*/ 2147483646 h 880"/>
              <a:gd name="T10" fmla="*/ 0 60000 65536"/>
              <a:gd name="T11" fmla="*/ 0 60000 65536"/>
              <a:gd name="T12" fmla="*/ 0 60000 65536"/>
              <a:gd name="T13" fmla="*/ 0 60000 65536"/>
              <a:gd name="T14" fmla="*/ 0 60000 65536"/>
              <a:gd name="T15" fmla="*/ 0 w 1297"/>
              <a:gd name="T16" fmla="*/ 0 h 880"/>
              <a:gd name="T17" fmla="*/ 1297 w 1297"/>
              <a:gd name="T18" fmla="*/ 880 h 880"/>
            </a:gdLst>
            <a:ahLst/>
            <a:cxnLst>
              <a:cxn ang="T10">
                <a:pos x="T0" y="T1"/>
              </a:cxn>
              <a:cxn ang="T11">
                <a:pos x="T2" y="T3"/>
              </a:cxn>
              <a:cxn ang="T12">
                <a:pos x="T4" y="T5"/>
              </a:cxn>
              <a:cxn ang="T13">
                <a:pos x="T6" y="T7"/>
              </a:cxn>
              <a:cxn ang="T14">
                <a:pos x="T8" y="T9"/>
              </a:cxn>
            </a:cxnLst>
            <a:rect l="T15" t="T16" r="T17" b="T18"/>
            <a:pathLst>
              <a:path w="1297" h="880">
                <a:moveTo>
                  <a:pt x="1296" y="879"/>
                </a:moveTo>
                <a:lnTo>
                  <a:pt x="1296" y="0"/>
                </a:lnTo>
                <a:lnTo>
                  <a:pt x="0" y="0"/>
                </a:lnTo>
                <a:lnTo>
                  <a:pt x="0" y="879"/>
                </a:lnTo>
                <a:lnTo>
                  <a:pt x="1296" y="879"/>
                </a:lnTo>
              </a:path>
            </a:pathLst>
          </a:custGeom>
          <a:noFill/>
          <a:ln w="12700" cap="rnd">
            <a:solidFill>
              <a:srgbClr val="000000"/>
            </a:solidFill>
            <a:round/>
            <a:headEnd type="none" w="sm" len="sm"/>
            <a:tailEnd type="none" w="sm" len="sm"/>
          </a:ln>
        </p:spPr>
        <p:txBody>
          <a:bodyPr/>
          <a:lstStyle/>
          <a:p>
            <a:endParaRPr lang="en-US">
              <a:latin typeface="Times New Roman" panose="02020603050405020304" pitchFamily="18" charset="0"/>
              <a:cs typeface="Times New Roman" panose="02020603050405020304" pitchFamily="18" charset="0"/>
            </a:endParaRPr>
          </a:p>
        </p:txBody>
      </p:sp>
      <p:sp>
        <p:nvSpPr>
          <p:cNvPr id="282640" name="Line 13">
            <a:extLst>
              <a:ext uri="{FF2B5EF4-FFF2-40B4-BE49-F238E27FC236}">
                <a16:creationId xmlns:a16="http://schemas.microsoft.com/office/drawing/2014/main" id="{F2E70E4A-BA70-47F3-B27D-B49209DDCF93}"/>
              </a:ext>
            </a:extLst>
          </p:cNvPr>
          <p:cNvSpPr>
            <a:spLocks noChangeShapeType="1"/>
          </p:cNvSpPr>
          <p:nvPr/>
        </p:nvSpPr>
        <p:spPr bwMode="auto">
          <a:xfrm>
            <a:off x="2973389" y="1581150"/>
            <a:ext cx="1872669" cy="140970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282641" name="Rectangle 14">
            <a:extLst>
              <a:ext uri="{FF2B5EF4-FFF2-40B4-BE49-F238E27FC236}">
                <a16:creationId xmlns:a16="http://schemas.microsoft.com/office/drawing/2014/main" id="{5A8EBF8C-970C-4A62-B1BC-1FC999C2C282}"/>
              </a:ext>
            </a:extLst>
          </p:cNvPr>
          <p:cNvSpPr>
            <a:spLocks noChangeArrowheads="1"/>
          </p:cNvSpPr>
          <p:nvPr/>
        </p:nvSpPr>
        <p:spPr bwMode="auto">
          <a:xfrm>
            <a:off x="5046664" y="2967039"/>
            <a:ext cx="1184275"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SO Strategies</a:t>
            </a:r>
          </a:p>
        </p:txBody>
      </p:sp>
      <p:sp>
        <p:nvSpPr>
          <p:cNvPr id="282642" name="Rectangle 15">
            <a:extLst>
              <a:ext uri="{FF2B5EF4-FFF2-40B4-BE49-F238E27FC236}">
                <a16:creationId xmlns:a16="http://schemas.microsoft.com/office/drawing/2014/main" id="{4AD010B0-72F2-416D-9BAF-4293A78C3026}"/>
              </a:ext>
            </a:extLst>
          </p:cNvPr>
          <p:cNvSpPr>
            <a:spLocks noChangeArrowheads="1"/>
          </p:cNvSpPr>
          <p:nvPr/>
        </p:nvSpPr>
        <p:spPr bwMode="auto">
          <a:xfrm>
            <a:off x="6000750" y="3157539"/>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43" name="Rectangle 16">
            <a:extLst>
              <a:ext uri="{FF2B5EF4-FFF2-40B4-BE49-F238E27FC236}">
                <a16:creationId xmlns:a16="http://schemas.microsoft.com/office/drawing/2014/main" id="{8D45B8A4-8208-4943-B937-73C682E5027B}"/>
              </a:ext>
            </a:extLst>
          </p:cNvPr>
          <p:cNvSpPr>
            <a:spLocks noChangeArrowheads="1"/>
          </p:cNvSpPr>
          <p:nvPr/>
        </p:nvSpPr>
        <p:spPr bwMode="auto">
          <a:xfrm>
            <a:off x="5046663" y="3306763"/>
            <a:ext cx="2100262" cy="97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pPr>
            <a:r>
              <a:rPr lang="en-US" altLang="en-US" sz="1200" b="0">
                <a:solidFill>
                  <a:srgbClr val="000000"/>
                </a:solidFill>
                <a:latin typeface="Times New Roman" panose="02020603050405020304" pitchFamily="18" charset="0"/>
                <a:cs typeface="Times New Roman" panose="02020603050405020304" pitchFamily="18" charset="0"/>
              </a:rPr>
              <a:t> </a:t>
            </a:r>
            <a:r>
              <a:rPr lang="en-US" altLang="en-US" sz="1100" b="0">
                <a:solidFill>
                  <a:srgbClr val="000000"/>
                </a:solidFill>
                <a:latin typeface="Times New Roman" panose="02020603050405020304" pitchFamily="18" charset="0"/>
                <a:cs typeface="Times New Roman" panose="02020603050405020304" pitchFamily="18" charset="0"/>
              </a:rPr>
              <a:t>Use worldwide Hoover dis-</a:t>
            </a:r>
          </a:p>
          <a:p>
            <a:pPr>
              <a:spcBef>
                <a:spcPct val="0"/>
              </a:spcBef>
              <a:buClrTx/>
              <a:buFontTx/>
              <a:buNone/>
            </a:pPr>
            <a:r>
              <a:rPr lang="en-US" altLang="en-US" sz="1100" b="0">
                <a:solidFill>
                  <a:srgbClr val="000000"/>
                </a:solidFill>
                <a:latin typeface="Times New Roman" panose="02020603050405020304" pitchFamily="18" charset="0"/>
                <a:cs typeface="Times New Roman" panose="02020603050405020304" pitchFamily="18" charset="0"/>
              </a:rPr>
              <a:t>tribution channels for Hoover </a:t>
            </a:r>
          </a:p>
          <a:p>
            <a:pPr>
              <a:spcBef>
                <a:spcPct val="0"/>
              </a:spcBef>
              <a:buClrTx/>
              <a:buFontTx/>
              <a:buNone/>
            </a:pPr>
            <a:r>
              <a:rPr lang="en-US" altLang="en-US" sz="1100" b="0">
                <a:solidFill>
                  <a:srgbClr val="000000"/>
                </a:solidFill>
                <a:latin typeface="Times New Roman" panose="02020603050405020304" pitchFamily="18" charset="0"/>
                <a:cs typeface="Times New Roman" panose="02020603050405020304" pitchFamily="18" charset="0"/>
              </a:rPr>
              <a:t>and Maytag</a:t>
            </a:r>
          </a:p>
          <a:p>
            <a:pPr>
              <a:spcBef>
                <a:spcPct val="0"/>
              </a:spcBef>
              <a:buClrTx/>
            </a:pPr>
            <a:r>
              <a:rPr lang="en-US" altLang="en-US" sz="1100" b="0">
                <a:solidFill>
                  <a:srgbClr val="000000"/>
                </a:solidFill>
                <a:latin typeface="Times New Roman" panose="02020603050405020304" pitchFamily="18" charset="0"/>
                <a:cs typeface="Times New Roman" panose="02020603050405020304" pitchFamily="18" charset="0"/>
              </a:rPr>
              <a:t> Find joint venture partners in</a:t>
            </a:r>
          </a:p>
          <a:p>
            <a:pPr>
              <a:spcBef>
                <a:spcPct val="0"/>
              </a:spcBef>
              <a:buClrTx/>
              <a:buFontTx/>
              <a:buNone/>
            </a:pPr>
            <a:r>
              <a:rPr lang="en-US" altLang="en-US" sz="1100" b="0">
                <a:solidFill>
                  <a:srgbClr val="000000"/>
                </a:solidFill>
                <a:latin typeface="Times New Roman" panose="02020603050405020304" pitchFamily="18" charset="0"/>
                <a:cs typeface="Times New Roman" panose="02020603050405020304" pitchFamily="18" charset="0"/>
              </a:rPr>
              <a:t>Eastern Europe &amp; Asia</a:t>
            </a: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44" name="Rectangle 17">
            <a:extLst>
              <a:ext uri="{FF2B5EF4-FFF2-40B4-BE49-F238E27FC236}">
                <a16:creationId xmlns:a16="http://schemas.microsoft.com/office/drawing/2014/main" id="{2112E120-3D9C-4EE9-97FC-C65E8EBE2E15}"/>
              </a:ext>
            </a:extLst>
          </p:cNvPr>
          <p:cNvSpPr>
            <a:spLocks noChangeArrowheads="1"/>
          </p:cNvSpPr>
          <p:nvPr/>
        </p:nvSpPr>
        <p:spPr bwMode="auto">
          <a:xfrm>
            <a:off x="6738938" y="3454401"/>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45" name="Rectangle 18">
            <a:extLst>
              <a:ext uri="{FF2B5EF4-FFF2-40B4-BE49-F238E27FC236}">
                <a16:creationId xmlns:a16="http://schemas.microsoft.com/office/drawing/2014/main" id="{B00A407D-B43C-4CD9-A5BB-66176A45C0F4}"/>
              </a:ext>
            </a:extLst>
          </p:cNvPr>
          <p:cNvSpPr>
            <a:spLocks noChangeArrowheads="1"/>
          </p:cNvSpPr>
          <p:nvPr/>
        </p:nvSpPr>
        <p:spPr bwMode="auto">
          <a:xfrm>
            <a:off x="6769100" y="3603626"/>
            <a:ext cx="27251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46" name="Rectangle 19">
            <a:extLst>
              <a:ext uri="{FF2B5EF4-FFF2-40B4-BE49-F238E27FC236}">
                <a16:creationId xmlns:a16="http://schemas.microsoft.com/office/drawing/2014/main" id="{993BFC32-E6FC-4FFB-AF68-15FFAF9A2B6A}"/>
              </a:ext>
            </a:extLst>
          </p:cNvPr>
          <p:cNvSpPr>
            <a:spLocks noChangeArrowheads="1"/>
          </p:cNvSpPr>
          <p:nvPr/>
        </p:nvSpPr>
        <p:spPr bwMode="auto">
          <a:xfrm>
            <a:off x="6851650" y="3749676"/>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47" name="Rectangle 20">
            <a:extLst>
              <a:ext uri="{FF2B5EF4-FFF2-40B4-BE49-F238E27FC236}">
                <a16:creationId xmlns:a16="http://schemas.microsoft.com/office/drawing/2014/main" id="{A97AFA55-F90D-417F-BE18-76A888186092}"/>
              </a:ext>
            </a:extLst>
          </p:cNvPr>
          <p:cNvSpPr>
            <a:spLocks noChangeArrowheads="1"/>
          </p:cNvSpPr>
          <p:nvPr/>
        </p:nvSpPr>
        <p:spPr bwMode="auto">
          <a:xfrm>
            <a:off x="5313364" y="4416426"/>
            <a:ext cx="1158875"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ST Strategies</a:t>
            </a:r>
          </a:p>
        </p:txBody>
      </p:sp>
      <p:sp>
        <p:nvSpPr>
          <p:cNvPr id="282648" name="Rectangle 21">
            <a:extLst>
              <a:ext uri="{FF2B5EF4-FFF2-40B4-BE49-F238E27FC236}">
                <a16:creationId xmlns:a16="http://schemas.microsoft.com/office/drawing/2014/main" id="{0977C71E-B8C6-444C-9C63-FC86FA60667A}"/>
              </a:ext>
            </a:extLst>
          </p:cNvPr>
          <p:cNvSpPr>
            <a:spLocks noChangeArrowheads="1"/>
          </p:cNvSpPr>
          <p:nvPr/>
        </p:nvSpPr>
        <p:spPr bwMode="auto">
          <a:xfrm>
            <a:off x="5976938" y="4565651"/>
            <a:ext cx="27251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49" name="Rectangle 22">
            <a:extLst>
              <a:ext uri="{FF2B5EF4-FFF2-40B4-BE49-F238E27FC236}">
                <a16:creationId xmlns:a16="http://schemas.microsoft.com/office/drawing/2014/main" id="{6AF84484-18CE-405D-863D-37185D4E3FCB}"/>
              </a:ext>
            </a:extLst>
          </p:cNvPr>
          <p:cNvSpPr>
            <a:spLocks noChangeArrowheads="1"/>
          </p:cNvSpPr>
          <p:nvPr/>
        </p:nvSpPr>
        <p:spPr bwMode="auto">
          <a:xfrm>
            <a:off x="5046663" y="4716464"/>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50" name="Rectangle 23">
            <a:extLst>
              <a:ext uri="{FF2B5EF4-FFF2-40B4-BE49-F238E27FC236}">
                <a16:creationId xmlns:a16="http://schemas.microsoft.com/office/drawing/2014/main" id="{9E5FD581-0647-4C44-9A13-C7D2210B7E91}"/>
              </a:ext>
            </a:extLst>
          </p:cNvPr>
          <p:cNvSpPr>
            <a:spLocks noChangeArrowheads="1"/>
          </p:cNvSpPr>
          <p:nvPr/>
        </p:nvSpPr>
        <p:spPr bwMode="auto">
          <a:xfrm>
            <a:off x="6738938" y="4860926"/>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51" name="Rectangle 24">
            <a:extLst>
              <a:ext uri="{FF2B5EF4-FFF2-40B4-BE49-F238E27FC236}">
                <a16:creationId xmlns:a16="http://schemas.microsoft.com/office/drawing/2014/main" id="{10926049-21E0-492D-9BB5-B4612CAF4A90}"/>
              </a:ext>
            </a:extLst>
          </p:cNvPr>
          <p:cNvSpPr>
            <a:spLocks noChangeArrowheads="1"/>
          </p:cNvSpPr>
          <p:nvPr/>
        </p:nvSpPr>
        <p:spPr bwMode="auto">
          <a:xfrm>
            <a:off x="6434138" y="5006976"/>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52" name="Rectangle 25">
            <a:extLst>
              <a:ext uri="{FF2B5EF4-FFF2-40B4-BE49-F238E27FC236}">
                <a16:creationId xmlns:a16="http://schemas.microsoft.com/office/drawing/2014/main" id="{7E5833FA-3806-4F13-8FDE-5BA0B67CB0EB}"/>
              </a:ext>
            </a:extLst>
          </p:cNvPr>
          <p:cNvSpPr>
            <a:spLocks noChangeArrowheads="1"/>
          </p:cNvSpPr>
          <p:nvPr/>
        </p:nvSpPr>
        <p:spPr bwMode="auto">
          <a:xfrm>
            <a:off x="4932363" y="4660900"/>
            <a:ext cx="2076450" cy="127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pPr>
            <a:r>
              <a:rPr lang="en-US" altLang="en-US" sz="1100" b="0">
                <a:solidFill>
                  <a:srgbClr val="000000"/>
                </a:solidFill>
                <a:latin typeface="Times New Roman" panose="02020603050405020304" pitchFamily="18" charset="0"/>
                <a:cs typeface="Times New Roman" panose="02020603050405020304" pitchFamily="18" charset="0"/>
              </a:rPr>
              <a:t>  Acquire Raytheon’s appliance business</a:t>
            </a:r>
          </a:p>
          <a:p>
            <a:pPr>
              <a:spcBef>
                <a:spcPct val="0"/>
              </a:spcBef>
              <a:buClrTx/>
            </a:pPr>
            <a:r>
              <a:rPr lang="en-US" altLang="en-US" sz="1100" b="0">
                <a:solidFill>
                  <a:srgbClr val="000000"/>
                </a:solidFill>
                <a:latin typeface="Times New Roman" panose="02020603050405020304" pitchFamily="18" charset="0"/>
                <a:cs typeface="Times New Roman" panose="02020603050405020304" pitchFamily="18" charset="0"/>
              </a:rPr>
              <a:t> Merge with major Japanese home appliance company</a:t>
            </a:r>
          </a:p>
          <a:p>
            <a:pPr>
              <a:spcBef>
                <a:spcPct val="0"/>
              </a:spcBef>
              <a:buClrTx/>
            </a:pPr>
            <a:r>
              <a:rPr lang="en-US" altLang="en-US" sz="1100" b="0">
                <a:solidFill>
                  <a:srgbClr val="000000"/>
                </a:solidFill>
                <a:latin typeface="Times New Roman" panose="02020603050405020304" pitchFamily="18" charset="0"/>
                <a:cs typeface="Times New Roman" panose="02020603050405020304" pitchFamily="18" charset="0"/>
              </a:rPr>
              <a:t> Sell off non-Maytag brands; defend Maytag’s US niche.</a:t>
            </a:r>
          </a:p>
          <a:p>
            <a:pPr>
              <a:spcBef>
                <a:spcPct val="0"/>
              </a:spcBef>
              <a:buClrTx/>
            </a:pPr>
            <a:endParaRPr lang="en-US" altLang="en-US" sz="1100" b="0">
              <a:solidFill>
                <a:srgbClr val="000000"/>
              </a:solidFill>
              <a:latin typeface="Times New Roman" panose="02020603050405020304" pitchFamily="18" charset="0"/>
              <a:cs typeface="Times New Roman" panose="02020603050405020304" pitchFamily="18" charset="0"/>
            </a:endParaRPr>
          </a:p>
        </p:txBody>
      </p:sp>
      <p:sp>
        <p:nvSpPr>
          <p:cNvPr id="282653" name="Rectangle 26">
            <a:extLst>
              <a:ext uri="{FF2B5EF4-FFF2-40B4-BE49-F238E27FC236}">
                <a16:creationId xmlns:a16="http://schemas.microsoft.com/office/drawing/2014/main" id="{99EBD651-0B36-44B2-8A9C-DE141B1F13B1}"/>
              </a:ext>
            </a:extLst>
          </p:cNvPr>
          <p:cNvSpPr>
            <a:spLocks noChangeArrowheads="1"/>
          </p:cNvSpPr>
          <p:nvPr/>
        </p:nvSpPr>
        <p:spPr bwMode="auto">
          <a:xfrm>
            <a:off x="7115175" y="2970214"/>
            <a:ext cx="122555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WO Strategies</a:t>
            </a:r>
          </a:p>
        </p:txBody>
      </p:sp>
      <p:sp>
        <p:nvSpPr>
          <p:cNvPr id="282654" name="Rectangle 27">
            <a:extLst>
              <a:ext uri="{FF2B5EF4-FFF2-40B4-BE49-F238E27FC236}">
                <a16:creationId xmlns:a16="http://schemas.microsoft.com/office/drawing/2014/main" id="{6FBF39FA-E83C-4972-A855-ECCDD97379BC}"/>
              </a:ext>
            </a:extLst>
          </p:cNvPr>
          <p:cNvSpPr>
            <a:spLocks noChangeArrowheads="1"/>
          </p:cNvSpPr>
          <p:nvPr/>
        </p:nvSpPr>
        <p:spPr bwMode="auto">
          <a:xfrm>
            <a:off x="8110538" y="3160714"/>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55" name="Rectangle 28">
            <a:extLst>
              <a:ext uri="{FF2B5EF4-FFF2-40B4-BE49-F238E27FC236}">
                <a16:creationId xmlns:a16="http://schemas.microsoft.com/office/drawing/2014/main" id="{EE98102B-60EA-41FE-B4BE-15CE3714E0BD}"/>
              </a:ext>
            </a:extLst>
          </p:cNvPr>
          <p:cNvSpPr>
            <a:spLocks noChangeArrowheads="1"/>
          </p:cNvSpPr>
          <p:nvPr/>
        </p:nvSpPr>
        <p:spPr bwMode="auto">
          <a:xfrm>
            <a:off x="7038975" y="3268664"/>
            <a:ext cx="2166938" cy="9393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pPr>
            <a:r>
              <a:rPr lang="en-US" altLang="en-US" sz="1100" b="0">
                <a:solidFill>
                  <a:srgbClr val="000000"/>
                </a:solidFill>
                <a:latin typeface="Times New Roman" panose="02020603050405020304" pitchFamily="18" charset="0"/>
                <a:cs typeface="Times New Roman" panose="02020603050405020304" pitchFamily="18" charset="0"/>
              </a:rPr>
              <a:t> Expand Hoover’s presence in  continental Europe  by improving quality &amp; reducing costs</a:t>
            </a:r>
          </a:p>
          <a:p>
            <a:pPr>
              <a:spcBef>
                <a:spcPct val="0"/>
              </a:spcBef>
              <a:buClrTx/>
            </a:pPr>
            <a:r>
              <a:rPr lang="en-US" altLang="en-US" sz="1100" b="0">
                <a:solidFill>
                  <a:srgbClr val="000000"/>
                </a:solidFill>
                <a:latin typeface="Times New Roman" panose="02020603050405020304" pitchFamily="18" charset="0"/>
                <a:cs typeface="Times New Roman" panose="02020603050405020304" pitchFamily="18" charset="0"/>
              </a:rPr>
              <a:t> Emphasize superstore channel for non-Maytag  brands</a:t>
            </a:r>
          </a:p>
        </p:txBody>
      </p:sp>
      <p:sp>
        <p:nvSpPr>
          <p:cNvPr id="282656" name="Rectangle 29">
            <a:extLst>
              <a:ext uri="{FF2B5EF4-FFF2-40B4-BE49-F238E27FC236}">
                <a16:creationId xmlns:a16="http://schemas.microsoft.com/office/drawing/2014/main" id="{A843A686-5EE8-48F4-BF1C-9967AC9123DC}"/>
              </a:ext>
            </a:extLst>
          </p:cNvPr>
          <p:cNvSpPr>
            <a:spLocks noChangeArrowheads="1"/>
          </p:cNvSpPr>
          <p:nvPr/>
        </p:nvSpPr>
        <p:spPr bwMode="auto">
          <a:xfrm>
            <a:off x="8805863" y="3455989"/>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57" name="Rectangle 30">
            <a:extLst>
              <a:ext uri="{FF2B5EF4-FFF2-40B4-BE49-F238E27FC236}">
                <a16:creationId xmlns:a16="http://schemas.microsoft.com/office/drawing/2014/main" id="{97CE57D0-27FA-41CB-893B-D1486F435BD3}"/>
              </a:ext>
            </a:extLst>
          </p:cNvPr>
          <p:cNvSpPr>
            <a:spLocks noChangeArrowheads="1"/>
          </p:cNvSpPr>
          <p:nvPr/>
        </p:nvSpPr>
        <p:spPr bwMode="auto">
          <a:xfrm>
            <a:off x="8631238" y="3603626"/>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58" name="Rectangle 31">
            <a:extLst>
              <a:ext uri="{FF2B5EF4-FFF2-40B4-BE49-F238E27FC236}">
                <a16:creationId xmlns:a16="http://schemas.microsoft.com/office/drawing/2014/main" id="{21BF0F2A-2032-42DA-BBB9-FFAEBEDF4A5D}"/>
              </a:ext>
            </a:extLst>
          </p:cNvPr>
          <p:cNvSpPr>
            <a:spLocks noChangeArrowheads="1"/>
          </p:cNvSpPr>
          <p:nvPr/>
        </p:nvSpPr>
        <p:spPr bwMode="auto">
          <a:xfrm>
            <a:off x="8193088" y="3749676"/>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59" name="Rectangle 32">
            <a:extLst>
              <a:ext uri="{FF2B5EF4-FFF2-40B4-BE49-F238E27FC236}">
                <a16:creationId xmlns:a16="http://schemas.microsoft.com/office/drawing/2014/main" id="{989C3E05-FBBB-4565-85DB-EF512AC09B3B}"/>
              </a:ext>
            </a:extLst>
          </p:cNvPr>
          <p:cNvSpPr>
            <a:spLocks noChangeArrowheads="1"/>
          </p:cNvSpPr>
          <p:nvPr/>
        </p:nvSpPr>
        <p:spPr bwMode="auto">
          <a:xfrm>
            <a:off x="7496175" y="4413251"/>
            <a:ext cx="120015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WT Strategies</a:t>
            </a:r>
          </a:p>
        </p:txBody>
      </p:sp>
      <p:sp>
        <p:nvSpPr>
          <p:cNvPr id="282660" name="Rectangle 33">
            <a:extLst>
              <a:ext uri="{FF2B5EF4-FFF2-40B4-BE49-F238E27FC236}">
                <a16:creationId xmlns:a16="http://schemas.microsoft.com/office/drawing/2014/main" id="{B33550A4-A518-4208-B21F-F1255EDAE250}"/>
              </a:ext>
            </a:extLst>
          </p:cNvPr>
          <p:cNvSpPr>
            <a:spLocks noChangeArrowheads="1"/>
          </p:cNvSpPr>
          <p:nvPr/>
        </p:nvSpPr>
        <p:spPr bwMode="auto">
          <a:xfrm>
            <a:off x="8086725" y="4565651"/>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61" name="Rectangle 34">
            <a:extLst>
              <a:ext uri="{FF2B5EF4-FFF2-40B4-BE49-F238E27FC236}">
                <a16:creationId xmlns:a16="http://schemas.microsoft.com/office/drawing/2014/main" id="{AA14AB2E-9734-4376-A573-ECBD2368B67B}"/>
              </a:ext>
            </a:extLst>
          </p:cNvPr>
          <p:cNvSpPr>
            <a:spLocks noChangeArrowheads="1"/>
          </p:cNvSpPr>
          <p:nvPr/>
        </p:nvSpPr>
        <p:spPr bwMode="auto">
          <a:xfrm>
            <a:off x="7115175" y="4716464"/>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62" name="Rectangle 35">
            <a:extLst>
              <a:ext uri="{FF2B5EF4-FFF2-40B4-BE49-F238E27FC236}">
                <a16:creationId xmlns:a16="http://schemas.microsoft.com/office/drawing/2014/main" id="{20DDE2F6-A73A-44E4-9647-B59853FA01BD}"/>
              </a:ext>
            </a:extLst>
          </p:cNvPr>
          <p:cNvSpPr>
            <a:spLocks noChangeArrowheads="1"/>
          </p:cNvSpPr>
          <p:nvPr/>
        </p:nvSpPr>
        <p:spPr bwMode="auto">
          <a:xfrm>
            <a:off x="8805863" y="4860926"/>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63" name="Rectangle 36">
            <a:extLst>
              <a:ext uri="{FF2B5EF4-FFF2-40B4-BE49-F238E27FC236}">
                <a16:creationId xmlns:a16="http://schemas.microsoft.com/office/drawing/2014/main" id="{0D8FEE62-B03E-4F2C-BCBC-FEB93ACB75F2}"/>
              </a:ext>
            </a:extLst>
          </p:cNvPr>
          <p:cNvSpPr>
            <a:spLocks noChangeArrowheads="1"/>
          </p:cNvSpPr>
          <p:nvPr/>
        </p:nvSpPr>
        <p:spPr bwMode="auto">
          <a:xfrm>
            <a:off x="7000876" y="4625976"/>
            <a:ext cx="2155825" cy="110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pPr>
            <a:r>
              <a:rPr lang="en-US" altLang="en-US" sz="1100" b="0">
                <a:solidFill>
                  <a:srgbClr val="000000"/>
                </a:solidFill>
                <a:latin typeface="Times New Roman" panose="02020603050405020304" pitchFamily="18" charset="0"/>
                <a:cs typeface="Times New Roman" panose="02020603050405020304" pitchFamily="18" charset="0"/>
              </a:rPr>
              <a:t> Sell off Dixie-Narco division to</a:t>
            </a:r>
          </a:p>
          <a:p>
            <a:pPr>
              <a:spcBef>
                <a:spcPct val="0"/>
              </a:spcBef>
              <a:buClrTx/>
              <a:buFontTx/>
              <a:buNone/>
            </a:pPr>
            <a:r>
              <a:rPr lang="en-US" altLang="en-US" sz="1100" b="0">
                <a:solidFill>
                  <a:srgbClr val="000000"/>
                </a:solidFill>
                <a:latin typeface="Times New Roman" panose="02020603050405020304" pitchFamily="18" charset="0"/>
                <a:cs typeface="Times New Roman" panose="02020603050405020304" pitchFamily="18" charset="0"/>
              </a:rPr>
              <a:t>reduce debt</a:t>
            </a:r>
          </a:p>
          <a:p>
            <a:pPr>
              <a:spcBef>
                <a:spcPct val="0"/>
              </a:spcBef>
              <a:buClrTx/>
            </a:pPr>
            <a:r>
              <a:rPr lang="en-US" altLang="en-US" sz="1100" b="0">
                <a:solidFill>
                  <a:srgbClr val="000000"/>
                </a:solidFill>
                <a:latin typeface="Times New Roman" panose="02020603050405020304" pitchFamily="18" charset="0"/>
                <a:cs typeface="Times New Roman" panose="02020603050405020304" pitchFamily="18" charset="0"/>
              </a:rPr>
              <a:t> Emphasize cost reduction to reduce break-even point</a:t>
            </a:r>
          </a:p>
          <a:p>
            <a:pPr>
              <a:spcBef>
                <a:spcPct val="0"/>
              </a:spcBef>
              <a:buClrTx/>
            </a:pPr>
            <a:r>
              <a:rPr lang="en-US" altLang="en-US" sz="1100" b="0">
                <a:solidFill>
                  <a:srgbClr val="000000"/>
                </a:solidFill>
                <a:latin typeface="Times New Roman" panose="02020603050405020304" pitchFamily="18" charset="0"/>
                <a:cs typeface="Times New Roman" panose="02020603050405020304" pitchFamily="18" charset="0"/>
              </a:rPr>
              <a:t> Sell out to Raytheon or a</a:t>
            </a:r>
          </a:p>
          <a:p>
            <a:pPr>
              <a:spcBef>
                <a:spcPct val="0"/>
              </a:spcBef>
              <a:buClrTx/>
              <a:buFontTx/>
              <a:buNone/>
            </a:pPr>
            <a:r>
              <a:rPr lang="en-US" altLang="en-US" sz="1100" b="0">
                <a:solidFill>
                  <a:srgbClr val="000000"/>
                </a:solidFill>
                <a:latin typeface="Times New Roman" panose="02020603050405020304" pitchFamily="18" charset="0"/>
                <a:cs typeface="Times New Roman" panose="02020603050405020304" pitchFamily="18" charset="0"/>
              </a:rPr>
              <a:t>Japanese firm.</a:t>
            </a:r>
          </a:p>
        </p:txBody>
      </p:sp>
      <p:sp>
        <p:nvSpPr>
          <p:cNvPr id="282664" name="Rectangle 37">
            <a:extLst>
              <a:ext uri="{FF2B5EF4-FFF2-40B4-BE49-F238E27FC236}">
                <a16:creationId xmlns:a16="http://schemas.microsoft.com/office/drawing/2014/main" id="{4D7D80F3-B330-4EE1-B1E9-E575D785D64A}"/>
              </a:ext>
            </a:extLst>
          </p:cNvPr>
          <p:cNvSpPr>
            <a:spLocks noChangeArrowheads="1"/>
          </p:cNvSpPr>
          <p:nvPr/>
        </p:nvSpPr>
        <p:spPr bwMode="auto">
          <a:xfrm>
            <a:off x="8902700" y="5006976"/>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65" name="Rectangle 38">
            <a:extLst>
              <a:ext uri="{FF2B5EF4-FFF2-40B4-BE49-F238E27FC236}">
                <a16:creationId xmlns:a16="http://schemas.microsoft.com/office/drawing/2014/main" id="{821AE18B-783E-4735-A2E0-4CB0EC55F33F}"/>
              </a:ext>
            </a:extLst>
          </p:cNvPr>
          <p:cNvSpPr>
            <a:spLocks noChangeArrowheads="1"/>
          </p:cNvSpPr>
          <p:nvPr/>
        </p:nvSpPr>
        <p:spPr bwMode="auto">
          <a:xfrm>
            <a:off x="3684537" y="1761418"/>
            <a:ext cx="995465"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INTERNAL</a:t>
            </a:r>
          </a:p>
        </p:txBody>
      </p:sp>
      <p:sp>
        <p:nvSpPr>
          <p:cNvPr id="282666" name="Rectangle 39">
            <a:extLst>
              <a:ext uri="{FF2B5EF4-FFF2-40B4-BE49-F238E27FC236}">
                <a16:creationId xmlns:a16="http://schemas.microsoft.com/office/drawing/2014/main" id="{4BC316F5-1525-4EAC-94F5-2B7957E227CC}"/>
              </a:ext>
            </a:extLst>
          </p:cNvPr>
          <p:cNvSpPr>
            <a:spLocks noChangeArrowheads="1"/>
          </p:cNvSpPr>
          <p:nvPr/>
        </p:nvSpPr>
        <p:spPr bwMode="auto">
          <a:xfrm>
            <a:off x="4751388" y="1790701"/>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67" name="Rectangle 40">
            <a:extLst>
              <a:ext uri="{FF2B5EF4-FFF2-40B4-BE49-F238E27FC236}">
                <a16:creationId xmlns:a16="http://schemas.microsoft.com/office/drawing/2014/main" id="{87BC4A7B-B021-4A5C-B8A4-5D1F3A5EEC3A}"/>
              </a:ext>
            </a:extLst>
          </p:cNvPr>
          <p:cNvSpPr>
            <a:spLocks noChangeArrowheads="1"/>
          </p:cNvSpPr>
          <p:nvPr/>
        </p:nvSpPr>
        <p:spPr bwMode="auto">
          <a:xfrm>
            <a:off x="3847942" y="1937131"/>
            <a:ext cx="918521"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dirty="0">
                <a:solidFill>
                  <a:srgbClr val="000000"/>
                </a:solidFill>
                <a:latin typeface="Times New Roman" panose="02020603050405020304" pitchFamily="18" charset="0"/>
                <a:cs typeface="Times New Roman" panose="02020603050405020304" pitchFamily="18" charset="0"/>
              </a:rPr>
              <a:t>FACTORS</a:t>
            </a:r>
          </a:p>
        </p:txBody>
      </p:sp>
      <p:sp>
        <p:nvSpPr>
          <p:cNvPr id="282668" name="Rectangle 41">
            <a:extLst>
              <a:ext uri="{FF2B5EF4-FFF2-40B4-BE49-F238E27FC236}">
                <a16:creationId xmlns:a16="http://schemas.microsoft.com/office/drawing/2014/main" id="{B4FDF454-CE4B-4E0F-BA87-2508458B9816}"/>
              </a:ext>
            </a:extLst>
          </p:cNvPr>
          <p:cNvSpPr>
            <a:spLocks noChangeArrowheads="1"/>
          </p:cNvSpPr>
          <p:nvPr/>
        </p:nvSpPr>
        <p:spPr bwMode="auto">
          <a:xfrm>
            <a:off x="4751388" y="1936751"/>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69" name="Rectangle 42">
            <a:extLst>
              <a:ext uri="{FF2B5EF4-FFF2-40B4-BE49-F238E27FC236}">
                <a16:creationId xmlns:a16="http://schemas.microsoft.com/office/drawing/2014/main" id="{BD805931-053F-4FFB-B746-8636CDFC4F25}"/>
              </a:ext>
            </a:extLst>
          </p:cNvPr>
          <p:cNvSpPr>
            <a:spLocks noChangeArrowheads="1"/>
          </p:cNvSpPr>
          <p:nvPr/>
        </p:nvSpPr>
        <p:spPr bwMode="auto">
          <a:xfrm>
            <a:off x="4168906" y="2092465"/>
            <a:ext cx="631135"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dirty="0">
                <a:solidFill>
                  <a:srgbClr val="000000"/>
                </a:solidFill>
                <a:latin typeface="Times New Roman" panose="02020603050405020304" pitchFamily="18" charset="0"/>
                <a:cs typeface="Times New Roman" panose="02020603050405020304" pitchFamily="18" charset="0"/>
              </a:rPr>
              <a:t>(IFAS)</a:t>
            </a:r>
          </a:p>
        </p:txBody>
      </p:sp>
      <p:sp>
        <p:nvSpPr>
          <p:cNvPr id="282670" name="Rectangle 43">
            <a:extLst>
              <a:ext uri="{FF2B5EF4-FFF2-40B4-BE49-F238E27FC236}">
                <a16:creationId xmlns:a16="http://schemas.microsoft.com/office/drawing/2014/main" id="{E84A252A-0A5E-444F-8EF7-70FA3378BC60}"/>
              </a:ext>
            </a:extLst>
          </p:cNvPr>
          <p:cNvSpPr>
            <a:spLocks noChangeArrowheads="1"/>
          </p:cNvSpPr>
          <p:nvPr/>
        </p:nvSpPr>
        <p:spPr bwMode="auto">
          <a:xfrm>
            <a:off x="3016251" y="2239964"/>
            <a:ext cx="1038746"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dirty="0">
                <a:solidFill>
                  <a:srgbClr val="000000"/>
                </a:solidFill>
                <a:latin typeface="Times New Roman" panose="02020603050405020304" pitchFamily="18" charset="0"/>
                <a:cs typeface="Times New Roman" panose="02020603050405020304" pitchFamily="18" charset="0"/>
              </a:rPr>
              <a:t>EXTERNAL</a:t>
            </a:r>
          </a:p>
        </p:txBody>
      </p:sp>
      <p:sp>
        <p:nvSpPr>
          <p:cNvPr id="282671" name="Rectangle 44">
            <a:extLst>
              <a:ext uri="{FF2B5EF4-FFF2-40B4-BE49-F238E27FC236}">
                <a16:creationId xmlns:a16="http://schemas.microsoft.com/office/drawing/2014/main" id="{2A4C4A2A-6505-475E-884C-D831261EB78C}"/>
              </a:ext>
            </a:extLst>
          </p:cNvPr>
          <p:cNvSpPr>
            <a:spLocks noChangeArrowheads="1"/>
          </p:cNvSpPr>
          <p:nvPr/>
        </p:nvSpPr>
        <p:spPr bwMode="auto">
          <a:xfrm>
            <a:off x="3825875" y="2239964"/>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72" name="Rectangle 45">
            <a:extLst>
              <a:ext uri="{FF2B5EF4-FFF2-40B4-BE49-F238E27FC236}">
                <a16:creationId xmlns:a16="http://schemas.microsoft.com/office/drawing/2014/main" id="{7682D2A7-97D6-4853-B0DC-62B93048ABDE}"/>
              </a:ext>
            </a:extLst>
          </p:cNvPr>
          <p:cNvSpPr>
            <a:spLocks noChangeArrowheads="1"/>
          </p:cNvSpPr>
          <p:nvPr/>
        </p:nvSpPr>
        <p:spPr bwMode="auto">
          <a:xfrm>
            <a:off x="3016251" y="2386014"/>
            <a:ext cx="918521"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FACTORS</a:t>
            </a:r>
          </a:p>
        </p:txBody>
      </p:sp>
      <p:sp>
        <p:nvSpPr>
          <p:cNvPr id="282673" name="Rectangle 46">
            <a:extLst>
              <a:ext uri="{FF2B5EF4-FFF2-40B4-BE49-F238E27FC236}">
                <a16:creationId xmlns:a16="http://schemas.microsoft.com/office/drawing/2014/main" id="{9D0E7B2B-8791-427B-978A-6975CD327A91}"/>
              </a:ext>
            </a:extLst>
          </p:cNvPr>
          <p:cNvSpPr>
            <a:spLocks noChangeArrowheads="1"/>
          </p:cNvSpPr>
          <p:nvPr/>
        </p:nvSpPr>
        <p:spPr bwMode="auto">
          <a:xfrm>
            <a:off x="3751263" y="2386014"/>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74" name="Rectangle 47">
            <a:extLst>
              <a:ext uri="{FF2B5EF4-FFF2-40B4-BE49-F238E27FC236}">
                <a16:creationId xmlns:a16="http://schemas.microsoft.com/office/drawing/2014/main" id="{565F7711-468C-4ADA-8F03-04C52A7EE791}"/>
              </a:ext>
            </a:extLst>
          </p:cNvPr>
          <p:cNvSpPr>
            <a:spLocks noChangeArrowheads="1"/>
          </p:cNvSpPr>
          <p:nvPr/>
        </p:nvSpPr>
        <p:spPr bwMode="auto">
          <a:xfrm>
            <a:off x="3016251" y="2536826"/>
            <a:ext cx="690445"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(EFAS)</a:t>
            </a:r>
          </a:p>
        </p:txBody>
      </p:sp>
      <p:sp>
        <p:nvSpPr>
          <p:cNvPr id="282675" name="Rectangle 48">
            <a:extLst>
              <a:ext uri="{FF2B5EF4-FFF2-40B4-BE49-F238E27FC236}">
                <a16:creationId xmlns:a16="http://schemas.microsoft.com/office/drawing/2014/main" id="{5C6C5DDC-6A84-4C29-91CC-A973F91B7407}"/>
              </a:ext>
            </a:extLst>
          </p:cNvPr>
          <p:cNvSpPr>
            <a:spLocks noChangeArrowheads="1"/>
          </p:cNvSpPr>
          <p:nvPr/>
        </p:nvSpPr>
        <p:spPr bwMode="auto">
          <a:xfrm>
            <a:off x="5046663" y="1571626"/>
            <a:ext cx="1141412"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Strengths (S)</a:t>
            </a:r>
          </a:p>
        </p:txBody>
      </p:sp>
      <p:sp>
        <p:nvSpPr>
          <p:cNvPr id="282676" name="Rectangle 49">
            <a:extLst>
              <a:ext uri="{FF2B5EF4-FFF2-40B4-BE49-F238E27FC236}">
                <a16:creationId xmlns:a16="http://schemas.microsoft.com/office/drawing/2014/main" id="{B7812B85-C531-44A9-80A7-5F63608513F9}"/>
              </a:ext>
            </a:extLst>
          </p:cNvPr>
          <p:cNvSpPr>
            <a:spLocks noChangeArrowheads="1"/>
          </p:cNvSpPr>
          <p:nvPr/>
        </p:nvSpPr>
        <p:spPr bwMode="auto">
          <a:xfrm>
            <a:off x="5948363" y="1787526"/>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77" name="Rectangle 50">
            <a:extLst>
              <a:ext uri="{FF2B5EF4-FFF2-40B4-BE49-F238E27FC236}">
                <a16:creationId xmlns:a16="http://schemas.microsoft.com/office/drawing/2014/main" id="{596C468E-71CB-4E94-8650-3260A3157965}"/>
              </a:ext>
            </a:extLst>
          </p:cNvPr>
          <p:cNvSpPr>
            <a:spLocks noChangeArrowheads="1"/>
          </p:cNvSpPr>
          <p:nvPr/>
        </p:nvSpPr>
        <p:spPr bwMode="auto">
          <a:xfrm>
            <a:off x="5046663" y="1936751"/>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78" name="Rectangle 51">
            <a:extLst>
              <a:ext uri="{FF2B5EF4-FFF2-40B4-BE49-F238E27FC236}">
                <a16:creationId xmlns:a16="http://schemas.microsoft.com/office/drawing/2014/main" id="{FF12254E-5671-476C-90DE-89DBEE93BD01}"/>
              </a:ext>
            </a:extLst>
          </p:cNvPr>
          <p:cNvSpPr>
            <a:spLocks noChangeArrowheads="1"/>
          </p:cNvSpPr>
          <p:nvPr/>
        </p:nvSpPr>
        <p:spPr bwMode="auto">
          <a:xfrm>
            <a:off x="4932364" y="1871663"/>
            <a:ext cx="2211387" cy="127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100" b="0" dirty="0">
                <a:solidFill>
                  <a:srgbClr val="000000"/>
                </a:solidFill>
                <a:latin typeface="Times New Roman" panose="02020603050405020304" pitchFamily="18" charset="0"/>
                <a:cs typeface="Times New Roman" panose="02020603050405020304" pitchFamily="18" charset="0"/>
              </a:rPr>
              <a:t>S1 Quality Maytag Culture</a:t>
            </a:r>
          </a:p>
          <a:p>
            <a:pPr>
              <a:spcBef>
                <a:spcPct val="0"/>
              </a:spcBef>
              <a:buClrTx/>
              <a:buFontTx/>
              <a:buNone/>
            </a:pPr>
            <a:r>
              <a:rPr lang="en-US" altLang="en-US" sz="1100" b="0" dirty="0">
                <a:solidFill>
                  <a:srgbClr val="000000"/>
                </a:solidFill>
                <a:latin typeface="Times New Roman" panose="02020603050405020304" pitchFamily="18" charset="0"/>
                <a:cs typeface="Times New Roman" panose="02020603050405020304" pitchFamily="18" charset="0"/>
              </a:rPr>
              <a:t>S2 Experience top management</a:t>
            </a:r>
          </a:p>
          <a:p>
            <a:pPr>
              <a:spcBef>
                <a:spcPct val="0"/>
              </a:spcBef>
              <a:buClrTx/>
              <a:buFontTx/>
              <a:buNone/>
            </a:pPr>
            <a:r>
              <a:rPr lang="en-US" altLang="en-US" sz="1100" b="0" dirty="0">
                <a:solidFill>
                  <a:srgbClr val="000000"/>
                </a:solidFill>
                <a:latin typeface="Times New Roman" panose="02020603050405020304" pitchFamily="18" charset="0"/>
                <a:cs typeface="Times New Roman" panose="02020603050405020304" pitchFamily="18" charset="0"/>
              </a:rPr>
              <a:t>S3 Vertical integration</a:t>
            </a:r>
          </a:p>
          <a:p>
            <a:pPr>
              <a:spcBef>
                <a:spcPct val="0"/>
              </a:spcBef>
              <a:buClrTx/>
              <a:buFontTx/>
              <a:buNone/>
            </a:pPr>
            <a:r>
              <a:rPr lang="en-US" altLang="en-US" sz="1100" b="0" dirty="0">
                <a:solidFill>
                  <a:srgbClr val="000000"/>
                </a:solidFill>
                <a:latin typeface="Times New Roman" panose="02020603050405020304" pitchFamily="18" charset="0"/>
                <a:cs typeface="Times New Roman" panose="02020603050405020304" pitchFamily="18" charset="0"/>
              </a:rPr>
              <a:t>S4 Employee relations</a:t>
            </a:r>
          </a:p>
          <a:p>
            <a:pPr>
              <a:spcBef>
                <a:spcPct val="0"/>
              </a:spcBef>
              <a:buClrTx/>
              <a:buFontTx/>
              <a:buNone/>
            </a:pPr>
            <a:r>
              <a:rPr lang="en-US" altLang="en-US" sz="1100" b="0" dirty="0">
                <a:solidFill>
                  <a:srgbClr val="000000"/>
                </a:solidFill>
                <a:latin typeface="Times New Roman" panose="02020603050405020304" pitchFamily="18" charset="0"/>
                <a:cs typeface="Times New Roman" panose="02020603050405020304" pitchFamily="18" charset="0"/>
              </a:rPr>
              <a:t>S5 Hoover’s international</a:t>
            </a:r>
          </a:p>
          <a:p>
            <a:pPr>
              <a:spcBef>
                <a:spcPct val="0"/>
              </a:spcBef>
              <a:buClrTx/>
              <a:buFontTx/>
              <a:buNone/>
            </a:pPr>
            <a:r>
              <a:rPr lang="en-US" altLang="en-US" sz="1100" b="0" dirty="0">
                <a:solidFill>
                  <a:srgbClr val="000000"/>
                </a:solidFill>
                <a:latin typeface="Times New Roman" panose="02020603050405020304" pitchFamily="18" charset="0"/>
                <a:cs typeface="Times New Roman" panose="02020603050405020304" pitchFamily="18" charset="0"/>
              </a:rPr>
              <a:t>       orientation</a:t>
            </a:r>
          </a:p>
          <a:p>
            <a:pPr>
              <a:spcBef>
                <a:spcPct val="0"/>
              </a:spcBef>
              <a:buClrTx/>
              <a:buFontTx/>
              <a:buNone/>
            </a:pPr>
            <a:endParaRPr lang="en-US" altLang="en-US" sz="1100" b="0" dirty="0">
              <a:solidFill>
                <a:srgbClr val="000000"/>
              </a:solidFill>
              <a:latin typeface="Times New Roman" panose="02020603050405020304" pitchFamily="18" charset="0"/>
              <a:cs typeface="Times New Roman" panose="02020603050405020304" pitchFamily="18" charset="0"/>
            </a:endParaRPr>
          </a:p>
        </p:txBody>
      </p:sp>
      <p:sp>
        <p:nvSpPr>
          <p:cNvPr id="282679" name="Rectangle 52">
            <a:extLst>
              <a:ext uri="{FF2B5EF4-FFF2-40B4-BE49-F238E27FC236}">
                <a16:creationId xmlns:a16="http://schemas.microsoft.com/office/drawing/2014/main" id="{DCE37005-A2DA-4026-8B7C-66E8959542DA}"/>
              </a:ext>
            </a:extLst>
          </p:cNvPr>
          <p:cNvSpPr>
            <a:spLocks noChangeArrowheads="1"/>
          </p:cNvSpPr>
          <p:nvPr/>
        </p:nvSpPr>
        <p:spPr bwMode="auto">
          <a:xfrm>
            <a:off x="6297613" y="2082801"/>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80" name="Rectangle 53">
            <a:extLst>
              <a:ext uri="{FF2B5EF4-FFF2-40B4-BE49-F238E27FC236}">
                <a16:creationId xmlns:a16="http://schemas.microsoft.com/office/drawing/2014/main" id="{33DAAAC9-AD8E-4AC5-B2C1-BD92E97F0249}"/>
              </a:ext>
            </a:extLst>
          </p:cNvPr>
          <p:cNvSpPr>
            <a:spLocks noChangeArrowheads="1"/>
          </p:cNvSpPr>
          <p:nvPr/>
        </p:nvSpPr>
        <p:spPr bwMode="auto">
          <a:xfrm>
            <a:off x="7115176" y="1638301"/>
            <a:ext cx="1387475"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dirty="0">
                <a:solidFill>
                  <a:srgbClr val="000000"/>
                </a:solidFill>
                <a:latin typeface="Times New Roman" panose="02020603050405020304" pitchFamily="18" charset="0"/>
                <a:cs typeface="Times New Roman" panose="02020603050405020304" pitchFamily="18" charset="0"/>
              </a:rPr>
              <a:t>Weaknesses (W)</a:t>
            </a:r>
          </a:p>
        </p:txBody>
      </p:sp>
      <p:sp>
        <p:nvSpPr>
          <p:cNvPr id="282681" name="Rectangle 54">
            <a:extLst>
              <a:ext uri="{FF2B5EF4-FFF2-40B4-BE49-F238E27FC236}">
                <a16:creationId xmlns:a16="http://schemas.microsoft.com/office/drawing/2014/main" id="{7746C950-9AFB-4927-96E0-A40B8C9C5958}"/>
              </a:ext>
            </a:extLst>
          </p:cNvPr>
          <p:cNvSpPr>
            <a:spLocks noChangeArrowheads="1"/>
          </p:cNvSpPr>
          <p:nvPr/>
        </p:nvSpPr>
        <p:spPr bwMode="auto">
          <a:xfrm>
            <a:off x="8281988" y="1790701"/>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82" name="Rectangle 55">
            <a:extLst>
              <a:ext uri="{FF2B5EF4-FFF2-40B4-BE49-F238E27FC236}">
                <a16:creationId xmlns:a16="http://schemas.microsoft.com/office/drawing/2014/main" id="{81812914-B5DD-4D22-935B-643B8AE80F1A}"/>
              </a:ext>
            </a:extLst>
          </p:cNvPr>
          <p:cNvSpPr>
            <a:spLocks noChangeArrowheads="1"/>
          </p:cNvSpPr>
          <p:nvPr/>
        </p:nvSpPr>
        <p:spPr bwMode="auto">
          <a:xfrm>
            <a:off x="7115175" y="1936751"/>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83" name="Rectangle 56">
            <a:extLst>
              <a:ext uri="{FF2B5EF4-FFF2-40B4-BE49-F238E27FC236}">
                <a16:creationId xmlns:a16="http://schemas.microsoft.com/office/drawing/2014/main" id="{5F58A256-DC3E-47D2-B5D9-8FD2CDADADB6}"/>
              </a:ext>
            </a:extLst>
          </p:cNvPr>
          <p:cNvSpPr>
            <a:spLocks noChangeArrowheads="1"/>
          </p:cNvSpPr>
          <p:nvPr/>
        </p:nvSpPr>
        <p:spPr bwMode="auto">
          <a:xfrm>
            <a:off x="7115175" y="1892300"/>
            <a:ext cx="2116138"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100" b="0" dirty="0">
                <a:solidFill>
                  <a:srgbClr val="000000"/>
                </a:solidFill>
                <a:latin typeface="Times New Roman" panose="02020603050405020304" pitchFamily="18" charset="0"/>
                <a:cs typeface="Times New Roman" panose="02020603050405020304" pitchFamily="18" charset="0"/>
              </a:rPr>
              <a:t>W1 Process-oriented</a:t>
            </a:r>
          </a:p>
          <a:p>
            <a:pPr>
              <a:spcBef>
                <a:spcPct val="0"/>
              </a:spcBef>
              <a:buClrTx/>
              <a:buFontTx/>
              <a:buNone/>
            </a:pPr>
            <a:r>
              <a:rPr lang="en-US" altLang="en-US" sz="1100" b="0" dirty="0">
                <a:solidFill>
                  <a:srgbClr val="000000"/>
                </a:solidFill>
                <a:latin typeface="Times New Roman" panose="02020603050405020304" pitchFamily="18" charset="0"/>
                <a:cs typeface="Times New Roman" panose="02020603050405020304" pitchFamily="18" charset="0"/>
              </a:rPr>
              <a:t>W2 Distribution channels</a:t>
            </a:r>
          </a:p>
          <a:p>
            <a:pPr>
              <a:spcBef>
                <a:spcPct val="0"/>
              </a:spcBef>
              <a:buClrTx/>
              <a:buFontTx/>
              <a:buNone/>
            </a:pPr>
            <a:r>
              <a:rPr lang="en-US" altLang="en-US" sz="1100" b="0" dirty="0">
                <a:solidFill>
                  <a:srgbClr val="000000"/>
                </a:solidFill>
                <a:latin typeface="Times New Roman" panose="02020603050405020304" pitchFamily="18" charset="0"/>
                <a:cs typeface="Times New Roman" panose="02020603050405020304" pitchFamily="18" charset="0"/>
              </a:rPr>
              <a:t>W3 Financial position</a:t>
            </a:r>
          </a:p>
          <a:p>
            <a:pPr>
              <a:spcBef>
                <a:spcPct val="0"/>
              </a:spcBef>
              <a:buClrTx/>
              <a:buFontTx/>
              <a:buNone/>
            </a:pPr>
            <a:r>
              <a:rPr lang="en-US" altLang="en-US" sz="1100" b="0" dirty="0">
                <a:solidFill>
                  <a:srgbClr val="000000"/>
                </a:solidFill>
                <a:latin typeface="Times New Roman" panose="02020603050405020304" pitchFamily="18" charset="0"/>
                <a:cs typeface="Times New Roman" panose="02020603050405020304" pitchFamily="18" charset="0"/>
              </a:rPr>
              <a:t>W4 Global positioning</a:t>
            </a:r>
          </a:p>
          <a:p>
            <a:pPr>
              <a:spcBef>
                <a:spcPct val="0"/>
              </a:spcBef>
              <a:buClrTx/>
              <a:buFontTx/>
              <a:buNone/>
            </a:pPr>
            <a:r>
              <a:rPr lang="en-US" altLang="en-US" sz="1100" b="0" dirty="0">
                <a:solidFill>
                  <a:srgbClr val="000000"/>
                </a:solidFill>
                <a:latin typeface="Times New Roman" panose="02020603050405020304" pitchFamily="18" charset="0"/>
                <a:cs typeface="Times New Roman" panose="02020603050405020304" pitchFamily="18" charset="0"/>
              </a:rPr>
              <a:t>W5 Manufacturing facilities</a:t>
            </a:r>
          </a:p>
        </p:txBody>
      </p:sp>
      <p:sp>
        <p:nvSpPr>
          <p:cNvPr id="282684" name="Rectangle 57">
            <a:extLst>
              <a:ext uri="{FF2B5EF4-FFF2-40B4-BE49-F238E27FC236}">
                <a16:creationId xmlns:a16="http://schemas.microsoft.com/office/drawing/2014/main" id="{CB04681A-57D0-4977-856B-6D98D440524B}"/>
              </a:ext>
            </a:extLst>
          </p:cNvPr>
          <p:cNvSpPr>
            <a:spLocks noChangeArrowheads="1"/>
          </p:cNvSpPr>
          <p:nvPr/>
        </p:nvSpPr>
        <p:spPr bwMode="auto">
          <a:xfrm>
            <a:off x="8364538" y="2082801"/>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85" name="Rectangle 58">
            <a:extLst>
              <a:ext uri="{FF2B5EF4-FFF2-40B4-BE49-F238E27FC236}">
                <a16:creationId xmlns:a16="http://schemas.microsoft.com/office/drawing/2014/main" id="{87A86F80-9606-4A30-A8CF-964576B40BDE}"/>
              </a:ext>
            </a:extLst>
          </p:cNvPr>
          <p:cNvSpPr>
            <a:spLocks noChangeArrowheads="1"/>
          </p:cNvSpPr>
          <p:nvPr/>
        </p:nvSpPr>
        <p:spPr bwMode="auto">
          <a:xfrm>
            <a:off x="2940051" y="2954339"/>
            <a:ext cx="1598613"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Opportunities (O)</a:t>
            </a:r>
          </a:p>
        </p:txBody>
      </p:sp>
      <p:sp>
        <p:nvSpPr>
          <p:cNvPr id="282686" name="Rectangle 59">
            <a:extLst>
              <a:ext uri="{FF2B5EF4-FFF2-40B4-BE49-F238E27FC236}">
                <a16:creationId xmlns:a16="http://schemas.microsoft.com/office/drawing/2014/main" id="{535CAAE0-E2FD-49FD-B2F6-AD7FC330F031}"/>
              </a:ext>
            </a:extLst>
          </p:cNvPr>
          <p:cNvSpPr>
            <a:spLocks noChangeArrowheads="1"/>
          </p:cNvSpPr>
          <p:nvPr/>
        </p:nvSpPr>
        <p:spPr bwMode="auto">
          <a:xfrm>
            <a:off x="4192588" y="3157539"/>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87" name="Rectangle 60">
            <a:extLst>
              <a:ext uri="{FF2B5EF4-FFF2-40B4-BE49-F238E27FC236}">
                <a16:creationId xmlns:a16="http://schemas.microsoft.com/office/drawing/2014/main" id="{25EEDF4C-FDCC-4822-9938-4A1884724E26}"/>
              </a:ext>
            </a:extLst>
          </p:cNvPr>
          <p:cNvSpPr>
            <a:spLocks noChangeArrowheads="1"/>
          </p:cNvSpPr>
          <p:nvPr/>
        </p:nvSpPr>
        <p:spPr bwMode="auto">
          <a:xfrm>
            <a:off x="3016250" y="3306764"/>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88" name="Rectangle 61">
            <a:extLst>
              <a:ext uri="{FF2B5EF4-FFF2-40B4-BE49-F238E27FC236}">
                <a16:creationId xmlns:a16="http://schemas.microsoft.com/office/drawing/2014/main" id="{7097AA51-D575-40B1-B874-4D80DA9951C5}"/>
              </a:ext>
            </a:extLst>
          </p:cNvPr>
          <p:cNvSpPr>
            <a:spLocks noChangeArrowheads="1"/>
          </p:cNvSpPr>
          <p:nvPr/>
        </p:nvSpPr>
        <p:spPr bwMode="auto">
          <a:xfrm>
            <a:off x="4310063" y="3454401"/>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89" name="Rectangle 62">
            <a:extLst>
              <a:ext uri="{FF2B5EF4-FFF2-40B4-BE49-F238E27FC236}">
                <a16:creationId xmlns:a16="http://schemas.microsoft.com/office/drawing/2014/main" id="{957E298D-F116-4DD0-B253-73E0A2199356}"/>
              </a:ext>
            </a:extLst>
          </p:cNvPr>
          <p:cNvSpPr>
            <a:spLocks noChangeArrowheads="1"/>
          </p:cNvSpPr>
          <p:nvPr/>
        </p:nvSpPr>
        <p:spPr bwMode="auto">
          <a:xfrm>
            <a:off x="2874733" y="3108326"/>
            <a:ext cx="2138362"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100" b="0" dirty="0">
                <a:solidFill>
                  <a:srgbClr val="000000"/>
                </a:solidFill>
                <a:latin typeface="Times New Roman" panose="02020603050405020304" pitchFamily="18" charset="0"/>
                <a:cs typeface="Times New Roman" panose="02020603050405020304" pitchFamily="18" charset="0"/>
              </a:rPr>
              <a:t>O1 Economic integration of</a:t>
            </a:r>
          </a:p>
          <a:p>
            <a:pPr>
              <a:spcBef>
                <a:spcPct val="0"/>
              </a:spcBef>
              <a:buClrTx/>
              <a:buFontTx/>
              <a:buNone/>
            </a:pPr>
            <a:r>
              <a:rPr lang="en-US" altLang="en-US" sz="1100" b="0" dirty="0">
                <a:solidFill>
                  <a:srgbClr val="000000"/>
                </a:solidFill>
                <a:latin typeface="Times New Roman" panose="02020603050405020304" pitchFamily="18" charset="0"/>
                <a:cs typeface="Times New Roman" panose="02020603050405020304" pitchFamily="18" charset="0"/>
              </a:rPr>
              <a:t>      European  community</a:t>
            </a:r>
          </a:p>
          <a:p>
            <a:pPr>
              <a:spcBef>
                <a:spcPct val="0"/>
              </a:spcBef>
              <a:buClrTx/>
              <a:buFontTx/>
              <a:buNone/>
            </a:pPr>
            <a:r>
              <a:rPr lang="en-US" altLang="en-US" sz="1100" b="0" dirty="0">
                <a:solidFill>
                  <a:srgbClr val="000000"/>
                </a:solidFill>
                <a:latin typeface="Times New Roman" panose="02020603050405020304" pitchFamily="18" charset="0"/>
                <a:cs typeface="Times New Roman" panose="02020603050405020304" pitchFamily="18" charset="0"/>
              </a:rPr>
              <a:t>O2 Demographics favor quality</a:t>
            </a:r>
          </a:p>
          <a:p>
            <a:pPr>
              <a:spcBef>
                <a:spcPct val="0"/>
              </a:spcBef>
              <a:buClrTx/>
              <a:buFontTx/>
              <a:buNone/>
            </a:pPr>
            <a:r>
              <a:rPr lang="en-US" altLang="en-US" sz="1100" b="0" dirty="0">
                <a:solidFill>
                  <a:srgbClr val="000000"/>
                </a:solidFill>
                <a:latin typeface="Times New Roman" panose="02020603050405020304" pitchFamily="18" charset="0"/>
                <a:cs typeface="Times New Roman" panose="02020603050405020304" pitchFamily="18" charset="0"/>
              </a:rPr>
              <a:t>O3 Economic development,  </a:t>
            </a:r>
          </a:p>
          <a:p>
            <a:pPr>
              <a:spcBef>
                <a:spcPct val="0"/>
              </a:spcBef>
              <a:buClrTx/>
              <a:buFontTx/>
              <a:buNone/>
            </a:pPr>
            <a:r>
              <a:rPr lang="en-US" altLang="en-US" sz="1100" b="0" dirty="0">
                <a:solidFill>
                  <a:srgbClr val="000000"/>
                </a:solidFill>
                <a:latin typeface="Times New Roman" panose="02020603050405020304" pitchFamily="18" charset="0"/>
                <a:cs typeface="Times New Roman" panose="02020603050405020304" pitchFamily="18" charset="0"/>
              </a:rPr>
              <a:t>      Asia   </a:t>
            </a:r>
          </a:p>
          <a:p>
            <a:pPr>
              <a:spcBef>
                <a:spcPct val="0"/>
              </a:spcBef>
              <a:buClrTx/>
              <a:buFontTx/>
              <a:buNone/>
            </a:pPr>
            <a:r>
              <a:rPr lang="en-US" altLang="en-US" sz="1100" b="0" dirty="0">
                <a:solidFill>
                  <a:srgbClr val="000000"/>
                </a:solidFill>
                <a:latin typeface="Times New Roman" panose="02020603050405020304" pitchFamily="18" charset="0"/>
                <a:cs typeface="Times New Roman" panose="02020603050405020304" pitchFamily="18" charset="0"/>
              </a:rPr>
              <a:t>O4 Opening Eastern Europe</a:t>
            </a:r>
          </a:p>
          <a:p>
            <a:pPr>
              <a:spcBef>
                <a:spcPct val="0"/>
              </a:spcBef>
              <a:buClrTx/>
              <a:buFontTx/>
              <a:buNone/>
            </a:pPr>
            <a:r>
              <a:rPr lang="en-US" altLang="en-US" sz="1100" b="0" dirty="0">
                <a:solidFill>
                  <a:srgbClr val="000000"/>
                </a:solidFill>
                <a:latin typeface="Times New Roman" panose="02020603050405020304" pitchFamily="18" charset="0"/>
                <a:cs typeface="Times New Roman" panose="02020603050405020304" pitchFamily="18" charset="0"/>
              </a:rPr>
              <a:t>O5 Trend toward super stores</a:t>
            </a:r>
          </a:p>
          <a:p>
            <a:pPr>
              <a:spcBef>
                <a:spcPct val="0"/>
              </a:spcBef>
              <a:buClrTx/>
              <a:buFontTx/>
              <a:buNone/>
            </a:pPr>
            <a:endParaRPr lang="en-US" altLang="en-US" sz="1100" b="0" dirty="0">
              <a:solidFill>
                <a:srgbClr val="000000"/>
              </a:solidFill>
              <a:latin typeface="Times New Roman" panose="02020603050405020304" pitchFamily="18" charset="0"/>
              <a:cs typeface="Times New Roman" panose="02020603050405020304" pitchFamily="18" charset="0"/>
            </a:endParaRPr>
          </a:p>
        </p:txBody>
      </p:sp>
      <p:sp>
        <p:nvSpPr>
          <p:cNvPr id="282690" name="Rectangle 63">
            <a:extLst>
              <a:ext uri="{FF2B5EF4-FFF2-40B4-BE49-F238E27FC236}">
                <a16:creationId xmlns:a16="http://schemas.microsoft.com/office/drawing/2014/main" id="{4FFAFBD8-51CD-43C2-A994-91215B8D5A41}"/>
              </a:ext>
            </a:extLst>
          </p:cNvPr>
          <p:cNvSpPr>
            <a:spLocks noChangeArrowheads="1"/>
          </p:cNvSpPr>
          <p:nvPr/>
        </p:nvSpPr>
        <p:spPr bwMode="auto">
          <a:xfrm>
            <a:off x="3224213" y="4413251"/>
            <a:ext cx="97155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a:solidFill>
                  <a:srgbClr val="000000"/>
                </a:solidFill>
                <a:latin typeface="Times New Roman" panose="02020603050405020304" pitchFamily="18" charset="0"/>
                <a:cs typeface="Times New Roman" panose="02020603050405020304" pitchFamily="18" charset="0"/>
              </a:rPr>
              <a:t>Threats (T)</a:t>
            </a:r>
          </a:p>
        </p:txBody>
      </p:sp>
      <p:sp>
        <p:nvSpPr>
          <p:cNvPr id="282691" name="Rectangle 64">
            <a:extLst>
              <a:ext uri="{FF2B5EF4-FFF2-40B4-BE49-F238E27FC236}">
                <a16:creationId xmlns:a16="http://schemas.microsoft.com/office/drawing/2014/main" id="{5D9290F4-35BC-4D93-883D-118E615565C9}"/>
              </a:ext>
            </a:extLst>
          </p:cNvPr>
          <p:cNvSpPr>
            <a:spLocks noChangeArrowheads="1"/>
          </p:cNvSpPr>
          <p:nvPr/>
        </p:nvSpPr>
        <p:spPr bwMode="auto">
          <a:xfrm>
            <a:off x="3792538" y="4565651"/>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92" name="Rectangle 65">
            <a:extLst>
              <a:ext uri="{FF2B5EF4-FFF2-40B4-BE49-F238E27FC236}">
                <a16:creationId xmlns:a16="http://schemas.microsoft.com/office/drawing/2014/main" id="{0507AF70-B2BC-4873-B435-CD55DE9D0DA0}"/>
              </a:ext>
            </a:extLst>
          </p:cNvPr>
          <p:cNvSpPr>
            <a:spLocks noChangeArrowheads="1"/>
          </p:cNvSpPr>
          <p:nvPr/>
        </p:nvSpPr>
        <p:spPr bwMode="auto">
          <a:xfrm>
            <a:off x="3033713" y="4716464"/>
            <a:ext cx="22923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93" name="Rectangle 66">
            <a:extLst>
              <a:ext uri="{FF2B5EF4-FFF2-40B4-BE49-F238E27FC236}">
                <a16:creationId xmlns:a16="http://schemas.microsoft.com/office/drawing/2014/main" id="{3B53A8F7-B896-40C5-B19A-A21E8CE3B853}"/>
              </a:ext>
            </a:extLst>
          </p:cNvPr>
          <p:cNvSpPr>
            <a:spLocks noChangeArrowheads="1"/>
          </p:cNvSpPr>
          <p:nvPr/>
        </p:nvSpPr>
        <p:spPr bwMode="auto">
          <a:xfrm>
            <a:off x="2919414" y="4556125"/>
            <a:ext cx="2147887" cy="127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100" b="0">
                <a:solidFill>
                  <a:srgbClr val="000000"/>
                </a:solidFill>
                <a:latin typeface="Times New Roman" panose="02020603050405020304" pitchFamily="18" charset="0"/>
                <a:cs typeface="Times New Roman" panose="02020603050405020304" pitchFamily="18" charset="0"/>
              </a:rPr>
              <a:t>T1 Increasing government</a:t>
            </a:r>
          </a:p>
          <a:p>
            <a:pPr>
              <a:spcBef>
                <a:spcPct val="0"/>
              </a:spcBef>
              <a:buClrTx/>
              <a:buFontTx/>
              <a:buNone/>
            </a:pPr>
            <a:r>
              <a:rPr lang="en-US" altLang="en-US" sz="1100" b="0">
                <a:solidFill>
                  <a:srgbClr val="000000"/>
                </a:solidFill>
                <a:latin typeface="Times New Roman" panose="02020603050405020304" pitchFamily="18" charset="0"/>
                <a:cs typeface="Times New Roman" panose="02020603050405020304" pitchFamily="18" charset="0"/>
              </a:rPr>
              <a:t> regulation</a:t>
            </a:r>
          </a:p>
          <a:p>
            <a:pPr>
              <a:spcBef>
                <a:spcPct val="0"/>
              </a:spcBef>
              <a:buClrTx/>
              <a:buFontTx/>
              <a:buNone/>
            </a:pPr>
            <a:r>
              <a:rPr lang="en-US" altLang="en-US" sz="1100" b="0">
                <a:solidFill>
                  <a:srgbClr val="000000"/>
                </a:solidFill>
                <a:latin typeface="Times New Roman" panose="02020603050405020304" pitchFamily="18" charset="0"/>
                <a:cs typeface="Times New Roman" panose="02020603050405020304" pitchFamily="18" charset="0"/>
              </a:rPr>
              <a:t>T2 Strong US competition</a:t>
            </a:r>
          </a:p>
          <a:p>
            <a:pPr>
              <a:spcBef>
                <a:spcPct val="0"/>
              </a:spcBef>
              <a:buClrTx/>
              <a:buFontTx/>
              <a:buNone/>
            </a:pPr>
            <a:r>
              <a:rPr lang="en-US" altLang="en-US" sz="1100" b="0">
                <a:solidFill>
                  <a:srgbClr val="000000"/>
                </a:solidFill>
                <a:latin typeface="Times New Roman" panose="02020603050405020304" pitchFamily="18" charset="0"/>
                <a:cs typeface="Times New Roman" panose="02020603050405020304" pitchFamily="18" charset="0"/>
              </a:rPr>
              <a:t>T3 Whirlpool &amp; Electrolux</a:t>
            </a:r>
          </a:p>
          <a:p>
            <a:pPr>
              <a:spcBef>
                <a:spcPct val="0"/>
              </a:spcBef>
              <a:buClrTx/>
              <a:buFontTx/>
              <a:buNone/>
            </a:pPr>
            <a:r>
              <a:rPr lang="en-US" altLang="en-US" sz="1100" b="0">
                <a:solidFill>
                  <a:srgbClr val="000000"/>
                </a:solidFill>
                <a:latin typeface="Times New Roman" panose="02020603050405020304" pitchFamily="18" charset="0"/>
                <a:cs typeface="Times New Roman" panose="02020603050405020304" pitchFamily="18" charset="0"/>
              </a:rPr>
              <a:t>positioned for global economy     </a:t>
            </a:r>
          </a:p>
          <a:p>
            <a:pPr>
              <a:spcBef>
                <a:spcPct val="0"/>
              </a:spcBef>
              <a:buClrTx/>
              <a:buFontTx/>
              <a:buNone/>
            </a:pPr>
            <a:r>
              <a:rPr lang="en-US" altLang="en-US" sz="1100" b="0">
                <a:solidFill>
                  <a:srgbClr val="000000"/>
                </a:solidFill>
                <a:latin typeface="Times New Roman" panose="02020603050405020304" pitchFamily="18" charset="0"/>
                <a:cs typeface="Times New Roman" panose="02020603050405020304" pitchFamily="18" charset="0"/>
              </a:rPr>
              <a:t>T4 New product advances</a:t>
            </a:r>
          </a:p>
          <a:p>
            <a:pPr>
              <a:spcBef>
                <a:spcPct val="0"/>
              </a:spcBef>
              <a:buClrTx/>
              <a:buFontTx/>
              <a:buNone/>
            </a:pPr>
            <a:r>
              <a:rPr lang="en-US" altLang="en-US" sz="1100" b="0">
                <a:solidFill>
                  <a:srgbClr val="000000"/>
                </a:solidFill>
                <a:latin typeface="Times New Roman" panose="02020603050405020304" pitchFamily="18" charset="0"/>
                <a:cs typeface="Times New Roman" panose="02020603050405020304" pitchFamily="18" charset="0"/>
              </a:rPr>
              <a:t>T5 Japanese companies</a:t>
            </a:r>
          </a:p>
        </p:txBody>
      </p:sp>
      <p:sp>
        <p:nvSpPr>
          <p:cNvPr id="282694" name="Rectangle 67">
            <a:extLst>
              <a:ext uri="{FF2B5EF4-FFF2-40B4-BE49-F238E27FC236}">
                <a16:creationId xmlns:a16="http://schemas.microsoft.com/office/drawing/2014/main" id="{05220D17-FE18-4BFB-BC80-2B1CCCD400DC}"/>
              </a:ext>
            </a:extLst>
          </p:cNvPr>
          <p:cNvSpPr>
            <a:spLocks noChangeArrowheads="1"/>
          </p:cNvSpPr>
          <p:nvPr/>
        </p:nvSpPr>
        <p:spPr bwMode="auto">
          <a:xfrm>
            <a:off x="4325938" y="4860926"/>
            <a:ext cx="272510"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200" b="0">
                <a:solidFill>
                  <a:srgbClr val="000000"/>
                </a:solidFill>
                <a:latin typeface="Times New Roman" panose="02020603050405020304" pitchFamily="18" charset="0"/>
                <a:cs typeface="Times New Roman" panose="02020603050405020304" pitchFamily="18" charset="0"/>
              </a:rPr>
              <a:t>  </a:t>
            </a:r>
          </a:p>
        </p:txBody>
      </p:sp>
      <p:sp>
        <p:nvSpPr>
          <p:cNvPr id="282695" name="Freeform 68">
            <a:extLst>
              <a:ext uri="{FF2B5EF4-FFF2-40B4-BE49-F238E27FC236}">
                <a16:creationId xmlns:a16="http://schemas.microsoft.com/office/drawing/2014/main" id="{181DF3F6-4309-45DC-9805-EFE92E417729}"/>
              </a:ext>
            </a:extLst>
          </p:cNvPr>
          <p:cNvSpPr>
            <a:spLocks/>
          </p:cNvSpPr>
          <p:nvPr/>
        </p:nvSpPr>
        <p:spPr bwMode="auto">
          <a:xfrm>
            <a:off x="2967040" y="1574800"/>
            <a:ext cx="1865290" cy="1409700"/>
          </a:xfrm>
          <a:custGeom>
            <a:avLst/>
            <a:gdLst>
              <a:gd name="T0" fmla="*/ 0 w 1269"/>
              <a:gd name="T1" fmla="*/ 2147483646 h 888"/>
              <a:gd name="T2" fmla="*/ 2147483646 w 1269"/>
              <a:gd name="T3" fmla="*/ 2147483646 h 888"/>
              <a:gd name="T4" fmla="*/ 2147483646 w 1269"/>
              <a:gd name="T5" fmla="*/ 0 h 888"/>
              <a:gd name="T6" fmla="*/ 0 60000 65536"/>
              <a:gd name="T7" fmla="*/ 0 60000 65536"/>
              <a:gd name="T8" fmla="*/ 0 60000 65536"/>
              <a:gd name="T9" fmla="*/ 0 w 1269"/>
              <a:gd name="T10" fmla="*/ 0 h 888"/>
              <a:gd name="T11" fmla="*/ 1269 w 1269"/>
              <a:gd name="T12" fmla="*/ 888 h 888"/>
            </a:gdLst>
            <a:ahLst/>
            <a:cxnLst>
              <a:cxn ang="T6">
                <a:pos x="T0" y="T1"/>
              </a:cxn>
              <a:cxn ang="T7">
                <a:pos x="T2" y="T3"/>
              </a:cxn>
              <a:cxn ang="T8">
                <a:pos x="T4" y="T5"/>
              </a:cxn>
            </a:cxnLst>
            <a:rect l="T9" t="T10" r="T11" b="T12"/>
            <a:pathLst>
              <a:path w="1269" h="888">
                <a:moveTo>
                  <a:pt x="0" y="887"/>
                </a:moveTo>
                <a:lnTo>
                  <a:pt x="1268" y="887"/>
                </a:lnTo>
                <a:lnTo>
                  <a:pt x="1268" y="0"/>
                </a:lnTo>
              </a:path>
            </a:pathLst>
          </a:custGeom>
          <a:noFill/>
          <a:ln w="12700" cap="rnd">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282696" name="Line 69">
            <a:extLst>
              <a:ext uri="{FF2B5EF4-FFF2-40B4-BE49-F238E27FC236}">
                <a16:creationId xmlns:a16="http://schemas.microsoft.com/office/drawing/2014/main" id="{6846A57B-849C-4F54-B41C-4E8CF566266E}"/>
              </a:ext>
            </a:extLst>
          </p:cNvPr>
          <p:cNvSpPr>
            <a:spLocks noChangeShapeType="1"/>
          </p:cNvSpPr>
          <p:nvPr/>
        </p:nvSpPr>
        <p:spPr bwMode="auto">
          <a:xfrm>
            <a:off x="7053263" y="1581150"/>
            <a:ext cx="0" cy="4211638"/>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93254" name="Rectangle 70">
            <a:extLst>
              <a:ext uri="{FF2B5EF4-FFF2-40B4-BE49-F238E27FC236}">
                <a16:creationId xmlns:a16="http://schemas.microsoft.com/office/drawing/2014/main" id="{77916519-D513-4D6A-AE23-142CDC4D8739}"/>
              </a:ext>
            </a:extLst>
          </p:cNvPr>
          <p:cNvSpPr>
            <a:spLocks noGrp="1" noChangeArrowheads="1"/>
          </p:cNvSpPr>
          <p:nvPr>
            <p:ph type="title"/>
          </p:nvPr>
        </p:nvSpPr>
        <p:spPr>
          <a:xfrm>
            <a:off x="2209800" y="595313"/>
            <a:ext cx="7772400" cy="690562"/>
          </a:xfrm>
        </p:spPr>
        <p:txBody>
          <a:bodyPr anchor="t">
            <a:normAutofit fontScale="90000"/>
          </a:bodyPr>
          <a:lstStyle/>
          <a:p>
            <a:pPr eaLnBrk="1" hangingPunct="1">
              <a:defRPr/>
            </a:pPr>
            <a:r>
              <a:rPr lang="en-US" dirty="0">
                <a:latin typeface="Times New Roman" panose="02020603050405020304" pitchFamily="18" charset="0"/>
                <a:cs typeface="Times New Roman" panose="02020603050405020304" pitchFamily="18" charset="0"/>
              </a:rPr>
              <a:t>TOWS Matrix: Maytag as Example</a:t>
            </a:r>
          </a:p>
        </p:txBody>
      </p:sp>
      <p:sp>
        <p:nvSpPr>
          <p:cNvPr id="282699" name="Rectangle 74">
            <a:extLst>
              <a:ext uri="{FF2B5EF4-FFF2-40B4-BE49-F238E27FC236}">
                <a16:creationId xmlns:a16="http://schemas.microsoft.com/office/drawing/2014/main" id="{2740C12C-3172-4DB5-8B88-286614C7ABFB}"/>
              </a:ext>
            </a:extLst>
          </p:cNvPr>
          <p:cNvSpPr>
            <a:spLocks noChangeArrowheads="1"/>
          </p:cNvSpPr>
          <p:nvPr/>
        </p:nvSpPr>
        <p:spPr bwMode="auto">
          <a:xfrm>
            <a:off x="1733550" y="5846764"/>
            <a:ext cx="8293100" cy="4315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50000"/>
              </a:spcBef>
              <a:buClrTx/>
              <a:buFontTx/>
              <a:buNone/>
            </a:pPr>
            <a:r>
              <a:rPr lang="en-US" altLang="en-US" sz="1100" b="0" i="1">
                <a:solidFill>
                  <a:schemeClr val="tx1"/>
                </a:solidFill>
                <a:latin typeface="Times New Roman" panose="02020603050405020304" pitchFamily="18" charset="0"/>
                <a:cs typeface="Times New Roman" panose="02020603050405020304" pitchFamily="18" charset="0"/>
              </a:rPr>
              <a:t>Source:</a:t>
            </a:r>
            <a:r>
              <a:rPr lang="en-US" altLang="en-US" sz="1100" b="0">
                <a:solidFill>
                  <a:schemeClr val="tx1"/>
                </a:solidFill>
                <a:latin typeface="Times New Roman" panose="02020603050405020304" pitchFamily="18" charset="0"/>
                <a:cs typeface="Times New Roman" panose="02020603050405020304" pitchFamily="18" charset="0"/>
              </a:rPr>
              <a:t> Adapted from </a:t>
            </a:r>
            <a:r>
              <a:rPr lang="en-US" altLang="en-US" sz="1100" b="0" i="1">
                <a:solidFill>
                  <a:schemeClr val="tx1"/>
                </a:solidFill>
                <a:latin typeface="Times New Roman" panose="02020603050405020304" pitchFamily="18" charset="0"/>
                <a:cs typeface="Times New Roman" panose="02020603050405020304" pitchFamily="18" charset="0"/>
              </a:rPr>
              <a:t>Long-Range Planning</a:t>
            </a:r>
            <a:r>
              <a:rPr lang="en-US" altLang="en-US" sz="1100" b="0">
                <a:solidFill>
                  <a:schemeClr val="tx1"/>
                </a:solidFill>
                <a:latin typeface="Times New Roman" panose="02020603050405020304" pitchFamily="18" charset="0"/>
                <a:cs typeface="Times New Roman" panose="02020603050405020304" pitchFamily="18" charset="0"/>
              </a:rPr>
              <a:t>, April 1982, H. Weihrich, “The TOWS Matrix—A Tool for Situational Analysis” p. 60. Copyright 1982, with kind permission from H. Weihrich and Elsevier Science Ltd. The Boulevard, Langford Lane, Kidlington  OX5 1GB, UK.</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2">
            <a:extLst>
              <a:ext uri="{FF2B5EF4-FFF2-40B4-BE49-F238E27FC236}">
                <a16:creationId xmlns:a16="http://schemas.microsoft.com/office/drawing/2014/main" id="{3C9A61C0-220A-4896-A31A-7C917A238D8B}"/>
              </a:ext>
            </a:extLst>
          </p:cNvPr>
          <p:cNvSpPr txBox="1">
            <a:spLocks noChangeArrowheads="1"/>
          </p:cNvSpPr>
          <p:nvPr/>
        </p:nvSpPr>
        <p:spPr>
          <a:xfrm>
            <a:off x="1970898" y="486745"/>
            <a:ext cx="8048625" cy="741363"/>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sz="3200" dirty="0">
                <a:latin typeface="Times New Roman" panose="02020603050405020304" pitchFamily="18" charset="0"/>
                <a:cs typeface="Times New Roman" panose="02020603050405020304" pitchFamily="18" charset="0"/>
              </a:rPr>
              <a:t>External Factor Analysis Summary (EFAS)</a:t>
            </a:r>
          </a:p>
        </p:txBody>
      </p:sp>
      <p:sp>
        <p:nvSpPr>
          <p:cNvPr id="16" name="Line 5">
            <a:extLst>
              <a:ext uri="{FF2B5EF4-FFF2-40B4-BE49-F238E27FC236}">
                <a16:creationId xmlns:a16="http://schemas.microsoft.com/office/drawing/2014/main" id="{0D8BAF40-EEDB-4FF5-9232-FBF06265CCA4}"/>
              </a:ext>
            </a:extLst>
          </p:cNvPr>
          <p:cNvSpPr>
            <a:spLocks noChangeShapeType="1"/>
          </p:cNvSpPr>
          <p:nvPr/>
        </p:nvSpPr>
        <p:spPr bwMode="auto">
          <a:xfrm>
            <a:off x="2099486" y="-46318"/>
            <a:ext cx="7767638"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 name="Rectangle 6">
            <a:extLst>
              <a:ext uri="{FF2B5EF4-FFF2-40B4-BE49-F238E27FC236}">
                <a16:creationId xmlns:a16="http://schemas.microsoft.com/office/drawing/2014/main" id="{6F1FF8C8-7CF2-49B5-9E0C-1CDFBF3A7D89}"/>
              </a:ext>
            </a:extLst>
          </p:cNvPr>
          <p:cNvSpPr>
            <a:spLocks noChangeArrowheads="1"/>
          </p:cNvSpPr>
          <p:nvPr/>
        </p:nvSpPr>
        <p:spPr bwMode="auto">
          <a:xfrm>
            <a:off x="1408923" y="943945"/>
            <a:ext cx="9144000" cy="53736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eaLnBrk="1" hangingPunct="1">
              <a:spcBef>
                <a:spcPct val="0"/>
              </a:spcBef>
              <a:buClrTx/>
              <a:buFontTx/>
              <a:buNone/>
            </a:pPr>
            <a:endParaRPr lang="en-US" altLang="en-US" sz="1800" b="0">
              <a:solidFill>
                <a:schemeClr val="tx1"/>
              </a:solidFill>
              <a:latin typeface="Times New Roman" panose="02020603050405020304" pitchFamily="18" charset="0"/>
              <a:cs typeface="Times New Roman" panose="02020603050405020304" pitchFamily="18" charset="0"/>
            </a:endParaRPr>
          </a:p>
        </p:txBody>
      </p:sp>
      <p:sp>
        <p:nvSpPr>
          <p:cNvPr id="18" name="Line 7">
            <a:extLst>
              <a:ext uri="{FF2B5EF4-FFF2-40B4-BE49-F238E27FC236}">
                <a16:creationId xmlns:a16="http://schemas.microsoft.com/office/drawing/2014/main" id="{5B527C5A-A42A-4099-A098-B186085CBA3C}"/>
              </a:ext>
            </a:extLst>
          </p:cNvPr>
          <p:cNvSpPr>
            <a:spLocks noChangeShapeType="1"/>
          </p:cNvSpPr>
          <p:nvPr/>
        </p:nvSpPr>
        <p:spPr bwMode="auto">
          <a:xfrm>
            <a:off x="1547036" y="1521795"/>
            <a:ext cx="8802687" cy="0"/>
          </a:xfrm>
          <a:prstGeom prst="line">
            <a:avLst/>
          </a:prstGeom>
          <a:noFill/>
          <a:ln w="254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9" name="Line 8">
            <a:extLst>
              <a:ext uri="{FF2B5EF4-FFF2-40B4-BE49-F238E27FC236}">
                <a16:creationId xmlns:a16="http://schemas.microsoft.com/office/drawing/2014/main" id="{22534D1E-7635-43B1-AEE5-67FF533EC6E6}"/>
              </a:ext>
            </a:extLst>
          </p:cNvPr>
          <p:cNvSpPr>
            <a:spLocks noChangeShapeType="1"/>
          </p:cNvSpPr>
          <p:nvPr/>
        </p:nvSpPr>
        <p:spPr bwMode="auto">
          <a:xfrm>
            <a:off x="1547036" y="5239720"/>
            <a:ext cx="8802687" cy="0"/>
          </a:xfrm>
          <a:prstGeom prst="line">
            <a:avLst/>
          </a:prstGeom>
          <a:noFill/>
          <a:ln w="254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20" name="Rectangle 9">
            <a:extLst>
              <a:ext uri="{FF2B5EF4-FFF2-40B4-BE49-F238E27FC236}">
                <a16:creationId xmlns:a16="http://schemas.microsoft.com/office/drawing/2014/main" id="{89BB2A7B-6159-4561-8A9E-97C01F8AFE4C}"/>
              </a:ext>
            </a:extLst>
          </p:cNvPr>
          <p:cNvSpPr>
            <a:spLocks noChangeArrowheads="1"/>
          </p:cNvSpPr>
          <p:nvPr/>
        </p:nvSpPr>
        <p:spPr bwMode="auto">
          <a:xfrm>
            <a:off x="1542273" y="1631333"/>
            <a:ext cx="1497205" cy="5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a:solidFill>
                  <a:srgbClr val="000000"/>
                </a:solidFill>
                <a:latin typeface="Times New Roman" panose="02020603050405020304" pitchFamily="18" charset="0"/>
                <a:cs typeface="Times New Roman" panose="02020603050405020304" pitchFamily="18" charset="0"/>
              </a:rPr>
              <a:t>External</a:t>
            </a:r>
            <a:br>
              <a:rPr lang="en-US" altLang="en-US" sz="1400">
                <a:solidFill>
                  <a:srgbClr val="000000"/>
                </a:solidFill>
                <a:latin typeface="Times New Roman" panose="02020603050405020304" pitchFamily="18" charset="0"/>
                <a:cs typeface="Times New Roman" panose="02020603050405020304" pitchFamily="18" charset="0"/>
              </a:rPr>
            </a:br>
            <a:r>
              <a:rPr lang="en-US" altLang="en-US" sz="1400">
                <a:solidFill>
                  <a:srgbClr val="000000"/>
                </a:solidFill>
                <a:latin typeface="Times New Roman" panose="02020603050405020304" pitchFamily="18" charset="0"/>
                <a:cs typeface="Times New Roman" panose="02020603050405020304" pitchFamily="18" charset="0"/>
              </a:rPr>
              <a:t>Strategic Factors</a:t>
            </a:r>
          </a:p>
        </p:txBody>
      </p:sp>
      <p:sp>
        <p:nvSpPr>
          <p:cNvPr id="21" name="Rectangle 10">
            <a:extLst>
              <a:ext uri="{FF2B5EF4-FFF2-40B4-BE49-F238E27FC236}">
                <a16:creationId xmlns:a16="http://schemas.microsoft.com/office/drawing/2014/main" id="{9F7A3363-F687-4163-B0F3-21A61050464B}"/>
              </a:ext>
            </a:extLst>
          </p:cNvPr>
          <p:cNvSpPr>
            <a:spLocks noChangeArrowheads="1"/>
          </p:cNvSpPr>
          <p:nvPr/>
        </p:nvSpPr>
        <p:spPr bwMode="auto">
          <a:xfrm>
            <a:off x="4558523" y="1844058"/>
            <a:ext cx="733919" cy="30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a:solidFill>
                  <a:srgbClr val="000000"/>
                </a:solidFill>
                <a:latin typeface="Times New Roman" panose="02020603050405020304" pitchFamily="18" charset="0"/>
                <a:cs typeface="Times New Roman" panose="02020603050405020304" pitchFamily="18" charset="0"/>
              </a:rPr>
              <a:t>Weight</a:t>
            </a:r>
          </a:p>
        </p:txBody>
      </p:sp>
      <p:sp>
        <p:nvSpPr>
          <p:cNvPr id="22" name="Rectangle 11">
            <a:extLst>
              <a:ext uri="{FF2B5EF4-FFF2-40B4-BE49-F238E27FC236}">
                <a16:creationId xmlns:a16="http://schemas.microsoft.com/office/drawing/2014/main" id="{2197A428-7428-4CBB-9CB9-8B5730BCC743}"/>
              </a:ext>
            </a:extLst>
          </p:cNvPr>
          <p:cNvSpPr>
            <a:spLocks noChangeArrowheads="1"/>
          </p:cNvSpPr>
          <p:nvPr/>
        </p:nvSpPr>
        <p:spPr bwMode="auto">
          <a:xfrm>
            <a:off x="5655486" y="1631333"/>
            <a:ext cx="703719" cy="5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endParaRPr lang="en-US" altLang="en-US" sz="1400">
              <a:solidFill>
                <a:srgbClr val="000000"/>
              </a:solidFill>
              <a:latin typeface="Times New Roman" panose="02020603050405020304" pitchFamily="18" charset="0"/>
              <a:cs typeface="Times New Roman" panose="02020603050405020304" pitchFamily="18" charset="0"/>
            </a:endParaRPr>
          </a:p>
          <a:p>
            <a:pPr>
              <a:spcBef>
                <a:spcPct val="0"/>
              </a:spcBef>
              <a:buClrTx/>
              <a:buFontTx/>
              <a:buNone/>
            </a:pPr>
            <a:r>
              <a:rPr lang="en-US" altLang="en-US" sz="1400">
                <a:solidFill>
                  <a:srgbClr val="000000"/>
                </a:solidFill>
                <a:latin typeface="Times New Roman" panose="02020603050405020304" pitchFamily="18" charset="0"/>
                <a:cs typeface="Times New Roman" panose="02020603050405020304" pitchFamily="18" charset="0"/>
              </a:rPr>
              <a:t>Rating</a:t>
            </a:r>
          </a:p>
        </p:txBody>
      </p:sp>
      <p:sp>
        <p:nvSpPr>
          <p:cNvPr id="23" name="Rectangle 12">
            <a:extLst>
              <a:ext uri="{FF2B5EF4-FFF2-40B4-BE49-F238E27FC236}">
                <a16:creationId xmlns:a16="http://schemas.microsoft.com/office/drawing/2014/main" id="{F0D14EC6-17D7-4CFF-8161-EDE5995CEC4F}"/>
              </a:ext>
            </a:extLst>
          </p:cNvPr>
          <p:cNvSpPr>
            <a:spLocks noChangeArrowheads="1"/>
          </p:cNvSpPr>
          <p:nvPr/>
        </p:nvSpPr>
        <p:spPr bwMode="auto">
          <a:xfrm>
            <a:off x="6935011" y="1631333"/>
            <a:ext cx="958339" cy="5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a:solidFill>
                  <a:srgbClr val="000000"/>
                </a:solidFill>
                <a:latin typeface="Times New Roman" panose="02020603050405020304" pitchFamily="18" charset="0"/>
                <a:cs typeface="Times New Roman" panose="02020603050405020304" pitchFamily="18" charset="0"/>
              </a:rPr>
              <a:t>Weighted </a:t>
            </a:r>
            <a:br>
              <a:rPr lang="en-US" altLang="en-US" sz="1400">
                <a:solidFill>
                  <a:srgbClr val="000000"/>
                </a:solidFill>
                <a:latin typeface="Times New Roman" panose="02020603050405020304" pitchFamily="18" charset="0"/>
                <a:cs typeface="Times New Roman" panose="02020603050405020304" pitchFamily="18" charset="0"/>
              </a:rPr>
            </a:br>
            <a:r>
              <a:rPr lang="en-US" altLang="en-US" sz="1400">
                <a:solidFill>
                  <a:srgbClr val="000000"/>
                </a:solidFill>
                <a:latin typeface="Times New Roman" panose="02020603050405020304" pitchFamily="18" charset="0"/>
                <a:cs typeface="Times New Roman" panose="02020603050405020304" pitchFamily="18" charset="0"/>
              </a:rPr>
              <a:t>Score</a:t>
            </a:r>
          </a:p>
        </p:txBody>
      </p:sp>
      <p:sp>
        <p:nvSpPr>
          <p:cNvPr id="24" name="Rectangle 13">
            <a:extLst>
              <a:ext uri="{FF2B5EF4-FFF2-40B4-BE49-F238E27FC236}">
                <a16:creationId xmlns:a16="http://schemas.microsoft.com/office/drawing/2014/main" id="{0CA5165F-C992-4DB7-91C1-C41B0CB0FE44}"/>
              </a:ext>
            </a:extLst>
          </p:cNvPr>
          <p:cNvSpPr>
            <a:spLocks noChangeArrowheads="1"/>
          </p:cNvSpPr>
          <p:nvPr/>
        </p:nvSpPr>
        <p:spPr bwMode="auto">
          <a:xfrm>
            <a:off x="8530448" y="1844058"/>
            <a:ext cx="1013098" cy="30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a:solidFill>
                  <a:srgbClr val="000000"/>
                </a:solidFill>
                <a:latin typeface="Times New Roman" panose="02020603050405020304" pitchFamily="18" charset="0"/>
                <a:cs typeface="Times New Roman" panose="02020603050405020304" pitchFamily="18" charset="0"/>
              </a:rPr>
              <a:t>Comments</a:t>
            </a:r>
          </a:p>
        </p:txBody>
      </p:sp>
      <p:sp>
        <p:nvSpPr>
          <p:cNvPr id="25" name="Line 14">
            <a:extLst>
              <a:ext uri="{FF2B5EF4-FFF2-40B4-BE49-F238E27FC236}">
                <a16:creationId xmlns:a16="http://schemas.microsoft.com/office/drawing/2014/main" id="{79A44CAE-0DC6-42A2-974F-8AEE379DBB59}"/>
              </a:ext>
            </a:extLst>
          </p:cNvPr>
          <p:cNvSpPr>
            <a:spLocks noChangeShapeType="1"/>
          </p:cNvSpPr>
          <p:nvPr/>
        </p:nvSpPr>
        <p:spPr bwMode="auto">
          <a:xfrm>
            <a:off x="1547036" y="2171083"/>
            <a:ext cx="8802687"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26" name="Line 15">
            <a:extLst>
              <a:ext uri="{FF2B5EF4-FFF2-40B4-BE49-F238E27FC236}">
                <a16:creationId xmlns:a16="http://schemas.microsoft.com/office/drawing/2014/main" id="{9D60DB08-4C28-416F-9572-8044C78162D5}"/>
              </a:ext>
            </a:extLst>
          </p:cNvPr>
          <p:cNvSpPr>
            <a:spLocks noChangeShapeType="1"/>
          </p:cNvSpPr>
          <p:nvPr/>
        </p:nvSpPr>
        <p:spPr bwMode="auto">
          <a:xfrm>
            <a:off x="4345798" y="1537670"/>
            <a:ext cx="0" cy="3703638"/>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27" name="Line 16">
            <a:extLst>
              <a:ext uri="{FF2B5EF4-FFF2-40B4-BE49-F238E27FC236}">
                <a16:creationId xmlns:a16="http://schemas.microsoft.com/office/drawing/2014/main" id="{A8D13032-BFB8-4532-A26E-35FA45DA679C}"/>
              </a:ext>
            </a:extLst>
          </p:cNvPr>
          <p:cNvSpPr>
            <a:spLocks noChangeShapeType="1"/>
          </p:cNvSpPr>
          <p:nvPr/>
        </p:nvSpPr>
        <p:spPr bwMode="auto">
          <a:xfrm>
            <a:off x="5533248" y="1537670"/>
            <a:ext cx="0" cy="371475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28" name="Line 17">
            <a:extLst>
              <a:ext uri="{FF2B5EF4-FFF2-40B4-BE49-F238E27FC236}">
                <a16:creationId xmlns:a16="http://schemas.microsoft.com/office/drawing/2014/main" id="{34AAC280-6A15-449F-B06D-706F803C07E4}"/>
              </a:ext>
            </a:extLst>
          </p:cNvPr>
          <p:cNvSpPr>
            <a:spLocks noChangeShapeType="1"/>
          </p:cNvSpPr>
          <p:nvPr/>
        </p:nvSpPr>
        <p:spPr bwMode="auto">
          <a:xfrm>
            <a:off x="6861986" y="1537670"/>
            <a:ext cx="0" cy="3724275"/>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29" name="Line 18">
            <a:extLst>
              <a:ext uri="{FF2B5EF4-FFF2-40B4-BE49-F238E27FC236}">
                <a16:creationId xmlns:a16="http://schemas.microsoft.com/office/drawing/2014/main" id="{833FDD19-B742-4EC6-AF0F-B94D4F749DA1}"/>
              </a:ext>
            </a:extLst>
          </p:cNvPr>
          <p:cNvSpPr>
            <a:spLocks noChangeShapeType="1"/>
          </p:cNvSpPr>
          <p:nvPr/>
        </p:nvSpPr>
        <p:spPr bwMode="auto">
          <a:xfrm>
            <a:off x="8487586" y="1537670"/>
            <a:ext cx="0" cy="3694113"/>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30" name="Rectangle 19">
            <a:extLst>
              <a:ext uri="{FF2B5EF4-FFF2-40B4-BE49-F238E27FC236}">
                <a16:creationId xmlns:a16="http://schemas.microsoft.com/office/drawing/2014/main" id="{1C208F36-D571-4A36-94AC-0FDF81F14AEA}"/>
              </a:ext>
            </a:extLst>
          </p:cNvPr>
          <p:cNvSpPr>
            <a:spLocks noChangeArrowheads="1"/>
          </p:cNvSpPr>
          <p:nvPr/>
        </p:nvSpPr>
        <p:spPr bwMode="auto">
          <a:xfrm>
            <a:off x="4045761" y="2183783"/>
            <a:ext cx="275717" cy="30841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b="0">
                <a:solidFill>
                  <a:srgbClr val="000000"/>
                </a:solidFill>
                <a:latin typeface="Times New Roman" panose="02020603050405020304" pitchFamily="18" charset="0"/>
                <a:cs typeface="Times New Roman" panose="02020603050405020304" pitchFamily="18" charset="0"/>
              </a:rPr>
              <a:t>1</a:t>
            </a:r>
          </a:p>
        </p:txBody>
      </p:sp>
      <p:sp>
        <p:nvSpPr>
          <p:cNvPr id="31" name="Rectangle 20">
            <a:extLst>
              <a:ext uri="{FF2B5EF4-FFF2-40B4-BE49-F238E27FC236}">
                <a16:creationId xmlns:a16="http://schemas.microsoft.com/office/drawing/2014/main" id="{255728E1-9079-428A-AE22-5FE4B95E3BB8}"/>
              </a:ext>
            </a:extLst>
          </p:cNvPr>
          <p:cNvSpPr>
            <a:spLocks noChangeArrowheads="1"/>
          </p:cNvSpPr>
          <p:nvPr/>
        </p:nvSpPr>
        <p:spPr bwMode="auto">
          <a:xfrm>
            <a:off x="5234798" y="2183783"/>
            <a:ext cx="275717" cy="30841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b="0">
                <a:solidFill>
                  <a:srgbClr val="000000"/>
                </a:solidFill>
                <a:latin typeface="Times New Roman" panose="02020603050405020304" pitchFamily="18" charset="0"/>
                <a:cs typeface="Times New Roman" panose="02020603050405020304" pitchFamily="18" charset="0"/>
              </a:rPr>
              <a:t>2</a:t>
            </a:r>
          </a:p>
        </p:txBody>
      </p:sp>
      <p:sp>
        <p:nvSpPr>
          <p:cNvPr id="32" name="Rectangle 21">
            <a:extLst>
              <a:ext uri="{FF2B5EF4-FFF2-40B4-BE49-F238E27FC236}">
                <a16:creationId xmlns:a16="http://schemas.microsoft.com/office/drawing/2014/main" id="{65422FFC-5479-4220-8B0E-4B472A01B347}"/>
              </a:ext>
            </a:extLst>
          </p:cNvPr>
          <p:cNvSpPr>
            <a:spLocks noChangeArrowheads="1"/>
          </p:cNvSpPr>
          <p:nvPr/>
        </p:nvSpPr>
        <p:spPr bwMode="auto">
          <a:xfrm>
            <a:off x="6563536" y="2183783"/>
            <a:ext cx="275717" cy="30841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b="0">
                <a:solidFill>
                  <a:srgbClr val="000000"/>
                </a:solidFill>
                <a:latin typeface="Times New Roman" panose="02020603050405020304" pitchFamily="18" charset="0"/>
                <a:cs typeface="Times New Roman" panose="02020603050405020304" pitchFamily="18" charset="0"/>
              </a:rPr>
              <a:t>3</a:t>
            </a:r>
          </a:p>
        </p:txBody>
      </p:sp>
      <p:sp>
        <p:nvSpPr>
          <p:cNvPr id="33" name="Rectangle 22">
            <a:extLst>
              <a:ext uri="{FF2B5EF4-FFF2-40B4-BE49-F238E27FC236}">
                <a16:creationId xmlns:a16="http://schemas.microsoft.com/office/drawing/2014/main" id="{9B689099-5413-4609-86C9-9F3EA0E35079}"/>
              </a:ext>
            </a:extLst>
          </p:cNvPr>
          <p:cNvSpPr>
            <a:spLocks noChangeArrowheads="1"/>
          </p:cNvSpPr>
          <p:nvPr/>
        </p:nvSpPr>
        <p:spPr bwMode="auto">
          <a:xfrm>
            <a:off x="8190723" y="2183783"/>
            <a:ext cx="275717" cy="30841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b="0">
                <a:solidFill>
                  <a:srgbClr val="000000"/>
                </a:solidFill>
                <a:latin typeface="Times New Roman" panose="02020603050405020304" pitchFamily="18" charset="0"/>
                <a:cs typeface="Times New Roman" panose="02020603050405020304" pitchFamily="18" charset="0"/>
              </a:rPr>
              <a:t>4</a:t>
            </a:r>
          </a:p>
        </p:txBody>
      </p:sp>
      <p:sp>
        <p:nvSpPr>
          <p:cNvPr id="34" name="Rectangle 23">
            <a:extLst>
              <a:ext uri="{FF2B5EF4-FFF2-40B4-BE49-F238E27FC236}">
                <a16:creationId xmlns:a16="http://schemas.microsoft.com/office/drawing/2014/main" id="{C7611B9E-DD79-464E-99A2-0CF48792E834}"/>
              </a:ext>
            </a:extLst>
          </p:cNvPr>
          <p:cNvSpPr>
            <a:spLocks noChangeArrowheads="1"/>
          </p:cNvSpPr>
          <p:nvPr/>
        </p:nvSpPr>
        <p:spPr bwMode="auto">
          <a:xfrm>
            <a:off x="10038573" y="2183783"/>
            <a:ext cx="275717" cy="30841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b="0">
                <a:solidFill>
                  <a:srgbClr val="000000"/>
                </a:solidFill>
                <a:latin typeface="Times New Roman" panose="02020603050405020304" pitchFamily="18" charset="0"/>
                <a:cs typeface="Times New Roman" panose="02020603050405020304" pitchFamily="18" charset="0"/>
              </a:rPr>
              <a:t>5</a:t>
            </a:r>
          </a:p>
        </p:txBody>
      </p:sp>
      <p:sp>
        <p:nvSpPr>
          <p:cNvPr id="35" name="Rectangle 24">
            <a:extLst>
              <a:ext uri="{FF2B5EF4-FFF2-40B4-BE49-F238E27FC236}">
                <a16:creationId xmlns:a16="http://schemas.microsoft.com/office/drawing/2014/main" id="{600B3C95-20D1-4250-8EE7-C9D1AACF4F40}"/>
              </a:ext>
            </a:extLst>
          </p:cNvPr>
          <p:cNvSpPr>
            <a:spLocks noChangeArrowheads="1"/>
          </p:cNvSpPr>
          <p:nvPr/>
        </p:nvSpPr>
        <p:spPr bwMode="auto">
          <a:xfrm>
            <a:off x="4641073" y="4782520"/>
            <a:ext cx="500137" cy="30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a:solidFill>
                  <a:srgbClr val="000000"/>
                </a:solidFill>
                <a:latin typeface="Times New Roman" panose="02020603050405020304" pitchFamily="18" charset="0"/>
                <a:cs typeface="Times New Roman" panose="02020603050405020304" pitchFamily="18" charset="0"/>
              </a:rPr>
              <a:t>1.00</a:t>
            </a:r>
          </a:p>
        </p:txBody>
      </p:sp>
      <p:grpSp>
        <p:nvGrpSpPr>
          <p:cNvPr id="36" name="Group 25">
            <a:extLst>
              <a:ext uri="{FF2B5EF4-FFF2-40B4-BE49-F238E27FC236}">
                <a16:creationId xmlns:a16="http://schemas.microsoft.com/office/drawing/2014/main" id="{BFEEAC87-CCB3-4953-985E-B965C4E1E539}"/>
              </a:ext>
            </a:extLst>
          </p:cNvPr>
          <p:cNvGrpSpPr>
            <a:grpSpLocks/>
          </p:cNvGrpSpPr>
          <p:nvPr/>
        </p:nvGrpSpPr>
        <p:grpSpPr bwMode="auto">
          <a:xfrm>
            <a:off x="4723623" y="5058745"/>
            <a:ext cx="371475" cy="71438"/>
            <a:chOff x="2088" y="3216"/>
            <a:chExt cx="234" cy="45"/>
          </a:xfrm>
        </p:grpSpPr>
        <p:sp>
          <p:nvSpPr>
            <p:cNvPr id="37" name="Line 26">
              <a:extLst>
                <a:ext uri="{FF2B5EF4-FFF2-40B4-BE49-F238E27FC236}">
                  <a16:creationId xmlns:a16="http://schemas.microsoft.com/office/drawing/2014/main" id="{21A21601-FE0D-4A17-831E-AF7E69715052}"/>
                </a:ext>
              </a:extLst>
            </p:cNvPr>
            <p:cNvSpPr>
              <a:spLocks noChangeShapeType="1"/>
            </p:cNvSpPr>
            <p:nvPr/>
          </p:nvSpPr>
          <p:spPr bwMode="auto">
            <a:xfrm>
              <a:off x="2088" y="3216"/>
              <a:ext cx="234"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38" name="Line 27">
              <a:extLst>
                <a:ext uri="{FF2B5EF4-FFF2-40B4-BE49-F238E27FC236}">
                  <a16:creationId xmlns:a16="http://schemas.microsoft.com/office/drawing/2014/main" id="{8B7FC9E4-AE9A-4EF9-97EC-16CCB5BE667D}"/>
                </a:ext>
              </a:extLst>
            </p:cNvPr>
            <p:cNvSpPr>
              <a:spLocks noChangeShapeType="1"/>
            </p:cNvSpPr>
            <p:nvPr/>
          </p:nvSpPr>
          <p:spPr bwMode="auto">
            <a:xfrm>
              <a:off x="2088" y="3261"/>
              <a:ext cx="234"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grpSp>
      <p:grpSp>
        <p:nvGrpSpPr>
          <p:cNvPr id="39" name="Group 28">
            <a:extLst>
              <a:ext uri="{FF2B5EF4-FFF2-40B4-BE49-F238E27FC236}">
                <a16:creationId xmlns:a16="http://schemas.microsoft.com/office/drawing/2014/main" id="{84FE7660-8ADF-4A4E-9925-6B5B1640A3CA}"/>
              </a:ext>
            </a:extLst>
          </p:cNvPr>
          <p:cNvGrpSpPr>
            <a:grpSpLocks/>
          </p:cNvGrpSpPr>
          <p:nvPr/>
        </p:nvGrpSpPr>
        <p:grpSpPr bwMode="auto">
          <a:xfrm>
            <a:off x="7568423" y="5058745"/>
            <a:ext cx="371475" cy="71438"/>
            <a:chOff x="3880" y="3216"/>
            <a:chExt cx="234" cy="45"/>
          </a:xfrm>
        </p:grpSpPr>
        <p:sp>
          <p:nvSpPr>
            <p:cNvPr id="40" name="Line 29">
              <a:extLst>
                <a:ext uri="{FF2B5EF4-FFF2-40B4-BE49-F238E27FC236}">
                  <a16:creationId xmlns:a16="http://schemas.microsoft.com/office/drawing/2014/main" id="{7B34D424-2253-43D0-AF45-A779352EEE88}"/>
                </a:ext>
              </a:extLst>
            </p:cNvPr>
            <p:cNvSpPr>
              <a:spLocks noChangeShapeType="1"/>
            </p:cNvSpPr>
            <p:nvPr/>
          </p:nvSpPr>
          <p:spPr bwMode="auto">
            <a:xfrm>
              <a:off x="3880" y="3216"/>
              <a:ext cx="234"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41" name="Line 30">
              <a:extLst>
                <a:ext uri="{FF2B5EF4-FFF2-40B4-BE49-F238E27FC236}">
                  <a16:creationId xmlns:a16="http://schemas.microsoft.com/office/drawing/2014/main" id="{225E02C1-534B-4893-99FF-3E57AC134BAC}"/>
                </a:ext>
              </a:extLst>
            </p:cNvPr>
            <p:cNvSpPr>
              <a:spLocks noChangeShapeType="1"/>
            </p:cNvSpPr>
            <p:nvPr/>
          </p:nvSpPr>
          <p:spPr bwMode="auto">
            <a:xfrm>
              <a:off x="3880" y="3261"/>
              <a:ext cx="234"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grpSp>
      <p:sp>
        <p:nvSpPr>
          <p:cNvPr id="42" name="Line 31">
            <a:extLst>
              <a:ext uri="{FF2B5EF4-FFF2-40B4-BE49-F238E27FC236}">
                <a16:creationId xmlns:a16="http://schemas.microsoft.com/office/drawing/2014/main" id="{4C11CB5B-5AB0-40EF-92DC-A7A97D87DF15}"/>
              </a:ext>
            </a:extLst>
          </p:cNvPr>
          <p:cNvSpPr>
            <a:spLocks noChangeShapeType="1"/>
          </p:cNvSpPr>
          <p:nvPr/>
        </p:nvSpPr>
        <p:spPr bwMode="auto">
          <a:xfrm>
            <a:off x="4723623" y="4784108"/>
            <a:ext cx="371475"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43" name="Line 32">
            <a:extLst>
              <a:ext uri="{FF2B5EF4-FFF2-40B4-BE49-F238E27FC236}">
                <a16:creationId xmlns:a16="http://schemas.microsoft.com/office/drawing/2014/main" id="{375CB483-BE64-4C64-BD32-25DE3D21A4F1}"/>
              </a:ext>
            </a:extLst>
          </p:cNvPr>
          <p:cNvSpPr>
            <a:spLocks noChangeShapeType="1"/>
          </p:cNvSpPr>
          <p:nvPr/>
        </p:nvSpPr>
        <p:spPr bwMode="auto">
          <a:xfrm>
            <a:off x="7568423" y="4784108"/>
            <a:ext cx="371475"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44" name="Rectangle 33">
            <a:extLst>
              <a:ext uri="{FF2B5EF4-FFF2-40B4-BE49-F238E27FC236}">
                <a16:creationId xmlns:a16="http://schemas.microsoft.com/office/drawing/2014/main" id="{39650E38-8C40-48DC-A1E2-1D61C78DA299}"/>
              </a:ext>
            </a:extLst>
          </p:cNvPr>
          <p:cNvSpPr>
            <a:spLocks noChangeArrowheads="1"/>
          </p:cNvSpPr>
          <p:nvPr/>
        </p:nvSpPr>
        <p:spPr bwMode="auto">
          <a:xfrm>
            <a:off x="1532748" y="2304433"/>
            <a:ext cx="1818575" cy="2850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18000"/>
              </a:spcBef>
              <a:buClrTx/>
              <a:buFontTx/>
              <a:buNone/>
            </a:pPr>
            <a:r>
              <a:rPr lang="en-US" altLang="en-US" sz="1400" dirty="0">
                <a:solidFill>
                  <a:srgbClr val="000000"/>
                </a:solidFill>
                <a:latin typeface="Times New Roman" panose="02020603050405020304" pitchFamily="18" charset="0"/>
                <a:cs typeface="Times New Roman" panose="02020603050405020304" pitchFamily="18" charset="0"/>
              </a:rPr>
              <a:t>Opportunities</a:t>
            </a:r>
          </a:p>
          <a:p>
            <a:pPr>
              <a:spcBef>
                <a:spcPct val="18000"/>
              </a:spcBef>
              <a:buClrTx/>
              <a:buFontTx/>
              <a:buNone/>
            </a:pPr>
            <a:endParaRPr lang="en-US" altLang="en-US" sz="1400" dirty="0">
              <a:solidFill>
                <a:srgbClr val="000000"/>
              </a:solidFill>
              <a:latin typeface="Times New Roman" panose="02020603050405020304" pitchFamily="18" charset="0"/>
              <a:cs typeface="Times New Roman" panose="02020603050405020304" pitchFamily="18" charset="0"/>
            </a:endParaRPr>
          </a:p>
          <a:p>
            <a:pPr>
              <a:spcBef>
                <a:spcPct val="18000"/>
              </a:spcBef>
              <a:buClrTx/>
              <a:buFontTx/>
              <a:buNone/>
            </a:pPr>
            <a:endParaRPr lang="en-US" altLang="en-US" sz="1400" dirty="0">
              <a:solidFill>
                <a:srgbClr val="000000"/>
              </a:solidFill>
              <a:latin typeface="Times New Roman" panose="02020603050405020304" pitchFamily="18" charset="0"/>
              <a:cs typeface="Times New Roman" panose="02020603050405020304" pitchFamily="18" charset="0"/>
            </a:endParaRPr>
          </a:p>
          <a:p>
            <a:pPr>
              <a:spcBef>
                <a:spcPct val="18000"/>
              </a:spcBef>
              <a:buClrTx/>
              <a:buFontTx/>
              <a:buNone/>
            </a:pPr>
            <a:endParaRPr lang="en-US" altLang="en-US" sz="1400" dirty="0">
              <a:solidFill>
                <a:srgbClr val="000000"/>
              </a:solidFill>
              <a:latin typeface="Times New Roman" panose="02020603050405020304" pitchFamily="18" charset="0"/>
              <a:cs typeface="Times New Roman" panose="02020603050405020304" pitchFamily="18" charset="0"/>
            </a:endParaRPr>
          </a:p>
          <a:p>
            <a:pPr>
              <a:spcBef>
                <a:spcPct val="18000"/>
              </a:spcBef>
              <a:buClrTx/>
              <a:buFontTx/>
              <a:buNone/>
            </a:pPr>
            <a:endParaRPr lang="en-US" altLang="en-US" sz="1400" dirty="0">
              <a:solidFill>
                <a:srgbClr val="000000"/>
              </a:solidFill>
              <a:latin typeface="Times New Roman" panose="02020603050405020304" pitchFamily="18" charset="0"/>
              <a:cs typeface="Times New Roman" panose="02020603050405020304" pitchFamily="18" charset="0"/>
            </a:endParaRPr>
          </a:p>
          <a:p>
            <a:pPr>
              <a:spcBef>
                <a:spcPct val="18000"/>
              </a:spcBef>
              <a:buClrTx/>
              <a:buFontTx/>
              <a:buNone/>
            </a:pPr>
            <a:r>
              <a:rPr lang="en-US" altLang="en-US" sz="1400" dirty="0">
                <a:solidFill>
                  <a:srgbClr val="000000"/>
                </a:solidFill>
                <a:latin typeface="Times New Roman" panose="02020603050405020304" pitchFamily="18" charset="0"/>
                <a:cs typeface="Times New Roman" panose="02020603050405020304" pitchFamily="18" charset="0"/>
              </a:rPr>
              <a:t>Threats</a:t>
            </a:r>
          </a:p>
          <a:p>
            <a:pPr>
              <a:spcBef>
                <a:spcPct val="18000"/>
              </a:spcBef>
              <a:buClrTx/>
              <a:buFontTx/>
              <a:buNone/>
            </a:pPr>
            <a:endParaRPr lang="en-US" altLang="en-US" sz="1400" dirty="0">
              <a:solidFill>
                <a:srgbClr val="000000"/>
              </a:solidFill>
              <a:latin typeface="Times New Roman" panose="02020603050405020304" pitchFamily="18" charset="0"/>
              <a:cs typeface="Times New Roman" panose="02020603050405020304" pitchFamily="18" charset="0"/>
            </a:endParaRPr>
          </a:p>
          <a:p>
            <a:pPr>
              <a:spcBef>
                <a:spcPct val="18000"/>
              </a:spcBef>
              <a:buClrTx/>
              <a:buFontTx/>
              <a:buNone/>
            </a:pPr>
            <a:endParaRPr lang="en-US" altLang="en-US" sz="1400" dirty="0">
              <a:solidFill>
                <a:srgbClr val="000000"/>
              </a:solidFill>
              <a:latin typeface="Times New Roman" panose="02020603050405020304" pitchFamily="18" charset="0"/>
              <a:cs typeface="Times New Roman" panose="02020603050405020304" pitchFamily="18" charset="0"/>
            </a:endParaRPr>
          </a:p>
          <a:p>
            <a:pPr>
              <a:spcBef>
                <a:spcPct val="18000"/>
              </a:spcBef>
              <a:buClrTx/>
              <a:buFontTx/>
              <a:buNone/>
            </a:pPr>
            <a:endParaRPr lang="en-US" altLang="en-US" sz="1400" dirty="0">
              <a:solidFill>
                <a:srgbClr val="000000"/>
              </a:solidFill>
              <a:latin typeface="Times New Roman" panose="02020603050405020304" pitchFamily="18" charset="0"/>
              <a:cs typeface="Times New Roman" panose="02020603050405020304" pitchFamily="18" charset="0"/>
            </a:endParaRPr>
          </a:p>
          <a:p>
            <a:pPr>
              <a:spcBef>
                <a:spcPct val="18000"/>
              </a:spcBef>
              <a:buClrTx/>
              <a:buFontTx/>
              <a:buNone/>
            </a:pPr>
            <a:endParaRPr lang="en-US" altLang="en-US" sz="1400" dirty="0">
              <a:solidFill>
                <a:srgbClr val="000000"/>
              </a:solidFill>
              <a:latin typeface="Times New Roman" panose="02020603050405020304" pitchFamily="18" charset="0"/>
              <a:cs typeface="Times New Roman" panose="02020603050405020304" pitchFamily="18" charset="0"/>
            </a:endParaRPr>
          </a:p>
          <a:p>
            <a:pPr>
              <a:spcBef>
                <a:spcPct val="18000"/>
              </a:spcBef>
              <a:buClrTx/>
              <a:buFontTx/>
              <a:buNone/>
            </a:pPr>
            <a:r>
              <a:rPr lang="en-US" altLang="en-US" sz="1400" dirty="0">
                <a:solidFill>
                  <a:srgbClr val="000000"/>
                </a:solidFill>
                <a:latin typeface="Times New Roman" panose="02020603050405020304" pitchFamily="18" charset="0"/>
                <a:cs typeface="Times New Roman" panose="02020603050405020304" pitchFamily="18" charset="0"/>
              </a:rPr>
              <a:t>Total Weighted Score</a:t>
            </a:r>
          </a:p>
        </p:txBody>
      </p:sp>
      <p:sp>
        <p:nvSpPr>
          <p:cNvPr id="45" name="Rectangle 34">
            <a:extLst>
              <a:ext uri="{FF2B5EF4-FFF2-40B4-BE49-F238E27FC236}">
                <a16:creationId xmlns:a16="http://schemas.microsoft.com/office/drawing/2014/main" id="{39DF1F90-062F-4804-90D6-59DEAB140AA3}"/>
              </a:ext>
            </a:extLst>
          </p:cNvPr>
          <p:cNvSpPr>
            <a:spLocks noChangeArrowheads="1"/>
          </p:cNvSpPr>
          <p:nvPr/>
        </p:nvSpPr>
        <p:spPr bwMode="auto">
          <a:xfrm>
            <a:off x="1540686" y="5346083"/>
            <a:ext cx="8758237" cy="1062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lnSpc>
                <a:spcPct val="90000"/>
              </a:lnSpc>
              <a:spcBef>
                <a:spcPct val="0"/>
              </a:spcBef>
              <a:buClrTx/>
              <a:buFontTx/>
              <a:buNone/>
            </a:pPr>
            <a:r>
              <a:rPr lang="en-US" altLang="en-US" sz="1000" i="1" dirty="0">
                <a:solidFill>
                  <a:srgbClr val="000000"/>
                </a:solidFill>
                <a:latin typeface="Times New Roman" panose="02020603050405020304" pitchFamily="18" charset="0"/>
                <a:cs typeface="Times New Roman" panose="02020603050405020304" pitchFamily="18" charset="0"/>
              </a:rPr>
              <a:t>Notes:    </a:t>
            </a:r>
            <a:r>
              <a:rPr lang="en-US" altLang="en-US" sz="1000" dirty="0">
                <a:solidFill>
                  <a:srgbClr val="000000"/>
                </a:solidFill>
                <a:latin typeface="Times New Roman" panose="02020603050405020304" pitchFamily="18" charset="0"/>
                <a:cs typeface="Times New Roman" panose="02020603050405020304" pitchFamily="18" charset="0"/>
              </a:rPr>
              <a:t>1.</a:t>
            </a:r>
            <a:r>
              <a:rPr lang="en-US" altLang="en-US" sz="1000" b="0" dirty="0">
                <a:solidFill>
                  <a:srgbClr val="000000"/>
                </a:solidFill>
                <a:latin typeface="Times New Roman" panose="02020603050405020304" pitchFamily="18" charset="0"/>
                <a:cs typeface="Times New Roman" panose="02020603050405020304" pitchFamily="18" charset="0"/>
              </a:rPr>
              <a:t>  List opportunities and threats (5–10 each) in column 1.    </a:t>
            </a:r>
            <a:r>
              <a:rPr lang="en-US" altLang="en-US" sz="1000" dirty="0">
                <a:solidFill>
                  <a:srgbClr val="000000"/>
                </a:solidFill>
                <a:latin typeface="Times New Roman" panose="02020603050405020304" pitchFamily="18" charset="0"/>
                <a:cs typeface="Times New Roman" panose="02020603050405020304" pitchFamily="18" charset="0"/>
              </a:rPr>
              <a:t>2.  </a:t>
            </a:r>
            <a:r>
              <a:rPr lang="en-US" altLang="en-US" sz="1000" b="0" dirty="0">
                <a:solidFill>
                  <a:srgbClr val="000000"/>
                </a:solidFill>
                <a:latin typeface="Times New Roman" panose="02020603050405020304" pitchFamily="18" charset="0"/>
                <a:cs typeface="Times New Roman" panose="02020603050405020304" pitchFamily="18" charset="0"/>
              </a:rPr>
              <a:t>Weight each factor from 1.0 (Most Important) to 0.0 (Not Important) in Column 2 based on that factor’s probable impact on the company’s strategic position. The total weights must sum to 1.00. </a:t>
            </a:r>
            <a:r>
              <a:rPr lang="en-US" altLang="en-US" sz="1000" dirty="0">
                <a:solidFill>
                  <a:srgbClr val="000000"/>
                </a:solidFill>
                <a:latin typeface="Times New Roman" panose="02020603050405020304" pitchFamily="18" charset="0"/>
                <a:cs typeface="Times New Roman" panose="02020603050405020304" pitchFamily="18" charset="0"/>
              </a:rPr>
              <a:t>3.</a:t>
            </a:r>
            <a:r>
              <a:rPr lang="en-US" altLang="en-US" sz="1000" b="0" dirty="0">
                <a:solidFill>
                  <a:srgbClr val="000000"/>
                </a:solidFill>
                <a:latin typeface="Times New Roman" panose="02020603050405020304" pitchFamily="18" charset="0"/>
                <a:cs typeface="Times New Roman" panose="02020603050405020304" pitchFamily="18" charset="0"/>
              </a:rPr>
              <a:t>  Rate each factor from 5 (Outstanding) to 1 (Poor) in Column 3 based on the company’s response to that factor.    </a:t>
            </a:r>
            <a:r>
              <a:rPr lang="en-US" altLang="en-US" sz="1000" dirty="0">
                <a:solidFill>
                  <a:srgbClr val="000000"/>
                </a:solidFill>
                <a:latin typeface="Times New Roman" panose="02020603050405020304" pitchFamily="18" charset="0"/>
                <a:cs typeface="Times New Roman" panose="02020603050405020304" pitchFamily="18" charset="0"/>
              </a:rPr>
              <a:t>4.</a:t>
            </a:r>
            <a:r>
              <a:rPr lang="en-US" altLang="en-US" sz="1000" b="0" dirty="0">
                <a:solidFill>
                  <a:srgbClr val="000000"/>
                </a:solidFill>
                <a:latin typeface="Times New Roman" panose="02020603050405020304" pitchFamily="18" charset="0"/>
                <a:cs typeface="Times New Roman" panose="02020603050405020304" pitchFamily="18" charset="0"/>
              </a:rPr>
              <a:t>  Multiply each factor’s weight times its rating to obtain each factor’s weighted score in Column 4.    </a:t>
            </a:r>
            <a:r>
              <a:rPr lang="en-US" altLang="en-US" sz="1000" dirty="0">
                <a:solidFill>
                  <a:srgbClr val="000000"/>
                </a:solidFill>
                <a:latin typeface="Times New Roman" panose="02020603050405020304" pitchFamily="18" charset="0"/>
                <a:cs typeface="Times New Roman" panose="02020603050405020304" pitchFamily="18" charset="0"/>
              </a:rPr>
              <a:t>5.</a:t>
            </a:r>
            <a:r>
              <a:rPr lang="en-US" altLang="en-US" sz="1000" b="0" dirty="0">
                <a:solidFill>
                  <a:srgbClr val="000000"/>
                </a:solidFill>
                <a:latin typeface="Times New Roman" panose="02020603050405020304" pitchFamily="18" charset="0"/>
                <a:cs typeface="Times New Roman" panose="02020603050405020304" pitchFamily="18" charset="0"/>
              </a:rPr>
              <a:t>  Use Column 5 (comments) for rationale used for each factor.    </a:t>
            </a:r>
            <a:r>
              <a:rPr lang="en-US" altLang="en-US" sz="1000" dirty="0">
                <a:solidFill>
                  <a:srgbClr val="000000"/>
                </a:solidFill>
                <a:latin typeface="Times New Roman" panose="02020603050405020304" pitchFamily="18" charset="0"/>
                <a:cs typeface="Times New Roman" panose="02020603050405020304" pitchFamily="18" charset="0"/>
              </a:rPr>
              <a:t>6.</a:t>
            </a:r>
            <a:r>
              <a:rPr lang="en-US" altLang="en-US" sz="1000" b="0" dirty="0">
                <a:solidFill>
                  <a:srgbClr val="000000"/>
                </a:solidFill>
                <a:latin typeface="Times New Roman" panose="02020603050405020304" pitchFamily="18" charset="0"/>
                <a:cs typeface="Times New Roman" panose="02020603050405020304" pitchFamily="18" charset="0"/>
              </a:rPr>
              <a:t>  Add the weighted scores to obtain the total weighted score for the company in Column 4. This tells how well the company is responding to the strategic factors in its external environment.</a:t>
            </a:r>
          </a:p>
          <a:p>
            <a:pPr>
              <a:lnSpc>
                <a:spcPct val="90000"/>
              </a:lnSpc>
              <a:spcBef>
                <a:spcPct val="0"/>
              </a:spcBef>
              <a:buClrTx/>
              <a:buFontTx/>
              <a:buNone/>
            </a:pPr>
            <a:r>
              <a:rPr lang="en-US" altLang="en-US" sz="1000" b="0" i="1" dirty="0">
                <a:solidFill>
                  <a:srgbClr val="000000"/>
                </a:solidFill>
                <a:latin typeface="Times New Roman" panose="02020603050405020304" pitchFamily="18" charset="0"/>
                <a:cs typeface="Times New Roman" panose="02020603050405020304" pitchFamily="18" charset="0"/>
              </a:rPr>
              <a:t>Source:</a:t>
            </a:r>
            <a:r>
              <a:rPr lang="en-US" altLang="en-US" sz="1000" b="0" dirty="0">
                <a:solidFill>
                  <a:srgbClr val="000000"/>
                </a:solidFill>
                <a:latin typeface="Times New Roman" panose="02020603050405020304" pitchFamily="18" charset="0"/>
                <a:cs typeface="Times New Roman" panose="02020603050405020304" pitchFamily="18" charset="0"/>
              </a:rPr>
              <a:t> T. L. </a:t>
            </a:r>
            <a:r>
              <a:rPr lang="en-US" altLang="en-US" sz="1000" b="0" dirty="0" err="1">
                <a:solidFill>
                  <a:srgbClr val="000000"/>
                </a:solidFill>
                <a:latin typeface="Times New Roman" panose="02020603050405020304" pitchFamily="18" charset="0"/>
                <a:cs typeface="Times New Roman" panose="02020603050405020304" pitchFamily="18" charset="0"/>
              </a:rPr>
              <a:t>Wheelen</a:t>
            </a:r>
            <a:r>
              <a:rPr lang="en-US" altLang="en-US" sz="1000" b="0" dirty="0">
                <a:solidFill>
                  <a:srgbClr val="000000"/>
                </a:solidFill>
                <a:latin typeface="Times New Roman" panose="02020603050405020304" pitchFamily="18" charset="0"/>
                <a:cs typeface="Times New Roman" panose="02020603050405020304" pitchFamily="18" charset="0"/>
              </a:rPr>
              <a:t> and J. D. Hunger, “External Strategic Factors Analysis Summary (EFAS).” Copyright © 1991 by </a:t>
            </a:r>
            <a:r>
              <a:rPr lang="en-US" altLang="en-US" sz="1000" b="0" dirty="0" err="1">
                <a:solidFill>
                  <a:srgbClr val="000000"/>
                </a:solidFill>
                <a:latin typeface="Times New Roman" panose="02020603050405020304" pitchFamily="18" charset="0"/>
                <a:cs typeface="Times New Roman" panose="02020603050405020304" pitchFamily="18" charset="0"/>
              </a:rPr>
              <a:t>Wheelen</a:t>
            </a:r>
            <a:r>
              <a:rPr lang="en-US" altLang="en-US" sz="1000" b="0" dirty="0">
                <a:solidFill>
                  <a:srgbClr val="000000"/>
                </a:solidFill>
                <a:latin typeface="Times New Roman" panose="02020603050405020304" pitchFamily="18" charset="0"/>
                <a:cs typeface="Times New Roman" panose="02020603050405020304" pitchFamily="18" charset="0"/>
              </a:rPr>
              <a:t> and Hunger Associates. Reprinted by permission.</a:t>
            </a:r>
          </a:p>
        </p:txBody>
      </p:sp>
    </p:spTree>
    <p:extLst>
      <p:ext uri="{BB962C8B-B14F-4D97-AF65-F5344CB8AC3E}">
        <p14:creationId xmlns:p14="http://schemas.microsoft.com/office/powerpoint/2010/main" val="711998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2C5A3BCE-A0F6-4D5D-AA5E-B894371E7AAB}"/>
              </a:ext>
            </a:extLst>
          </p:cNvPr>
          <p:cNvGrpSpPr>
            <a:grpSpLocks/>
          </p:cNvGrpSpPr>
          <p:nvPr/>
        </p:nvGrpSpPr>
        <p:grpSpPr bwMode="auto">
          <a:xfrm>
            <a:off x="1427584" y="388779"/>
            <a:ext cx="8991600" cy="5903913"/>
            <a:chOff x="0" y="192"/>
            <a:chExt cx="5664" cy="3719"/>
          </a:xfrm>
        </p:grpSpPr>
        <p:sp>
          <p:nvSpPr>
            <p:cNvPr id="4" name="Rectangle 3">
              <a:extLst>
                <a:ext uri="{FF2B5EF4-FFF2-40B4-BE49-F238E27FC236}">
                  <a16:creationId xmlns:a16="http://schemas.microsoft.com/office/drawing/2014/main" id="{691E77FA-F161-4070-97F6-555DECC12ABA}"/>
                </a:ext>
              </a:extLst>
            </p:cNvPr>
            <p:cNvSpPr>
              <a:spLocks noChangeArrowheads="1"/>
            </p:cNvSpPr>
            <p:nvPr/>
          </p:nvSpPr>
          <p:spPr bwMode="auto">
            <a:xfrm>
              <a:off x="4896" y="3413"/>
              <a:ext cx="768"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.20</a:t>
              </a:r>
            </a:p>
          </p:txBody>
        </p:sp>
        <p:sp>
          <p:nvSpPr>
            <p:cNvPr id="5" name="Rectangle 4">
              <a:extLst>
                <a:ext uri="{FF2B5EF4-FFF2-40B4-BE49-F238E27FC236}">
                  <a16:creationId xmlns:a16="http://schemas.microsoft.com/office/drawing/2014/main" id="{65940192-41FD-4919-884E-A27495B70334}"/>
                </a:ext>
              </a:extLst>
            </p:cNvPr>
            <p:cNvSpPr>
              <a:spLocks noChangeArrowheads="1"/>
            </p:cNvSpPr>
            <p:nvPr/>
          </p:nvSpPr>
          <p:spPr bwMode="auto">
            <a:xfrm>
              <a:off x="4128" y="3413"/>
              <a:ext cx="768"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1</a:t>
              </a:r>
            </a:p>
          </p:txBody>
        </p:sp>
        <p:sp>
          <p:nvSpPr>
            <p:cNvPr id="6" name="Rectangle 5">
              <a:extLst>
                <a:ext uri="{FF2B5EF4-FFF2-40B4-BE49-F238E27FC236}">
                  <a16:creationId xmlns:a16="http://schemas.microsoft.com/office/drawing/2014/main" id="{B101B4EA-9E86-4AEB-8C8D-993247337B01}"/>
                </a:ext>
              </a:extLst>
            </p:cNvPr>
            <p:cNvSpPr>
              <a:spLocks noChangeArrowheads="1"/>
            </p:cNvSpPr>
            <p:nvPr/>
          </p:nvSpPr>
          <p:spPr bwMode="auto">
            <a:xfrm>
              <a:off x="3312" y="3413"/>
              <a:ext cx="816"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.20</a:t>
              </a:r>
            </a:p>
          </p:txBody>
        </p:sp>
        <p:sp>
          <p:nvSpPr>
            <p:cNvPr id="7" name="Rectangle 6">
              <a:extLst>
                <a:ext uri="{FF2B5EF4-FFF2-40B4-BE49-F238E27FC236}">
                  <a16:creationId xmlns:a16="http://schemas.microsoft.com/office/drawing/2014/main" id="{06428E39-5DA4-4487-9B12-18D749ACA5C9}"/>
                </a:ext>
              </a:extLst>
            </p:cNvPr>
            <p:cNvSpPr>
              <a:spLocks noChangeArrowheads="1"/>
            </p:cNvSpPr>
            <p:nvPr/>
          </p:nvSpPr>
          <p:spPr bwMode="auto">
            <a:xfrm>
              <a:off x="0" y="3413"/>
              <a:ext cx="3312"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000">
                  <a:latin typeface="Times New Roman" panose="02020603050405020304" pitchFamily="18" charset="0"/>
                  <a:cs typeface="Times New Roman" panose="02020603050405020304" pitchFamily="18" charset="0"/>
                </a:rPr>
                <a:t>  Clinton Administration</a:t>
              </a:r>
            </a:p>
          </p:txBody>
        </p:sp>
        <p:sp>
          <p:nvSpPr>
            <p:cNvPr id="8" name="Rectangle 7">
              <a:extLst>
                <a:ext uri="{FF2B5EF4-FFF2-40B4-BE49-F238E27FC236}">
                  <a16:creationId xmlns:a16="http://schemas.microsoft.com/office/drawing/2014/main" id="{07657EB0-F2DD-49BB-A6D0-327CC28A0F3D}"/>
                </a:ext>
              </a:extLst>
            </p:cNvPr>
            <p:cNvSpPr>
              <a:spLocks noChangeArrowheads="1"/>
            </p:cNvSpPr>
            <p:nvPr/>
          </p:nvSpPr>
          <p:spPr bwMode="auto">
            <a:xfrm>
              <a:off x="4896" y="3164"/>
              <a:ext cx="768"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.20</a:t>
              </a:r>
            </a:p>
          </p:txBody>
        </p:sp>
        <p:sp>
          <p:nvSpPr>
            <p:cNvPr id="9" name="Rectangle 8">
              <a:extLst>
                <a:ext uri="{FF2B5EF4-FFF2-40B4-BE49-F238E27FC236}">
                  <a16:creationId xmlns:a16="http://schemas.microsoft.com/office/drawing/2014/main" id="{3E262E70-AFE3-4F69-A00C-43719E7E9DBB}"/>
                </a:ext>
              </a:extLst>
            </p:cNvPr>
            <p:cNvSpPr>
              <a:spLocks noChangeArrowheads="1"/>
            </p:cNvSpPr>
            <p:nvPr/>
          </p:nvSpPr>
          <p:spPr bwMode="auto">
            <a:xfrm>
              <a:off x="4128" y="3164"/>
              <a:ext cx="768"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2</a:t>
              </a:r>
            </a:p>
          </p:txBody>
        </p:sp>
        <p:sp>
          <p:nvSpPr>
            <p:cNvPr id="10" name="Rectangle 9">
              <a:extLst>
                <a:ext uri="{FF2B5EF4-FFF2-40B4-BE49-F238E27FC236}">
                  <a16:creationId xmlns:a16="http://schemas.microsoft.com/office/drawing/2014/main" id="{0B4BE7AD-9869-4E31-97E9-18C7EE438473}"/>
                </a:ext>
              </a:extLst>
            </p:cNvPr>
            <p:cNvSpPr>
              <a:spLocks noChangeArrowheads="1"/>
            </p:cNvSpPr>
            <p:nvPr/>
          </p:nvSpPr>
          <p:spPr bwMode="auto">
            <a:xfrm>
              <a:off x="3312" y="3164"/>
              <a:ext cx="816"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.10</a:t>
              </a:r>
            </a:p>
          </p:txBody>
        </p:sp>
        <p:sp>
          <p:nvSpPr>
            <p:cNvPr id="11" name="Rectangle 10">
              <a:extLst>
                <a:ext uri="{FF2B5EF4-FFF2-40B4-BE49-F238E27FC236}">
                  <a16:creationId xmlns:a16="http://schemas.microsoft.com/office/drawing/2014/main" id="{99CAB470-DE15-42CB-833A-2270739B1ACB}"/>
                </a:ext>
              </a:extLst>
            </p:cNvPr>
            <p:cNvSpPr>
              <a:spLocks noChangeArrowheads="1"/>
            </p:cNvSpPr>
            <p:nvPr/>
          </p:nvSpPr>
          <p:spPr bwMode="auto">
            <a:xfrm>
              <a:off x="0" y="3164"/>
              <a:ext cx="3312"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000">
                  <a:latin typeface="Times New Roman" panose="02020603050405020304" pitchFamily="18" charset="0"/>
                  <a:cs typeface="Times New Roman" panose="02020603050405020304" pitchFamily="18" charset="0"/>
                </a:rPr>
                <a:t>  Bad media exposure from FDA</a:t>
              </a:r>
            </a:p>
          </p:txBody>
        </p:sp>
        <p:sp>
          <p:nvSpPr>
            <p:cNvPr id="12" name="Rectangle 11">
              <a:extLst>
                <a:ext uri="{FF2B5EF4-FFF2-40B4-BE49-F238E27FC236}">
                  <a16:creationId xmlns:a16="http://schemas.microsoft.com/office/drawing/2014/main" id="{B548A149-C9E8-41AB-9B52-628489ADEAFE}"/>
                </a:ext>
              </a:extLst>
            </p:cNvPr>
            <p:cNvSpPr>
              <a:spLocks noChangeArrowheads="1"/>
            </p:cNvSpPr>
            <p:nvPr/>
          </p:nvSpPr>
          <p:spPr bwMode="auto">
            <a:xfrm>
              <a:off x="4896" y="2915"/>
              <a:ext cx="768"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.10</a:t>
              </a:r>
            </a:p>
          </p:txBody>
        </p:sp>
        <p:sp>
          <p:nvSpPr>
            <p:cNvPr id="13" name="Rectangle 12">
              <a:extLst>
                <a:ext uri="{FF2B5EF4-FFF2-40B4-BE49-F238E27FC236}">
                  <a16:creationId xmlns:a16="http://schemas.microsoft.com/office/drawing/2014/main" id="{A0372C37-CB3D-4E00-A5E4-F586C148FCDD}"/>
                </a:ext>
              </a:extLst>
            </p:cNvPr>
            <p:cNvSpPr>
              <a:spLocks noChangeArrowheads="1"/>
            </p:cNvSpPr>
            <p:nvPr/>
          </p:nvSpPr>
          <p:spPr bwMode="auto">
            <a:xfrm>
              <a:off x="4128" y="2915"/>
              <a:ext cx="768"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2</a:t>
              </a:r>
            </a:p>
          </p:txBody>
        </p:sp>
        <p:sp>
          <p:nvSpPr>
            <p:cNvPr id="14" name="Rectangle 13">
              <a:extLst>
                <a:ext uri="{FF2B5EF4-FFF2-40B4-BE49-F238E27FC236}">
                  <a16:creationId xmlns:a16="http://schemas.microsoft.com/office/drawing/2014/main" id="{3979D051-00A0-4BB6-9599-64262B0793DA}"/>
                </a:ext>
              </a:extLst>
            </p:cNvPr>
            <p:cNvSpPr>
              <a:spLocks noChangeArrowheads="1"/>
            </p:cNvSpPr>
            <p:nvPr/>
          </p:nvSpPr>
          <p:spPr bwMode="auto">
            <a:xfrm>
              <a:off x="3312" y="2915"/>
              <a:ext cx="816"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.05</a:t>
              </a:r>
            </a:p>
          </p:txBody>
        </p:sp>
        <p:sp>
          <p:nvSpPr>
            <p:cNvPr id="15" name="Rectangle 14">
              <a:extLst>
                <a:ext uri="{FF2B5EF4-FFF2-40B4-BE49-F238E27FC236}">
                  <a16:creationId xmlns:a16="http://schemas.microsoft.com/office/drawing/2014/main" id="{30B01976-B915-4569-ADA0-63F8255B46C7}"/>
                </a:ext>
              </a:extLst>
            </p:cNvPr>
            <p:cNvSpPr>
              <a:spLocks noChangeArrowheads="1"/>
            </p:cNvSpPr>
            <p:nvPr/>
          </p:nvSpPr>
          <p:spPr bwMode="auto">
            <a:xfrm>
              <a:off x="0" y="2915"/>
              <a:ext cx="3312"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000">
                  <a:latin typeface="Times New Roman" panose="02020603050405020304" pitchFamily="18" charset="0"/>
                  <a:cs typeface="Times New Roman" panose="02020603050405020304" pitchFamily="18" charset="0"/>
                </a:rPr>
                <a:t>  Smokeless market SE region U.S.</a:t>
              </a:r>
            </a:p>
          </p:txBody>
        </p:sp>
        <p:sp>
          <p:nvSpPr>
            <p:cNvPr id="16" name="Rectangle 15">
              <a:extLst>
                <a:ext uri="{FF2B5EF4-FFF2-40B4-BE49-F238E27FC236}">
                  <a16:creationId xmlns:a16="http://schemas.microsoft.com/office/drawing/2014/main" id="{F2A971B4-5F40-4E53-8E3A-556772396183}"/>
                </a:ext>
              </a:extLst>
            </p:cNvPr>
            <p:cNvSpPr>
              <a:spLocks noChangeArrowheads="1"/>
            </p:cNvSpPr>
            <p:nvPr/>
          </p:nvSpPr>
          <p:spPr bwMode="auto">
            <a:xfrm>
              <a:off x="4896" y="2666"/>
              <a:ext cx="768"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.15</a:t>
              </a:r>
            </a:p>
          </p:txBody>
        </p:sp>
        <p:sp>
          <p:nvSpPr>
            <p:cNvPr id="17" name="Rectangle 16">
              <a:extLst>
                <a:ext uri="{FF2B5EF4-FFF2-40B4-BE49-F238E27FC236}">
                  <a16:creationId xmlns:a16="http://schemas.microsoft.com/office/drawing/2014/main" id="{193A29E3-514B-4A07-AB0B-18760FFA2F55}"/>
                </a:ext>
              </a:extLst>
            </p:cNvPr>
            <p:cNvSpPr>
              <a:spLocks noChangeArrowheads="1"/>
            </p:cNvSpPr>
            <p:nvPr/>
          </p:nvSpPr>
          <p:spPr bwMode="auto">
            <a:xfrm>
              <a:off x="4128" y="2666"/>
              <a:ext cx="768"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3</a:t>
              </a:r>
            </a:p>
          </p:txBody>
        </p:sp>
        <p:sp>
          <p:nvSpPr>
            <p:cNvPr id="18" name="Rectangle 17">
              <a:extLst>
                <a:ext uri="{FF2B5EF4-FFF2-40B4-BE49-F238E27FC236}">
                  <a16:creationId xmlns:a16="http://schemas.microsoft.com/office/drawing/2014/main" id="{F4998805-09AE-4845-A40C-E25E4D8317F1}"/>
                </a:ext>
              </a:extLst>
            </p:cNvPr>
            <p:cNvSpPr>
              <a:spLocks noChangeArrowheads="1"/>
            </p:cNvSpPr>
            <p:nvPr/>
          </p:nvSpPr>
          <p:spPr bwMode="auto">
            <a:xfrm>
              <a:off x="3312" y="2666"/>
              <a:ext cx="816"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.05</a:t>
              </a:r>
            </a:p>
          </p:txBody>
        </p:sp>
        <p:sp>
          <p:nvSpPr>
            <p:cNvPr id="19" name="Rectangle 18">
              <a:extLst>
                <a:ext uri="{FF2B5EF4-FFF2-40B4-BE49-F238E27FC236}">
                  <a16:creationId xmlns:a16="http://schemas.microsoft.com/office/drawing/2014/main" id="{1F6CAAAF-DD24-4B29-B127-D525386FFA29}"/>
                </a:ext>
              </a:extLst>
            </p:cNvPr>
            <p:cNvSpPr>
              <a:spLocks noChangeArrowheads="1"/>
            </p:cNvSpPr>
            <p:nvPr/>
          </p:nvSpPr>
          <p:spPr bwMode="auto">
            <a:xfrm>
              <a:off x="0" y="2666"/>
              <a:ext cx="3312"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000">
                  <a:latin typeface="Times New Roman" panose="02020603050405020304" pitchFamily="18" charset="0"/>
                  <a:cs typeface="Times New Roman" panose="02020603050405020304" pitchFamily="18" charset="0"/>
                </a:rPr>
                <a:t>  Production limits on tobacco</a:t>
              </a:r>
            </a:p>
          </p:txBody>
        </p:sp>
        <p:sp>
          <p:nvSpPr>
            <p:cNvPr id="20" name="Rectangle 19">
              <a:extLst>
                <a:ext uri="{FF2B5EF4-FFF2-40B4-BE49-F238E27FC236}">
                  <a16:creationId xmlns:a16="http://schemas.microsoft.com/office/drawing/2014/main" id="{3305FB7B-5AAE-4010-8D7F-8D5117214D2F}"/>
                </a:ext>
              </a:extLst>
            </p:cNvPr>
            <p:cNvSpPr>
              <a:spLocks noChangeArrowheads="1"/>
            </p:cNvSpPr>
            <p:nvPr/>
          </p:nvSpPr>
          <p:spPr bwMode="auto">
            <a:xfrm>
              <a:off x="4896" y="2417"/>
              <a:ext cx="768"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.20</a:t>
              </a:r>
            </a:p>
          </p:txBody>
        </p:sp>
        <p:sp>
          <p:nvSpPr>
            <p:cNvPr id="21" name="Rectangle 20">
              <a:extLst>
                <a:ext uri="{FF2B5EF4-FFF2-40B4-BE49-F238E27FC236}">
                  <a16:creationId xmlns:a16="http://schemas.microsoft.com/office/drawing/2014/main" id="{519EE490-B7C7-4986-B124-CC43452FAF58}"/>
                </a:ext>
              </a:extLst>
            </p:cNvPr>
            <p:cNvSpPr>
              <a:spLocks noChangeArrowheads="1"/>
            </p:cNvSpPr>
            <p:nvPr/>
          </p:nvSpPr>
          <p:spPr bwMode="auto">
            <a:xfrm>
              <a:off x="4128" y="2417"/>
              <a:ext cx="768"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2</a:t>
              </a:r>
            </a:p>
          </p:txBody>
        </p:sp>
        <p:sp>
          <p:nvSpPr>
            <p:cNvPr id="22" name="Rectangle 21">
              <a:extLst>
                <a:ext uri="{FF2B5EF4-FFF2-40B4-BE49-F238E27FC236}">
                  <a16:creationId xmlns:a16="http://schemas.microsoft.com/office/drawing/2014/main" id="{84728A60-2D5B-4BF0-A69B-554AD364F603}"/>
                </a:ext>
              </a:extLst>
            </p:cNvPr>
            <p:cNvSpPr>
              <a:spLocks noChangeArrowheads="1"/>
            </p:cNvSpPr>
            <p:nvPr/>
          </p:nvSpPr>
          <p:spPr bwMode="auto">
            <a:xfrm>
              <a:off x="3312" y="2417"/>
              <a:ext cx="816"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.10</a:t>
              </a:r>
            </a:p>
          </p:txBody>
        </p:sp>
        <p:sp>
          <p:nvSpPr>
            <p:cNvPr id="23" name="Rectangle 22">
              <a:extLst>
                <a:ext uri="{FF2B5EF4-FFF2-40B4-BE49-F238E27FC236}">
                  <a16:creationId xmlns:a16="http://schemas.microsoft.com/office/drawing/2014/main" id="{A0FEAE06-AEF1-4EF2-B4BE-6F108AB356A6}"/>
                </a:ext>
              </a:extLst>
            </p:cNvPr>
            <p:cNvSpPr>
              <a:spLocks noChangeArrowheads="1"/>
            </p:cNvSpPr>
            <p:nvPr/>
          </p:nvSpPr>
          <p:spPr bwMode="auto">
            <a:xfrm>
              <a:off x="0" y="2417"/>
              <a:ext cx="3312"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000">
                  <a:latin typeface="Times New Roman" panose="02020603050405020304" pitchFamily="18" charset="0"/>
                  <a:cs typeface="Times New Roman" panose="02020603050405020304" pitchFamily="18" charset="0"/>
                </a:rPr>
                <a:t>  Legislation against the tobacco industry</a:t>
              </a:r>
            </a:p>
          </p:txBody>
        </p:sp>
        <p:sp>
          <p:nvSpPr>
            <p:cNvPr id="24" name="Rectangle 23">
              <a:extLst>
                <a:ext uri="{FF2B5EF4-FFF2-40B4-BE49-F238E27FC236}">
                  <a16:creationId xmlns:a16="http://schemas.microsoft.com/office/drawing/2014/main" id="{CF16C5CA-0E61-420B-97F5-7E9FB89EE139}"/>
                </a:ext>
              </a:extLst>
            </p:cNvPr>
            <p:cNvSpPr>
              <a:spLocks noChangeArrowheads="1"/>
            </p:cNvSpPr>
            <p:nvPr/>
          </p:nvSpPr>
          <p:spPr bwMode="auto">
            <a:xfrm>
              <a:off x="4896" y="2130"/>
              <a:ext cx="768" cy="287"/>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endParaRPr lang="en-US" altLang="en-US" sz="1800">
                <a:latin typeface="Times New Roman" panose="02020603050405020304" pitchFamily="18" charset="0"/>
                <a:cs typeface="Times New Roman" panose="02020603050405020304" pitchFamily="18" charset="0"/>
              </a:endParaRPr>
            </a:p>
          </p:txBody>
        </p:sp>
        <p:sp>
          <p:nvSpPr>
            <p:cNvPr id="25" name="Rectangle 24">
              <a:extLst>
                <a:ext uri="{FF2B5EF4-FFF2-40B4-BE49-F238E27FC236}">
                  <a16:creationId xmlns:a16="http://schemas.microsoft.com/office/drawing/2014/main" id="{17B1599A-394A-447D-BC28-951860E1B378}"/>
                </a:ext>
              </a:extLst>
            </p:cNvPr>
            <p:cNvSpPr>
              <a:spLocks noChangeArrowheads="1"/>
            </p:cNvSpPr>
            <p:nvPr/>
          </p:nvSpPr>
          <p:spPr bwMode="auto">
            <a:xfrm>
              <a:off x="4128" y="2130"/>
              <a:ext cx="768" cy="287"/>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endParaRPr lang="en-US" altLang="en-US" sz="1800">
                <a:latin typeface="Times New Roman" panose="02020603050405020304" pitchFamily="18" charset="0"/>
                <a:cs typeface="Times New Roman" panose="02020603050405020304" pitchFamily="18" charset="0"/>
              </a:endParaRPr>
            </a:p>
          </p:txBody>
        </p:sp>
        <p:sp>
          <p:nvSpPr>
            <p:cNvPr id="26" name="Rectangle 25">
              <a:extLst>
                <a:ext uri="{FF2B5EF4-FFF2-40B4-BE49-F238E27FC236}">
                  <a16:creationId xmlns:a16="http://schemas.microsoft.com/office/drawing/2014/main" id="{313596D1-7C52-409F-AF2E-ED968335D586}"/>
                </a:ext>
              </a:extLst>
            </p:cNvPr>
            <p:cNvSpPr>
              <a:spLocks noChangeArrowheads="1"/>
            </p:cNvSpPr>
            <p:nvPr/>
          </p:nvSpPr>
          <p:spPr bwMode="auto">
            <a:xfrm>
              <a:off x="3312" y="2130"/>
              <a:ext cx="816" cy="287"/>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endParaRPr lang="en-US" altLang="en-US" sz="1800">
                <a:latin typeface="Times New Roman" panose="02020603050405020304" pitchFamily="18" charset="0"/>
                <a:cs typeface="Times New Roman" panose="02020603050405020304" pitchFamily="18" charset="0"/>
              </a:endParaRPr>
            </a:p>
          </p:txBody>
        </p:sp>
        <p:sp>
          <p:nvSpPr>
            <p:cNvPr id="27" name="Rectangle 26">
              <a:extLst>
                <a:ext uri="{FF2B5EF4-FFF2-40B4-BE49-F238E27FC236}">
                  <a16:creationId xmlns:a16="http://schemas.microsoft.com/office/drawing/2014/main" id="{4283BEFA-349D-4B79-AF97-D09F023056AD}"/>
                </a:ext>
              </a:extLst>
            </p:cNvPr>
            <p:cNvSpPr>
              <a:spLocks noChangeArrowheads="1"/>
            </p:cNvSpPr>
            <p:nvPr/>
          </p:nvSpPr>
          <p:spPr bwMode="auto">
            <a:xfrm>
              <a:off x="0" y="2130"/>
              <a:ext cx="3312" cy="287"/>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400" b="1" i="1">
                  <a:latin typeface="Times New Roman" panose="02020603050405020304" pitchFamily="18" charset="0"/>
                  <a:cs typeface="Times New Roman" panose="02020603050405020304" pitchFamily="18" charset="0"/>
                </a:rPr>
                <a:t>Threats</a:t>
              </a:r>
            </a:p>
          </p:txBody>
        </p:sp>
        <p:sp>
          <p:nvSpPr>
            <p:cNvPr id="28" name="Rectangle 27">
              <a:extLst>
                <a:ext uri="{FF2B5EF4-FFF2-40B4-BE49-F238E27FC236}">
                  <a16:creationId xmlns:a16="http://schemas.microsoft.com/office/drawing/2014/main" id="{FDC67374-2384-4E02-821B-E2D1A2FD3EF7}"/>
                </a:ext>
              </a:extLst>
            </p:cNvPr>
            <p:cNvSpPr>
              <a:spLocks noChangeArrowheads="1"/>
            </p:cNvSpPr>
            <p:nvPr/>
          </p:nvSpPr>
          <p:spPr bwMode="auto">
            <a:xfrm>
              <a:off x="4896" y="1864"/>
              <a:ext cx="768" cy="26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.30</a:t>
              </a:r>
            </a:p>
          </p:txBody>
        </p:sp>
        <p:sp>
          <p:nvSpPr>
            <p:cNvPr id="29" name="Rectangle 28">
              <a:extLst>
                <a:ext uri="{FF2B5EF4-FFF2-40B4-BE49-F238E27FC236}">
                  <a16:creationId xmlns:a16="http://schemas.microsoft.com/office/drawing/2014/main" id="{290338DB-0B58-4FA4-BBC4-6B432C09112A}"/>
                </a:ext>
              </a:extLst>
            </p:cNvPr>
            <p:cNvSpPr>
              <a:spLocks noChangeArrowheads="1"/>
            </p:cNvSpPr>
            <p:nvPr/>
          </p:nvSpPr>
          <p:spPr bwMode="auto">
            <a:xfrm>
              <a:off x="4128" y="1864"/>
              <a:ext cx="768" cy="26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3</a:t>
              </a:r>
            </a:p>
          </p:txBody>
        </p:sp>
        <p:sp>
          <p:nvSpPr>
            <p:cNvPr id="30" name="Rectangle 29">
              <a:extLst>
                <a:ext uri="{FF2B5EF4-FFF2-40B4-BE49-F238E27FC236}">
                  <a16:creationId xmlns:a16="http://schemas.microsoft.com/office/drawing/2014/main" id="{EAC31E32-8AA9-4C80-8A38-EC39D753E516}"/>
                </a:ext>
              </a:extLst>
            </p:cNvPr>
            <p:cNvSpPr>
              <a:spLocks noChangeArrowheads="1"/>
            </p:cNvSpPr>
            <p:nvPr/>
          </p:nvSpPr>
          <p:spPr bwMode="auto">
            <a:xfrm>
              <a:off x="3312" y="1864"/>
              <a:ext cx="816" cy="26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.10</a:t>
              </a:r>
            </a:p>
          </p:txBody>
        </p:sp>
        <p:sp>
          <p:nvSpPr>
            <p:cNvPr id="31" name="Rectangle 30">
              <a:extLst>
                <a:ext uri="{FF2B5EF4-FFF2-40B4-BE49-F238E27FC236}">
                  <a16:creationId xmlns:a16="http://schemas.microsoft.com/office/drawing/2014/main" id="{A16928D2-1920-4D95-A094-B7D6AB14E34F}"/>
                </a:ext>
              </a:extLst>
            </p:cNvPr>
            <p:cNvSpPr>
              <a:spLocks noChangeArrowheads="1"/>
            </p:cNvSpPr>
            <p:nvPr/>
          </p:nvSpPr>
          <p:spPr bwMode="auto">
            <a:xfrm>
              <a:off x="0" y="1864"/>
              <a:ext cx="3312" cy="266"/>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000">
                  <a:latin typeface="Times New Roman" panose="02020603050405020304" pitchFamily="18" charset="0"/>
                  <a:cs typeface="Times New Roman" panose="02020603050405020304" pitchFamily="18" charset="0"/>
                </a:rPr>
                <a:t>  More social pressure to quit smoking</a:t>
              </a:r>
            </a:p>
          </p:txBody>
        </p:sp>
        <p:sp>
          <p:nvSpPr>
            <p:cNvPr id="32" name="Rectangle 31">
              <a:extLst>
                <a:ext uri="{FF2B5EF4-FFF2-40B4-BE49-F238E27FC236}">
                  <a16:creationId xmlns:a16="http://schemas.microsoft.com/office/drawing/2014/main" id="{8F911887-3D08-4227-80BB-3DAFF5AF287F}"/>
                </a:ext>
              </a:extLst>
            </p:cNvPr>
            <p:cNvSpPr>
              <a:spLocks noChangeArrowheads="1"/>
            </p:cNvSpPr>
            <p:nvPr/>
          </p:nvSpPr>
          <p:spPr bwMode="auto">
            <a:xfrm>
              <a:off x="4896" y="3662"/>
              <a:ext cx="768"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2.10</a:t>
              </a:r>
            </a:p>
          </p:txBody>
        </p:sp>
        <p:sp>
          <p:nvSpPr>
            <p:cNvPr id="33" name="Rectangle 32">
              <a:extLst>
                <a:ext uri="{FF2B5EF4-FFF2-40B4-BE49-F238E27FC236}">
                  <a16:creationId xmlns:a16="http://schemas.microsoft.com/office/drawing/2014/main" id="{D9BA959F-558B-4FF2-A961-09E1272EC23E}"/>
                </a:ext>
              </a:extLst>
            </p:cNvPr>
            <p:cNvSpPr>
              <a:spLocks noChangeArrowheads="1"/>
            </p:cNvSpPr>
            <p:nvPr/>
          </p:nvSpPr>
          <p:spPr bwMode="auto">
            <a:xfrm>
              <a:off x="4128" y="3662"/>
              <a:ext cx="768"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endParaRPr lang="en-US" altLang="en-US" sz="1800">
                <a:latin typeface="Times New Roman" panose="02020603050405020304" pitchFamily="18" charset="0"/>
                <a:cs typeface="Times New Roman" panose="02020603050405020304" pitchFamily="18" charset="0"/>
              </a:endParaRPr>
            </a:p>
          </p:txBody>
        </p:sp>
        <p:sp>
          <p:nvSpPr>
            <p:cNvPr id="34" name="Rectangle 33">
              <a:extLst>
                <a:ext uri="{FF2B5EF4-FFF2-40B4-BE49-F238E27FC236}">
                  <a16:creationId xmlns:a16="http://schemas.microsoft.com/office/drawing/2014/main" id="{FF8B73CE-D828-4618-AB6B-31A94BE46B9E}"/>
                </a:ext>
              </a:extLst>
            </p:cNvPr>
            <p:cNvSpPr>
              <a:spLocks noChangeArrowheads="1"/>
            </p:cNvSpPr>
            <p:nvPr/>
          </p:nvSpPr>
          <p:spPr bwMode="auto">
            <a:xfrm>
              <a:off x="3312" y="3662"/>
              <a:ext cx="816"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1.00</a:t>
              </a:r>
            </a:p>
          </p:txBody>
        </p:sp>
        <p:sp>
          <p:nvSpPr>
            <p:cNvPr id="35" name="Rectangle 34">
              <a:extLst>
                <a:ext uri="{FF2B5EF4-FFF2-40B4-BE49-F238E27FC236}">
                  <a16:creationId xmlns:a16="http://schemas.microsoft.com/office/drawing/2014/main" id="{D17F460F-3FC3-48E8-9749-35A09E780977}"/>
                </a:ext>
              </a:extLst>
            </p:cNvPr>
            <p:cNvSpPr>
              <a:spLocks noChangeArrowheads="1"/>
            </p:cNvSpPr>
            <p:nvPr/>
          </p:nvSpPr>
          <p:spPr bwMode="auto">
            <a:xfrm>
              <a:off x="0" y="3662"/>
              <a:ext cx="3312"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000">
                  <a:latin typeface="Times New Roman" panose="02020603050405020304" pitchFamily="18" charset="0"/>
                  <a:cs typeface="Times New Roman" panose="02020603050405020304" pitchFamily="18" charset="0"/>
                </a:rPr>
                <a:t>TOTAL</a:t>
              </a:r>
            </a:p>
          </p:txBody>
        </p:sp>
        <p:sp>
          <p:nvSpPr>
            <p:cNvPr id="36" name="Rectangle 35">
              <a:extLst>
                <a:ext uri="{FF2B5EF4-FFF2-40B4-BE49-F238E27FC236}">
                  <a16:creationId xmlns:a16="http://schemas.microsoft.com/office/drawing/2014/main" id="{225A68D6-AABA-4CF2-911E-3FD7941E6BC1}"/>
                </a:ext>
              </a:extLst>
            </p:cNvPr>
            <p:cNvSpPr>
              <a:spLocks noChangeArrowheads="1"/>
            </p:cNvSpPr>
            <p:nvPr/>
          </p:nvSpPr>
          <p:spPr bwMode="auto">
            <a:xfrm>
              <a:off x="4896" y="1615"/>
              <a:ext cx="768"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.60</a:t>
              </a:r>
            </a:p>
          </p:txBody>
        </p:sp>
        <p:sp>
          <p:nvSpPr>
            <p:cNvPr id="37" name="Rectangle 36">
              <a:extLst>
                <a:ext uri="{FF2B5EF4-FFF2-40B4-BE49-F238E27FC236}">
                  <a16:creationId xmlns:a16="http://schemas.microsoft.com/office/drawing/2014/main" id="{30F549B7-559C-4FEB-858E-83DA0E4B98B7}"/>
                </a:ext>
              </a:extLst>
            </p:cNvPr>
            <p:cNvSpPr>
              <a:spLocks noChangeArrowheads="1"/>
            </p:cNvSpPr>
            <p:nvPr/>
          </p:nvSpPr>
          <p:spPr bwMode="auto">
            <a:xfrm>
              <a:off x="4128" y="1615"/>
              <a:ext cx="768"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4</a:t>
              </a:r>
            </a:p>
          </p:txBody>
        </p:sp>
        <p:sp>
          <p:nvSpPr>
            <p:cNvPr id="38" name="Rectangle 37">
              <a:extLst>
                <a:ext uri="{FF2B5EF4-FFF2-40B4-BE49-F238E27FC236}">
                  <a16:creationId xmlns:a16="http://schemas.microsoft.com/office/drawing/2014/main" id="{17AB7D07-CCAC-40A3-9E91-0F655C265123}"/>
                </a:ext>
              </a:extLst>
            </p:cNvPr>
            <p:cNvSpPr>
              <a:spLocks noChangeArrowheads="1"/>
            </p:cNvSpPr>
            <p:nvPr/>
          </p:nvSpPr>
          <p:spPr bwMode="auto">
            <a:xfrm>
              <a:off x="3312" y="1615"/>
              <a:ext cx="816"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.15</a:t>
              </a:r>
            </a:p>
          </p:txBody>
        </p:sp>
        <p:sp>
          <p:nvSpPr>
            <p:cNvPr id="39" name="Rectangle 38">
              <a:extLst>
                <a:ext uri="{FF2B5EF4-FFF2-40B4-BE49-F238E27FC236}">
                  <a16:creationId xmlns:a16="http://schemas.microsoft.com/office/drawing/2014/main" id="{71A78AB2-5255-4E6C-AC10-506833F1C1CE}"/>
                </a:ext>
              </a:extLst>
            </p:cNvPr>
            <p:cNvSpPr>
              <a:spLocks noChangeArrowheads="1"/>
            </p:cNvSpPr>
            <p:nvPr/>
          </p:nvSpPr>
          <p:spPr bwMode="auto">
            <a:xfrm>
              <a:off x="0" y="1615"/>
              <a:ext cx="3312"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000">
                  <a:latin typeface="Times New Roman" panose="02020603050405020304" pitchFamily="18" charset="0"/>
                  <a:cs typeface="Times New Roman" panose="02020603050405020304" pitchFamily="18" charset="0"/>
                </a:rPr>
                <a:t>  Pinkerton leader in discount market</a:t>
              </a:r>
            </a:p>
          </p:txBody>
        </p:sp>
        <p:sp>
          <p:nvSpPr>
            <p:cNvPr id="40" name="Rectangle 39">
              <a:extLst>
                <a:ext uri="{FF2B5EF4-FFF2-40B4-BE49-F238E27FC236}">
                  <a16:creationId xmlns:a16="http://schemas.microsoft.com/office/drawing/2014/main" id="{E16C03E2-B6F8-4B1B-A15F-7CDAC0776411}"/>
                </a:ext>
              </a:extLst>
            </p:cNvPr>
            <p:cNvSpPr>
              <a:spLocks noChangeArrowheads="1"/>
            </p:cNvSpPr>
            <p:nvPr/>
          </p:nvSpPr>
          <p:spPr bwMode="auto">
            <a:xfrm>
              <a:off x="4896" y="1366"/>
              <a:ext cx="768"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.05</a:t>
              </a:r>
            </a:p>
          </p:txBody>
        </p:sp>
        <p:sp>
          <p:nvSpPr>
            <p:cNvPr id="41" name="Rectangle 40">
              <a:extLst>
                <a:ext uri="{FF2B5EF4-FFF2-40B4-BE49-F238E27FC236}">
                  <a16:creationId xmlns:a16="http://schemas.microsoft.com/office/drawing/2014/main" id="{67CEE84C-7CA3-424B-BC2C-B5FC7B42B25D}"/>
                </a:ext>
              </a:extLst>
            </p:cNvPr>
            <p:cNvSpPr>
              <a:spLocks noChangeArrowheads="1"/>
            </p:cNvSpPr>
            <p:nvPr/>
          </p:nvSpPr>
          <p:spPr bwMode="auto">
            <a:xfrm>
              <a:off x="4128" y="1366"/>
              <a:ext cx="768"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1</a:t>
              </a:r>
            </a:p>
          </p:txBody>
        </p:sp>
        <p:sp>
          <p:nvSpPr>
            <p:cNvPr id="42" name="Rectangle 41">
              <a:extLst>
                <a:ext uri="{FF2B5EF4-FFF2-40B4-BE49-F238E27FC236}">
                  <a16:creationId xmlns:a16="http://schemas.microsoft.com/office/drawing/2014/main" id="{CDABD301-1546-4486-861E-B7394E613995}"/>
                </a:ext>
              </a:extLst>
            </p:cNvPr>
            <p:cNvSpPr>
              <a:spLocks noChangeArrowheads="1"/>
            </p:cNvSpPr>
            <p:nvPr/>
          </p:nvSpPr>
          <p:spPr bwMode="auto">
            <a:xfrm>
              <a:off x="3312" y="1366"/>
              <a:ext cx="816"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.05</a:t>
              </a:r>
            </a:p>
          </p:txBody>
        </p:sp>
        <p:sp>
          <p:nvSpPr>
            <p:cNvPr id="43" name="Rectangle 42">
              <a:extLst>
                <a:ext uri="{FF2B5EF4-FFF2-40B4-BE49-F238E27FC236}">
                  <a16:creationId xmlns:a16="http://schemas.microsoft.com/office/drawing/2014/main" id="{A22E8E24-60C0-4BA2-AB9B-5462FD827907}"/>
                </a:ext>
              </a:extLst>
            </p:cNvPr>
            <p:cNvSpPr>
              <a:spLocks noChangeArrowheads="1"/>
            </p:cNvSpPr>
            <p:nvPr/>
          </p:nvSpPr>
          <p:spPr bwMode="auto">
            <a:xfrm>
              <a:off x="0" y="1366"/>
              <a:ext cx="3312"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000" dirty="0">
                  <a:latin typeface="Times New Roman" panose="02020603050405020304" pitchFamily="18" charset="0"/>
                  <a:cs typeface="Times New Roman" panose="02020603050405020304" pitchFamily="18" charset="0"/>
                </a:rPr>
                <a:t>  Astronomical Internet growth</a:t>
              </a:r>
            </a:p>
          </p:txBody>
        </p:sp>
        <p:sp>
          <p:nvSpPr>
            <p:cNvPr id="44" name="Rectangle 43">
              <a:extLst>
                <a:ext uri="{FF2B5EF4-FFF2-40B4-BE49-F238E27FC236}">
                  <a16:creationId xmlns:a16="http://schemas.microsoft.com/office/drawing/2014/main" id="{AACC25B7-C2E7-4945-BD63-0525E5C5E073}"/>
                </a:ext>
              </a:extLst>
            </p:cNvPr>
            <p:cNvSpPr>
              <a:spLocks noChangeArrowheads="1"/>
            </p:cNvSpPr>
            <p:nvPr/>
          </p:nvSpPr>
          <p:spPr bwMode="auto">
            <a:xfrm>
              <a:off x="4896" y="1113"/>
              <a:ext cx="768" cy="253"/>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.15</a:t>
              </a:r>
            </a:p>
          </p:txBody>
        </p:sp>
        <p:sp>
          <p:nvSpPr>
            <p:cNvPr id="45" name="Rectangle 44">
              <a:extLst>
                <a:ext uri="{FF2B5EF4-FFF2-40B4-BE49-F238E27FC236}">
                  <a16:creationId xmlns:a16="http://schemas.microsoft.com/office/drawing/2014/main" id="{9B35C6FB-4EA2-4897-929E-8507BF0EDEAD}"/>
                </a:ext>
              </a:extLst>
            </p:cNvPr>
            <p:cNvSpPr>
              <a:spLocks noChangeArrowheads="1"/>
            </p:cNvSpPr>
            <p:nvPr/>
          </p:nvSpPr>
          <p:spPr bwMode="auto">
            <a:xfrm>
              <a:off x="4128" y="1113"/>
              <a:ext cx="768" cy="253"/>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3</a:t>
              </a:r>
            </a:p>
          </p:txBody>
        </p:sp>
        <p:sp>
          <p:nvSpPr>
            <p:cNvPr id="46" name="Rectangle 45">
              <a:extLst>
                <a:ext uri="{FF2B5EF4-FFF2-40B4-BE49-F238E27FC236}">
                  <a16:creationId xmlns:a16="http://schemas.microsoft.com/office/drawing/2014/main" id="{C09B9105-C930-4846-97D2-8AE7AE628708}"/>
                </a:ext>
              </a:extLst>
            </p:cNvPr>
            <p:cNvSpPr>
              <a:spLocks noChangeArrowheads="1"/>
            </p:cNvSpPr>
            <p:nvPr/>
          </p:nvSpPr>
          <p:spPr bwMode="auto">
            <a:xfrm>
              <a:off x="3312" y="1113"/>
              <a:ext cx="816" cy="253"/>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.05</a:t>
              </a:r>
            </a:p>
          </p:txBody>
        </p:sp>
        <p:sp>
          <p:nvSpPr>
            <p:cNvPr id="47" name="Rectangle 46">
              <a:extLst>
                <a:ext uri="{FF2B5EF4-FFF2-40B4-BE49-F238E27FC236}">
                  <a16:creationId xmlns:a16="http://schemas.microsoft.com/office/drawing/2014/main" id="{8D315F9A-E30C-430A-A041-142FE1CF5BA3}"/>
                </a:ext>
              </a:extLst>
            </p:cNvPr>
            <p:cNvSpPr>
              <a:spLocks noChangeArrowheads="1"/>
            </p:cNvSpPr>
            <p:nvPr/>
          </p:nvSpPr>
          <p:spPr bwMode="auto">
            <a:xfrm>
              <a:off x="0" y="1113"/>
              <a:ext cx="3312" cy="253"/>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000" dirty="0">
                  <a:latin typeface="Times New Roman" panose="02020603050405020304" pitchFamily="18" charset="0"/>
                  <a:cs typeface="Times New Roman" panose="02020603050405020304" pitchFamily="18" charset="0"/>
                </a:rPr>
                <a:t>  Increased demand</a:t>
              </a:r>
            </a:p>
          </p:txBody>
        </p:sp>
        <p:sp>
          <p:nvSpPr>
            <p:cNvPr id="48" name="Rectangle 47">
              <a:extLst>
                <a:ext uri="{FF2B5EF4-FFF2-40B4-BE49-F238E27FC236}">
                  <a16:creationId xmlns:a16="http://schemas.microsoft.com/office/drawing/2014/main" id="{5DEFA604-7C59-46A7-B962-42B03577AC07}"/>
                </a:ext>
              </a:extLst>
            </p:cNvPr>
            <p:cNvSpPr>
              <a:spLocks noChangeArrowheads="1"/>
            </p:cNvSpPr>
            <p:nvPr/>
          </p:nvSpPr>
          <p:spPr bwMode="auto">
            <a:xfrm>
              <a:off x="4896" y="864"/>
              <a:ext cx="768"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.15</a:t>
              </a:r>
            </a:p>
          </p:txBody>
        </p:sp>
        <p:sp>
          <p:nvSpPr>
            <p:cNvPr id="49" name="Rectangle 48">
              <a:extLst>
                <a:ext uri="{FF2B5EF4-FFF2-40B4-BE49-F238E27FC236}">
                  <a16:creationId xmlns:a16="http://schemas.microsoft.com/office/drawing/2014/main" id="{26B10E70-3C8E-46D7-95EF-AD38D9E37AE4}"/>
                </a:ext>
              </a:extLst>
            </p:cNvPr>
            <p:cNvSpPr>
              <a:spLocks noChangeArrowheads="1"/>
            </p:cNvSpPr>
            <p:nvPr/>
          </p:nvSpPr>
          <p:spPr bwMode="auto">
            <a:xfrm>
              <a:off x="4128" y="864"/>
              <a:ext cx="768"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000">
                  <a:latin typeface="Times New Roman" panose="02020603050405020304" pitchFamily="18" charset="0"/>
                  <a:cs typeface="Times New Roman" panose="02020603050405020304" pitchFamily="18" charset="0"/>
                </a:rPr>
                <a:t>1</a:t>
              </a:r>
            </a:p>
          </p:txBody>
        </p:sp>
        <p:sp>
          <p:nvSpPr>
            <p:cNvPr id="50" name="Rectangle 49">
              <a:extLst>
                <a:ext uri="{FF2B5EF4-FFF2-40B4-BE49-F238E27FC236}">
                  <a16:creationId xmlns:a16="http://schemas.microsoft.com/office/drawing/2014/main" id="{565E7FFE-A28F-4259-8BD4-CB0C6ED6C034}"/>
                </a:ext>
              </a:extLst>
            </p:cNvPr>
            <p:cNvSpPr>
              <a:spLocks noChangeArrowheads="1"/>
            </p:cNvSpPr>
            <p:nvPr/>
          </p:nvSpPr>
          <p:spPr bwMode="auto">
            <a:xfrm>
              <a:off x="3312" y="864"/>
              <a:ext cx="816"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1800">
                  <a:latin typeface="Times New Roman" panose="02020603050405020304" pitchFamily="18" charset="0"/>
                  <a:cs typeface="Times New Roman" panose="02020603050405020304" pitchFamily="18" charset="0"/>
                </a:rPr>
                <a:t>.</a:t>
              </a:r>
              <a:r>
                <a:rPr lang="en-US" altLang="en-US" sz="2000">
                  <a:latin typeface="Times New Roman" panose="02020603050405020304" pitchFamily="18" charset="0"/>
                  <a:cs typeface="Times New Roman" panose="02020603050405020304" pitchFamily="18" charset="0"/>
                </a:rPr>
                <a:t>15</a:t>
              </a:r>
            </a:p>
          </p:txBody>
        </p:sp>
        <p:sp>
          <p:nvSpPr>
            <p:cNvPr id="51" name="Rectangle 50">
              <a:extLst>
                <a:ext uri="{FF2B5EF4-FFF2-40B4-BE49-F238E27FC236}">
                  <a16:creationId xmlns:a16="http://schemas.microsoft.com/office/drawing/2014/main" id="{F06AF65F-61BE-414D-BE63-0C67F603AC30}"/>
                </a:ext>
              </a:extLst>
            </p:cNvPr>
            <p:cNvSpPr>
              <a:spLocks noChangeArrowheads="1"/>
            </p:cNvSpPr>
            <p:nvPr/>
          </p:nvSpPr>
          <p:spPr bwMode="auto">
            <a:xfrm>
              <a:off x="0" y="864"/>
              <a:ext cx="3312" cy="249"/>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000">
                  <a:latin typeface="Times New Roman" panose="02020603050405020304" pitchFamily="18" charset="0"/>
                  <a:cs typeface="Times New Roman" panose="02020603050405020304" pitchFamily="18" charset="0"/>
                </a:rPr>
                <a:t>  Global markets untapped</a:t>
              </a:r>
            </a:p>
          </p:txBody>
        </p:sp>
        <p:sp>
          <p:nvSpPr>
            <p:cNvPr id="52" name="Rectangle 51">
              <a:extLst>
                <a:ext uri="{FF2B5EF4-FFF2-40B4-BE49-F238E27FC236}">
                  <a16:creationId xmlns:a16="http://schemas.microsoft.com/office/drawing/2014/main" id="{B4CB0D64-326B-40A5-B06B-3BAE7D61BD39}"/>
                </a:ext>
              </a:extLst>
            </p:cNvPr>
            <p:cNvSpPr>
              <a:spLocks noChangeArrowheads="1"/>
            </p:cNvSpPr>
            <p:nvPr/>
          </p:nvSpPr>
          <p:spPr bwMode="auto">
            <a:xfrm>
              <a:off x="4896" y="192"/>
              <a:ext cx="768" cy="672"/>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1800">
                  <a:latin typeface="Times New Roman" panose="02020603050405020304" pitchFamily="18" charset="0"/>
                  <a:cs typeface="Times New Roman" panose="02020603050405020304" pitchFamily="18" charset="0"/>
                </a:rPr>
                <a:t>Weighted</a:t>
              </a:r>
            </a:p>
            <a:p>
              <a:pPr algn="ctr" eaLnBrk="1" hangingPunct="1">
                <a:buFontTx/>
                <a:buNone/>
              </a:pPr>
              <a:r>
                <a:rPr lang="en-US" altLang="en-US" sz="1800">
                  <a:latin typeface="Times New Roman" panose="02020603050405020304" pitchFamily="18" charset="0"/>
                  <a:cs typeface="Times New Roman" panose="02020603050405020304" pitchFamily="18" charset="0"/>
                </a:rPr>
                <a:t>score</a:t>
              </a:r>
            </a:p>
          </p:txBody>
        </p:sp>
        <p:sp>
          <p:nvSpPr>
            <p:cNvPr id="53" name="Rectangle 52">
              <a:extLst>
                <a:ext uri="{FF2B5EF4-FFF2-40B4-BE49-F238E27FC236}">
                  <a16:creationId xmlns:a16="http://schemas.microsoft.com/office/drawing/2014/main" id="{6D6E117A-04CC-466B-98E5-FFB9A64D4F43}"/>
                </a:ext>
              </a:extLst>
            </p:cNvPr>
            <p:cNvSpPr>
              <a:spLocks noChangeArrowheads="1"/>
            </p:cNvSpPr>
            <p:nvPr/>
          </p:nvSpPr>
          <p:spPr bwMode="auto">
            <a:xfrm>
              <a:off x="4128" y="192"/>
              <a:ext cx="768" cy="672"/>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1800">
                  <a:latin typeface="Times New Roman" panose="02020603050405020304" pitchFamily="18" charset="0"/>
                  <a:cs typeface="Times New Roman" panose="02020603050405020304" pitchFamily="18" charset="0"/>
                </a:rPr>
                <a:t>Rating</a:t>
              </a:r>
            </a:p>
          </p:txBody>
        </p:sp>
        <p:sp>
          <p:nvSpPr>
            <p:cNvPr id="54" name="Rectangle 53">
              <a:extLst>
                <a:ext uri="{FF2B5EF4-FFF2-40B4-BE49-F238E27FC236}">
                  <a16:creationId xmlns:a16="http://schemas.microsoft.com/office/drawing/2014/main" id="{F9D64D1D-5AE8-4A54-A8C8-D389211993EF}"/>
                </a:ext>
              </a:extLst>
            </p:cNvPr>
            <p:cNvSpPr>
              <a:spLocks noChangeArrowheads="1"/>
            </p:cNvSpPr>
            <p:nvPr/>
          </p:nvSpPr>
          <p:spPr bwMode="auto">
            <a:xfrm>
              <a:off x="3312" y="192"/>
              <a:ext cx="816" cy="672"/>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1800">
                  <a:latin typeface="Times New Roman" panose="02020603050405020304" pitchFamily="18" charset="0"/>
                  <a:cs typeface="Times New Roman" panose="02020603050405020304" pitchFamily="18" charset="0"/>
                </a:rPr>
                <a:t>Weight</a:t>
              </a:r>
            </a:p>
          </p:txBody>
        </p:sp>
        <p:sp>
          <p:nvSpPr>
            <p:cNvPr id="55" name="Rectangle 54">
              <a:extLst>
                <a:ext uri="{FF2B5EF4-FFF2-40B4-BE49-F238E27FC236}">
                  <a16:creationId xmlns:a16="http://schemas.microsoft.com/office/drawing/2014/main" id="{2D47AD75-409E-4AA0-9C91-74699E2073FA}"/>
                </a:ext>
              </a:extLst>
            </p:cNvPr>
            <p:cNvSpPr>
              <a:spLocks noChangeArrowheads="1"/>
            </p:cNvSpPr>
            <p:nvPr/>
          </p:nvSpPr>
          <p:spPr bwMode="auto">
            <a:xfrm>
              <a:off x="0" y="192"/>
              <a:ext cx="3312" cy="672"/>
            </a:xfrm>
            <a:prstGeom prst="rect">
              <a:avLst/>
            </a:prstGeom>
            <a:noFill/>
            <a:ln w="9525">
              <a:solidFill>
                <a:srgbClr val="DDDDDD"/>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US" altLang="en-US" sz="2800" dirty="0">
                  <a:latin typeface="Times New Roman" panose="02020603050405020304" pitchFamily="18" charset="0"/>
                  <a:cs typeface="Times New Roman" panose="02020603050405020304" pitchFamily="18" charset="0"/>
                </a:rPr>
                <a:t>UST—Key External Factors</a:t>
              </a:r>
            </a:p>
            <a:p>
              <a:pPr eaLnBrk="1" hangingPunct="1">
                <a:buFontTx/>
                <a:buNone/>
              </a:pPr>
              <a:r>
                <a:rPr lang="en-US" altLang="en-US" sz="2400" b="1" i="1" dirty="0">
                  <a:latin typeface="Times New Roman" panose="02020603050405020304" pitchFamily="18" charset="0"/>
                  <a:cs typeface="Times New Roman" panose="02020603050405020304" pitchFamily="18" charset="0"/>
                </a:rPr>
                <a:t>Opportunities</a:t>
              </a:r>
            </a:p>
          </p:txBody>
        </p:sp>
        <p:sp>
          <p:nvSpPr>
            <p:cNvPr id="56" name="Line 55">
              <a:extLst>
                <a:ext uri="{FF2B5EF4-FFF2-40B4-BE49-F238E27FC236}">
                  <a16:creationId xmlns:a16="http://schemas.microsoft.com/office/drawing/2014/main" id="{8A8F3560-1177-4D27-A471-C688FEB16BD9}"/>
                </a:ext>
              </a:extLst>
            </p:cNvPr>
            <p:cNvSpPr>
              <a:spLocks noChangeShapeType="1"/>
            </p:cNvSpPr>
            <p:nvPr/>
          </p:nvSpPr>
          <p:spPr bwMode="auto">
            <a:xfrm>
              <a:off x="1" y="864"/>
              <a:ext cx="5663"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57" name="Line 56">
              <a:extLst>
                <a:ext uri="{FF2B5EF4-FFF2-40B4-BE49-F238E27FC236}">
                  <a16:creationId xmlns:a16="http://schemas.microsoft.com/office/drawing/2014/main" id="{66E3D176-A4C5-4B40-B255-7CC0CDF13D1A}"/>
                </a:ext>
              </a:extLst>
            </p:cNvPr>
            <p:cNvSpPr>
              <a:spLocks noChangeShapeType="1"/>
            </p:cNvSpPr>
            <p:nvPr/>
          </p:nvSpPr>
          <p:spPr bwMode="auto">
            <a:xfrm>
              <a:off x="1" y="1113"/>
              <a:ext cx="5663"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58" name="Line 57">
              <a:extLst>
                <a:ext uri="{FF2B5EF4-FFF2-40B4-BE49-F238E27FC236}">
                  <a16:creationId xmlns:a16="http://schemas.microsoft.com/office/drawing/2014/main" id="{71846BD3-0E3F-4CFD-B694-9825BE3C65A2}"/>
                </a:ext>
              </a:extLst>
            </p:cNvPr>
            <p:cNvSpPr>
              <a:spLocks noChangeShapeType="1"/>
            </p:cNvSpPr>
            <p:nvPr/>
          </p:nvSpPr>
          <p:spPr bwMode="auto">
            <a:xfrm>
              <a:off x="1" y="1366"/>
              <a:ext cx="5663"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59" name="Line 58">
              <a:extLst>
                <a:ext uri="{FF2B5EF4-FFF2-40B4-BE49-F238E27FC236}">
                  <a16:creationId xmlns:a16="http://schemas.microsoft.com/office/drawing/2014/main" id="{6221AB24-5853-402C-A692-C0F9B031A502}"/>
                </a:ext>
              </a:extLst>
            </p:cNvPr>
            <p:cNvSpPr>
              <a:spLocks noChangeShapeType="1"/>
            </p:cNvSpPr>
            <p:nvPr/>
          </p:nvSpPr>
          <p:spPr bwMode="auto">
            <a:xfrm>
              <a:off x="1" y="1615"/>
              <a:ext cx="5663"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60" name="Line 59">
              <a:extLst>
                <a:ext uri="{FF2B5EF4-FFF2-40B4-BE49-F238E27FC236}">
                  <a16:creationId xmlns:a16="http://schemas.microsoft.com/office/drawing/2014/main" id="{F615A968-8CA9-4594-B3EE-1EFBF639C6EA}"/>
                </a:ext>
              </a:extLst>
            </p:cNvPr>
            <p:cNvSpPr>
              <a:spLocks noChangeShapeType="1"/>
            </p:cNvSpPr>
            <p:nvPr/>
          </p:nvSpPr>
          <p:spPr bwMode="auto">
            <a:xfrm>
              <a:off x="1" y="1864"/>
              <a:ext cx="5663"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61" name="Line 60">
              <a:extLst>
                <a:ext uri="{FF2B5EF4-FFF2-40B4-BE49-F238E27FC236}">
                  <a16:creationId xmlns:a16="http://schemas.microsoft.com/office/drawing/2014/main" id="{06E08235-967D-4608-A240-EA9F69B96E04}"/>
                </a:ext>
              </a:extLst>
            </p:cNvPr>
            <p:cNvSpPr>
              <a:spLocks noChangeShapeType="1"/>
            </p:cNvSpPr>
            <p:nvPr/>
          </p:nvSpPr>
          <p:spPr bwMode="auto">
            <a:xfrm>
              <a:off x="4128" y="193"/>
              <a:ext cx="0" cy="3718"/>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62" name="Line 61">
              <a:extLst>
                <a:ext uri="{FF2B5EF4-FFF2-40B4-BE49-F238E27FC236}">
                  <a16:creationId xmlns:a16="http://schemas.microsoft.com/office/drawing/2014/main" id="{0741ED3F-7093-453D-B8EF-061D5E5BD612}"/>
                </a:ext>
              </a:extLst>
            </p:cNvPr>
            <p:cNvSpPr>
              <a:spLocks noChangeShapeType="1"/>
            </p:cNvSpPr>
            <p:nvPr/>
          </p:nvSpPr>
          <p:spPr bwMode="auto">
            <a:xfrm>
              <a:off x="4896" y="193"/>
              <a:ext cx="0" cy="3718"/>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63" name="Line 62">
              <a:extLst>
                <a:ext uri="{FF2B5EF4-FFF2-40B4-BE49-F238E27FC236}">
                  <a16:creationId xmlns:a16="http://schemas.microsoft.com/office/drawing/2014/main" id="{0FB7A45A-56D8-46E8-BF3C-B6E6D1A7958F}"/>
                </a:ext>
              </a:extLst>
            </p:cNvPr>
            <p:cNvSpPr>
              <a:spLocks noChangeShapeType="1"/>
            </p:cNvSpPr>
            <p:nvPr/>
          </p:nvSpPr>
          <p:spPr bwMode="auto">
            <a:xfrm>
              <a:off x="3312" y="193"/>
              <a:ext cx="0" cy="3718"/>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64" name="Line 63">
              <a:extLst>
                <a:ext uri="{FF2B5EF4-FFF2-40B4-BE49-F238E27FC236}">
                  <a16:creationId xmlns:a16="http://schemas.microsoft.com/office/drawing/2014/main" id="{62996D65-D3E5-4E4A-A8BD-46884DF6E313}"/>
                </a:ext>
              </a:extLst>
            </p:cNvPr>
            <p:cNvSpPr>
              <a:spLocks noChangeShapeType="1"/>
            </p:cNvSpPr>
            <p:nvPr/>
          </p:nvSpPr>
          <p:spPr bwMode="auto">
            <a:xfrm>
              <a:off x="1" y="192"/>
              <a:ext cx="5663"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65" name="Line 64">
              <a:extLst>
                <a:ext uri="{FF2B5EF4-FFF2-40B4-BE49-F238E27FC236}">
                  <a16:creationId xmlns:a16="http://schemas.microsoft.com/office/drawing/2014/main" id="{5144BED8-EFCE-4FF6-85CA-06F9E0A6401E}"/>
                </a:ext>
              </a:extLst>
            </p:cNvPr>
            <p:cNvSpPr>
              <a:spLocks noChangeShapeType="1"/>
            </p:cNvSpPr>
            <p:nvPr/>
          </p:nvSpPr>
          <p:spPr bwMode="auto">
            <a:xfrm>
              <a:off x="0" y="193"/>
              <a:ext cx="0" cy="3718"/>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66" name="Line 65">
              <a:extLst>
                <a:ext uri="{FF2B5EF4-FFF2-40B4-BE49-F238E27FC236}">
                  <a16:creationId xmlns:a16="http://schemas.microsoft.com/office/drawing/2014/main" id="{C4CA70D3-7008-44C5-8E8A-FE281CF57115}"/>
                </a:ext>
              </a:extLst>
            </p:cNvPr>
            <p:cNvSpPr>
              <a:spLocks noChangeShapeType="1"/>
            </p:cNvSpPr>
            <p:nvPr/>
          </p:nvSpPr>
          <p:spPr bwMode="auto">
            <a:xfrm>
              <a:off x="5664" y="193"/>
              <a:ext cx="0" cy="3718"/>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67" name="Line 66">
              <a:extLst>
                <a:ext uri="{FF2B5EF4-FFF2-40B4-BE49-F238E27FC236}">
                  <a16:creationId xmlns:a16="http://schemas.microsoft.com/office/drawing/2014/main" id="{6DE1A992-40A0-4AAC-898C-5E6093C6F781}"/>
                </a:ext>
              </a:extLst>
            </p:cNvPr>
            <p:cNvSpPr>
              <a:spLocks noChangeShapeType="1"/>
            </p:cNvSpPr>
            <p:nvPr/>
          </p:nvSpPr>
          <p:spPr bwMode="auto">
            <a:xfrm>
              <a:off x="1" y="3911"/>
              <a:ext cx="5663"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68" name="Line 67">
              <a:extLst>
                <a:ext uri="{FF2B5EF4-FFF2-40B4-BE49-F238E27FC236}">
                  <a16:creationId xmlns:a16="http://schemas.microsoft.com/office/drawing/2014/main" id="{6FE379EE-504F-4855-82CD-586A5CF111BF}"/>
                </a:ext>
              </a:extLst>
            </p:cNvPr>
            <p:cNvSpPr>
              <a:spLocks noChangeShapeType="1"/>
            </p:cNvSpPr>
            <p:nvPr/>
          </p:nvSpPr>
          <p:spPr bwMode="auto">
            <a:xfrm>
              <a:off x="1" y="2130"/>
              <a:ext cx="5663"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69" name="Line 68">
              <a:extLst>
                <a:ext uri="{FF2B5EF4-FFF2-40B4-BE49-F238E27FC236}">
                  <a16:creationId xmlns:a16="http://schemas.microsoft.com/office/drawing/2014/main" id="{C4104CC2-33AA-4F8E-8464-09C3DC71B5D9}"/>
                </a:ext>
              </a:extLst>
            </p:cNvPr>
            <p:cNvSpPr>
              <a:spLocks noChangeShapeType="1"/>
            </p:cNvSpPr>
            <p:nvPr/>
          </p:nvSpPr>
          <p:spPr bwMode="auto">
            <a:xfrm>
              <a:off x="1" y="2417"/>
              <a:ext cx="5663"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70" name="Line 69">
              <a:extLst>
                <a:ext uri="{FF2B5EF4-FFF2-40B4-BE49-F238E27FC236}">
                  <a16:creationId xmlns:a16="http://schemas.microsoft.com/office/drawing/2014/main" id="{D27239BD-B800-470B-A477-425FA0D87EDB}"/>
                </a:ext>
              </a:extLst>
            </p:cNvPr>
            <p:cNvSpPr>
              <a:spLocks noChangeShapeType="1"/>
            </p:cNvSpPr>
            <p:nvPr/>
          </p:nvSpPr>
          <p:spPr bwMode="auto">
            <a:xfrm>
              <a:off x="1" y="2666"/>
              <a:ext cx="5663"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71" name="Line 70">
              <a:extLst>
                <a:ext uri="{FF2B5EF4-FFF2-40B4-BE49-F238E27FC236}">
                  <a16:creationId xmlns:a16="http://schemas.microsoft.com/office/drawing/2014/main" id="{78DFFE7F-4A1F-43B1-887B-04FE928E08CE}"/>
                </a:ext>
              </a:extLst>
            </p:cNvPr>
            <p:cNvSpPr>
              <a:spLocks noChangeShapeType="1"/>
            </p:cNvSpPr>
            <p:nvPr/>
          </p:nvSpPr>
          <p:spPr bwMode="auto">
            <a:xfrm>
              <a:off x="1" y="2915"/>
              <a:ext cx="5663"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72" name="Line 71">
              <a:extLst>
                <a:ext uri="{FF2B5EF4-FFF2-40B4-BE49-F238E27FC236}">
                  <a16:creationId xmlns:a16="http://schemas.microsoft.com/office/drawing/2014/main" id="{0C922C8F-80F9-4C39-ACC1-5AF872600331}"/>
                </a:ext>
              </a:extLst>
            </p:cNvPr>
            <p:cNvSpPr>
              <a:spLocks noChangeShapeType="1"/>
            </p:cNvSpPr>
            <p:nvPr/>
          </p:nvSpPr>
          <p:spPr bwMode="auto">
            <a:xfrm>
              <a:off x="1" y="3164"/>
              <a:ext cx="5663"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73" name="Line 72">
              <a:extLst>
                <a:ext uri="{FF2B5EF4-FFF2-40B4-BE49-F238E27FC236}">
                  <a16:creationId xmlns:a16="http://schemas.microsoft.com/office/drawing/2014/main" id="{FDCCF716-D596-4D6A-A3AB-B898C8567E42}"/>
                </a:ext>
              </a:extLst>
            </p:cNvPr>
            <p:cNvSpPr>
              <a:spLocks noChangeShapeType="1"/>
            </p:cNvSpPr>
            <p:nvPr/>
          </p:nvSpPr>
          <p:spPr bwMode="auto">
            <a:xfrm>
              <a:off x="1" y="3413"/>
              <a:ext cx="5663"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74" name="Line 73">
              <a:extLst>
                <a:ext uri="{FF2B5EF4-FFF2-40B4-BE49-F238E27FC236}">
                  <a16:creationId xmlns:a16="http://schemas.microsoft.com/office/drawing/2014/main" id="{6B980727-41B4-4C6D-B632-E9A94AFF9ADF}"/>
                </a:ext>
              </a:extLst>
            </p:cNvPr>
            <p:cNvSpPr>
              <a:spLocks noChangeShapeType="1"/>
            </p:cNvSpPr>
            <p:nvPr/>
          </p:nvSpPr>
          <p:spPr bwMode="auto">
            <a:xfrm>
              <a:off x="1" y="3662"/>
              <a:ext cx="5663" cy="0"/>
            </a:xfrm>
            <a:prstGeom prst="line">
              <a:avLst/>
            </a:prstGeom>
            <a:noFill/>
            <a:ln w="12700">
              <a:solidFill>
                <a:srgbClr val="DDDDDD"/>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578942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4DC87-DBED-4744-9ADE-5985CB4440B0}"/>
              </a:ext>
            </a:extLst>
          </p:cNvPr>
          <p:cNvSpPr>
            <a:spLocks noGrp="1"/>
          </p:cNvSpPr>
          <p:nvPr>
            <p:ph type="title"/>
          </p:nvPr>
        </p:nvSpPr>
        <p:spPr>
          <a:xfrm>
            <a:off x="670249" y="1036929"/>
            <a:ext cx="10515600" cy="2527365"/>
          </a:xfrm>
        </p:spPr>
        <p:txBody>
          <a:bodyPr>
            <a:normAutofit/>
          </a:bodyPr>
          <a:lstStyle/>
          <a:p>
            <a:pPr marL="742950" indent="-742950" algn="ctr">
              <a:buFont typeface="+mj-lt"/>
              <a:buAutoNum type="arabicPeriod" startAt="2"/>
            </a:pPr>
            <a:r>
              <a:rPr lang="en-GB" sz="4000" dirty="0">
                <a:latin typeface="Times New Roman" panose="02020603050405020304" pitchFamily="18" charset="0"/>
                <a:cs typeface="Times New Roman" panose="02020603050405020304" pitchFamily="18" charset="0"/>
              </a:rPr>
              <a:t>Internal Factor Analysis</a:t>
            </a:r>
            <a:br>
              <a:rPr lang="en-GB" sz="4000" dirty="0">
                <a:latin typeface="Times New Roman" panose="02020603050405020304" pitchFamily="18" charset="0"/>
                <a:cs typeface="Times New Roman" panose="02020603050405020304" pitchFamily="18" charset="0"/>
              </a:rPr>
            </a:br>
            <a:r>
              <a:rPr lang="en-GB" sz="4000" dirty="0">
                <a:latin typeface="Times New Roman" panose="02020603050405020304" pitchFamily="18" charset="0"/>
                <a:cs typeface="Times New Roman" panose="02020603050405020304" pitchFamily="18" charset="0"/>
              </a:rPr>
              <a:t>Strengths and Weaknesses</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496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Date Placeholder 3">
            <a:extLst>
              <a:ext uri="{FF2B5EF4-FFF2-40B4-BE49-F238E27FC236}">
                <a16:creationId xmlns:a16="http://schemas.microsoft.com/office/drawing/2014/main" id="{0BAF8046-6EA9-461B-85F1-5683F38005D8}"/>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rPr>
              <a:t>Prentice Hall, 2000	</a:t>
            </a:r>
          </a:p>
        </p:txBody>
      </p:sp>
      <p:sp>
        <p:nvSpPr>
          <p:cNvPr id="201731" name="Footer Placeholder 4">
            <a:extLst>
              <a:ext uri="{FF2B5EF4-FFF2-40B4-BE49-F238E27FC236}">
                <a16:creationId xmlns:a16="http://schemas.microsoft.com/office/drawing/2014/main" id="{D9F96B5E-B63F-470E-9BD1-E91ECC58EA59}"/>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rPr>
              <a:t>Chapter 4</a:t>
            </a:r>
          </a:p>
        </p:txBody>
      </p:sp>
      <p:sp>
        <p:nvSpPr>
          <p:cNvPr id="201732" name="Slide Number Placeholder 5">
            <a:extLst>
              <a:ext uri="{FF2B5EF4-FFF2-40B4-BE49-F238E27FC236}">
                <a16:creationId xmlns:a16="http://schemas.microsoft.com/office/drawing/2014/main" id="{6EE8357A-0A3B-4150-A7A1-E4999D8FFE3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BCCEF789-1F14-4764-8EC2-3EDC972991E7}" type="slidenum">
              <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rPr>
              <a:pPr marL="0" marR="0" lvl="0" indent="0" algn="r" defTabSz="914400" rtl="0" eaLnBrk="1" fontAlgn="auto" latinLnBrk="0" hangingPunct="1">
                <a:lnSpc>
                  <a:spcPct val="100000"/>
                </a:lnSpc>
                <a:spcBef>
                  <a:spcPct val="0"/>
                </a:spcBef>
                <a:spcAft>
                  <a:spcPts val="0"/>
                </a:spcAft>
                <a:buClrTx/>
                <a:buSzTx/>
                <a:buFontTx/>
                <a:buNone/>
                <a:tabLst/>
                <a:defRPr/>
              </a:pPr>
              <a:t>5</a:t>
            </a:fld>
            <a:endPar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80898" name="Rectangle 2">
            <a:extLst>
              <a:ext uri="{FF2B5EF4-FFF2-40B4-BE49-F238E27FC236}">
                <a16:creationId xmlns:a16="http://schemas.microsoft.com/office/drawing/2014/main" id="{ECBE9A37-DE08-4981-A951-988489AEDCBD}"/>
              </a:ext>
            </a:extLst>
          </p:cNvPr>
          <p:cNvSpPr>
            <a:spLocks noGrp="1" noChangeArrowheads="1"/>
          </p:cNvSpPr>
          <p:nvPr>
            <p:ph type="title"/>
          </p:nvPr>
        </p:nvSpPr>
        <p:spPr>
          <a:xfrm>
            <a:off x="2209800" y="533401"/>
            <a:ext cx="7772400" cy="701675"/>
          </a:xfrm>
        </p:spPr>
        <p:txBody>
          <a:bodyPr anchor="t"/>
          <a:lstStyle/>
          <a:p>
            <a:pPr eaLnBrk="1" hangingPunct="1">
              <a:defRPr/>
            </a:pPr>
            <a:r>
              <a:rPr lang="en-US" sz="3200" dirty="0">
                <a:latin typeface="Times New Roman" panose="02020603050405020304" pitchFamily="18" charset="0"/>
                <a:cs typeface="Times New Roman" panose="02020603050405020304" pitchFamily="18" charset="0"/>
              </a:rPr>
              <a:t>Internal Factor Analysis Summary (IFAS)</a:t>
            </a:r>
          </a:p>
        </p:txBody>
      </p:sp>
      <p:sp>
        <p:nvSpPr>
          <p:cNvPr id="201735" name="Rectangle 6">
            <a:extLst>
              <a:ext uri="{FF2B5EF4-FFF2-40B4-BE49-F238E27FC236}">
                <a16:creationId xmlns:a16="http://schemas.microsoft.com/office/drawing/2014/main" id="{61CB2CA4-11E3-4E73-9A9F-0D74A3737C4E}"/>
              </a:ext>
            </a:extLst>
          </p:cNvPr>
          <p:cNvSpPr>
            <a:spLocks noChangeArrowheads="1"/>
          </p:cNvSpPr>
          <p:nvPr/>
        </p:nvSpPr>
        <p:spPr bwMode="auto">
          <a:xfrm>
            <a:off x="1524000" y="990600"/>
            <a:ext cx="9144000" cy="53736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1736" name="Line 7">
            <a:extLst>
              <a:ext uri="{FF2B5EF4-FFF2-40B4-BE49-F238E27FC236}">
                <a16:creationId xmlns:a16="http://schemas.microsoft.com/office/drawing/2014/main" id="{93808B1E-4D70-4063-8D40-CCC2D388BFCE}"/>
              </a:ext>
            </a:extLst>
          </p:cNvPr>
          <p:cNvSpPr>
            <a:spLocks noChangeShapeType="1"/>
          </p:cNvSpPr>
          <p:nvPr/>
        </p:nvSpPr>
        <p:spPr bwMode="auto">
          <a:xfrm>
            <a:off x="1663700" y="1568450"/>
            <a:ext cx="8801100" cy="0"/>
          </a:xfrm>
          <a:prstGeom prst="line">
            <a:avLst/>
          </a:prstGeom>
          <a:noFill/>
          <a:ln w="254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1737" name="Line 8">
            <a:extLst>
              <a:ext uri="{FF2B5EF4-FFF2-40B4-BE49-F238E27FC236}">
                <a16:creationId xmlns:a16="http://schemas.microsoft.com/office/drawing/2014/main" id="{BE684333-B2F4-4134-B3C1-9FBC561A2AC2}"/>
              </a:ext>
            </a:extLst>
          </p:cNvPr>
          <p:cNvSpPr>
            <a:spLocks noChangeShapeType="1"/>
          </p:cNvSpPr>
          <p:nvPr/>
        </p:nvSpPr>
        <p:spPr bwMode="auto">
          <a:xfrm>
            <a:off x="1663700" y="5286375"/>
            <a:ext cx="8801100" cy="0"/>
          </a:xfrm>
          <a:prstGeom prst="line">
            <a:avLst/>
          </a:prstGeom>
          <a:noFill/>
          <a:ln w="254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1738" name="Rectangle 9">
            <a:extLst>
              <a:ext uri="{FF2B5EF4-FFF2-40B4-BE49-F238E27FC236}">
                <a16:creationId xmlns:a16="http://schemas.microsoft.com/office/drawing/2014/main" id="{5346C257-6F8E-4865-92C6-5CCCDD2664E1}"/>
              </a:ext>
            </a:extLst>
          </p:cNvPr>
          <p:cNvSpPr>
            <a:spLocks noChangeArrowheads="1"/>
          </p:cNvSpPr>
          <p:nvPr/>
        </p:nvSpPr>
        <p:spPr bwMode="auto">
          <a:xfrm>
            <a:off x="1657350" y="1677988"/>
            <a:ext cx="1437894" cy="5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b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Internal Factors</a:t>
            </a:r>
          </a:p>
        </p:txBody>
      </p:sp>
      <p:sp>
        <p:nvSpPr>
          <p:cNvPr id="201739" name="Rectangle 10">
            <a:extLst>
              <a:ext uri="{FF2B5EF4-FFF2-40B4-BE49-F238E27FC236}">
                <a16:creationId xmlns:a16="http://schemas.microsoft.com/office/drawing/2014/main" id="{BFE735B1-D462-4B8A-A2A4-712322DB2BF7}"/>
              </a:ext>
            </a:extLst>
          </p:cNvPr>
          <p:cNvSpPr>
            <a:spLocks noChangeArrowheads="1"/>
          </p:cNvSpPr>
          <p:nvPr/>
        </p:nvSpPr>
        <p:spPr bwMode="auto">
          <a:xfrm>
            <a:off x="4673600" y="1890714"/>
            <a:ext cx="733919" cy="30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Weight</a:t>
            </a:r>
          </a:p>
        </p:txBody>
      </p:sp>
      <p:sp>
        <p:nvSpPr>
          <p:cNvPr id="201740" name="Rectangle 11">
            <a:extLst>
              <a:ext uri="{FF2B5EF4-FFF2-40B4-BE49-F238E27FC236}">
                <a16:creationId xmlns:a16="http://schemas.microsoft.com/office/drawing/2014/main" id="{D76F3E23-ED3B-48E3-B03A-9CA2DDAA09D6}"/>
              </a:ext>
            </a:extLst>
          </p:cNvPr>
          <p:cNvSpPr>
            <a:spLocks noChangeArrowheads="1"/>
          </p:cNvSpPr>
          <p:nvPr/>
        </p:nvSpPr>
        <p:spPr bwMode="auto">
          <a:xfrm>
            <a:off x="5770564" y="1677988"/>
            <a:ext cx="703719" cy="5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Rating</a:t>
            </a:r>
          </a:p>
        </p:txBody>
      </p:sp>
      <p:sp>
        <p:nvSpPr>
          <p:cNvPr id="201741" name="Rectangle 12">
            <a:extLst>
              <a:ext uri="{FF2B5EF4-FFF2-40B4-BE49-F238E27FC236}">
                <a16:creationId xmlns:a16="http://schemas.microsoft.com/office/drawing/2014/main" id="{F727A09C-10EC-477D-A752-9FAF0C22F104}"/>
              </a:ext>
            </a:extLst>
          </p:cNvPr>
          <p:cNvSpPr>
            <a:spLocks noChangeArrowheads="1"/>
          </p:cNvSpPr>
          <p:nvPr/>
        </p:nvSpPr>
        <p:spPr bwMode="auto">
          <a:xfrm>
            <a:off x="7050089" y="1677988"/>
            <a:ext cx="958339" cy="5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Weighted </a:t>
            </a:r>
            <a:b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Score</a:t>
            </a:r>
          </a:p>
        </p:txBody>
      </p:sp>
      <p:sp>
        <p:nvSpPr>
          <p:cNvPr id="201742" name="Rectangle 13">
            <a:extLst>
              <a:ext uri="{FF2B5EF4-FFF2-40B4-BE49-F238E27FC236}">
                <a16:creationId xmlns:a16="http://schemas.microsoft.com/office/drawing/2014/main" id="{C03ADBD6-4026-4D8C-A018-C1FE20DD55B5}"/>
              </a:ext>
            </a:extLst>
          </p:cNvPr>
          <p:cNvSpPr>
            <a:spLocks noChangeArrowheads="1"/>
          </p:cNvSpPr>
          <p:nvPr/>
        </p:nvSpPr>
        <p:spPr bwMode="auto">
          <a:xfrm>
            <a:off x="8645525" y="1890714"/>
            <a:ext cx="1013098" cy="30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Comments</a:t>
            </a:r>
          </a:p>
        </p:txBody>
      </p:sp>
      <p:sp>
        <p:nvSpPr>
          <p:cNvPr id="201743" name="Line 14">
            <a:extLst>
              <a:ext uri="{FF2B5EF4-FFF2-40B4-BE49-F238E27FC236}">
                <a16:creationId xmlns:a16="http://schemas.microsoft.com/office/drawing/2014/main" id="{AD21DFBD-FA55-44C4-AD00-EF334C0BAC88}"/>
              </a:ext>
            </a:extLst>
          </p:cNvPr>
          <p:cNvSpPr>
            <a:spLocks noChangeShapeType="1"/>
          </p:cNvSpPr>
          <p:nvPr/>
        </p:nvSpPr>
        <p:spPr bwMode="auto">
          <a:xfrm>
            <a:off x="1663700" y="2217738"/>
            <a:ext cx="88011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1744" name="Line 15">
            <a:extLst>
              <a:ext uri="{FF2B5EF4-FFF2-40B4-BE49-F238E27FC236}">
                <a16:creationId xmlns:a16="http://schemas.microsoft.com/office/drawing/2014/main" id="{7927565C-4A49-484D-A596-24AA7FFE9984}"/>
              </a:ext>
            </a:extLst>
          </p:cNvPr>
          <p:cNvSpPr>
            <a:spLocks noChangeShapeType="1"/>
          </p:cNvSpPr>
          <p:nvPr/>
        </p:nvSpPr>
        <p:spPr bwMode="auto">
          <a:xfrm>
            <a:off x="4460875" y="1585913"/>
            <a:ext cx="0" cy="370205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1745" name="Line 16">
            <a:extLst>
              <a:ext uri="{FF2B5EF4-FFF2-40B4-BE49-F238E27FC236}">
                <a16:creationId xmlns:a16="http://schemas.microsoft.com/office/drawing/2014/main" id="{4FDC1A3B-20B1-4EF2-8452-D033AD28AF83}"/>
              </a:ext>
            </a:extLst>
          </p:cNvPr>
          <p:cNvSpPr>
            <a:spLocks noChangeShapeType="1"/>
          </p:cNvSpPr>
          <p:nvPr/>
        </p:nvSpPr>
        <p:spPr bwMode="auto">
          <a:xfrm>
            <a:off x="5648325" y="1585913"/>
            <a:ext cx="0" cy="3700462"/>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1746" name="Line 17">
            <a:extLst>
              <a:ext uri="{FF2B5EF4-FFF2-40B4-BE49-F238E27FC236}">
                <a16:creationId xmlns:a16="http://schemas.microsoft.com/office/drawing/2014/main" id="{6014A38B-E58F-42C5-B75C-8AB30F4D8AE4}"/>
              </a:ext>
            </a:extLst>
          </p:cNvPr>
          <p:cNvSpPr>
            <a:spLocks noChangeShapeType="1"/>
          </p:cNvSpPr>
          <p:nvPr/>
        </p:nvSpPr>
        <p:spPr bwMode="auto">
          <a:xfrm>
            <a:off x="6977063" y="1585913"/>
            <a:ext cx="0" cy="3700462"/>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1747" name="Line 18">
            <a:extLst>
              <a:ext uri="{FF2B5EF4-FFF2-40B4-BE49-F238E27FC236}">
                <a16:creationId xmlns:a16="http://schemas.microsoft.com/office/drawing/2014/main" id="{61BFB9B2-3406-4A89-9BA6-08D775275A03}"/>
              </a:ext>
            </a:extLst>
          </p:cNvPr>
          <p:cNvSpPr>
            <a:spLocks noChangeShapeType="1"/>
          </p:cNvSpPr>
          <p:nvPr/>
        </p:nvSpPr>
        <p:spPr bwMode="auto">
          <a:xfrm>
            <a:off x="8602663" y="1585914"/>
            <a:ext cx="0" cy="3692525"/>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1748" name="Rectangle 19">
            <a:extLst>
              <a:ext uri="{FF2B5EF4-FFF2-40B4-BE49-F238E27FC236}">
                <a16:creationId xmlns:a16="http://schemas.microsoft.com/office/drawing/2014/main" id="{70FD2145-C105-4156-808D-4308BA307B39}"/>
              </a:ext>
            </a:extLst>
          </p:cNvPr>
          <p:cNvSpPr>
            <a:spLocks noChangeArrowheads="1"/>
          </p:cNvSpPr>
          <p:nvPr/>
        </p:nvSpPr>
        <p:spPr bwMode="auto">
          <a:xfrm>
            <a:off x="4160839" y="2230438"/>
            <a:ext cx="275717" cy="30841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1</a:t>
            </a:r>
          </a:p>
        </p:txBody>
      </p:sp>
      <p:sp>
        <p:nvSpPr>
          <p:cNvPr id="201749" name="Rectangle 20">
            <a:extLst>
              <a:ext uri="{FF2B5EF4-FFF2-40B4-BE49-F238E27FC236}">
                <a16:creationId xmlns:a16="http://schemas.microsoft.com/office/drawing/2014/main" id="{423C6766-1DC4-4651-8BDC-C965835DCEA3}"/>
              </a:ext>
            </a:extLst>
          </p:cNvPr>
          <p:cNvSpPr>
            <a:spLocks noChangeArrowheads="1"/>
          </p:cNvSpPr>
          <p:nvPr/>
        </p:nvSpPr>
        <p:spPr bwMode="auto">
          <a:xfrm>
            <a:off x="5349876" y="2230438"/>
            <a:ext cx="275717" cy="30841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2</a:t>
            </a:r>
          </a:p>
        </p:txBody>
      </p:sp>
      <p:sp>
        <p:nvSpPr>
          <p:cNvPr id="201750" name="Rectangle 21">
            <a:extLst>
              <a:ext uri="{FF2B5EF4-FFF2-40B4-BE49-F238E27FC236}">
                <a16:creationId xmlns:a16="http://schemas.microsoft.com/office/drawing/2014/main" id="{9E042E48-770E-45E6-81A1-FEE45C36123E}"/>
              </a:ext>
            </a:extLst>
          </p:cNvPr>
          <p:cNvSpPr>
            <a:spLocks noChangeArrowheads="1"/>
          </p:cNvSpPr>
          <p:nvPr/>
        </p:nvSpPr>
        <p:spPr bwMode="auto">
          <a:xfrm>
            <a:off x="6678614" y="2230438"/>
            <a:ext cx="275717" cy="30841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3</a:t>
            </a:r>
          </a:p>
        </p:txBody>
      </p:sp>
      <p:sp>
        <p:nvSpPr>
          <p:cNvPr id="201751" name="Rectangle 22">
            <a:extLst>
              <a:ext uri="{FF2B5EF4-FFF2-40B4-BE49-F238E27FC236}">
                <a16:creationId xmlns:a16="http://schemas.microsoft.com/office/drawing/2014/main" id="{A4449492-9502-4930-9919-AC93C73456D6}"/>
              </a:ext>
            </a:extLst>
          </p:cNvPr>
          <p:cNvSpPr>
            <a:spLocks noChangeArrowheads="1"/>
          </p:cNvSpPr>
          <p:nvPr/>
        </p:nvSpPr>
        <p:spPr bwMode="auto">
          <a:xfrm>
            <a:off x="8305801" y="2230438"/>
            <a:ext cx="275717" cy="30841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4</a:t>
            </a:r>
          </a:p>
        </p:txBody>
      </p:sp>
      <p:sp>
        <p:nvSpPr>
          <p:cNvPr id="201752" name="Rectangle 23">
            <a:extLst>
              <a:ext uri="{FF2B5EF4-FFF2-40B4-BE49-F238E27FC236}">
                <a16:creationId xmlns:a16="http://schemas.microsoft.com/office/drawing/2014/main" id="{B988445A-DC01-47DE-AC92-EF2D13E7B3F4}"/>
              </a:ext>
            </a:extLst>
          </p:cNvPr>
          <p:cNvSpPr>
            <a:spLocks noChangeArrowheads="1"/>
          </p:cNvSpPr>
          <p:nvPr/>
        </p:nvSpPr>
        <p:spPr bwMode="auto">
          <a:xfrm>
            <a:off x="10153651" y="2230438"/>
            <a:ext cx="275717" cy="30841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5</a:t>
            </a:r>
          </a:p>
        </p:txBody>
      </p:sp>
      <p:sp>
        <p:nvSpPr>
          <p:cNvPr id="201753" name="Rectangle 24">
            <a:extLst>
              <a:ext uri="{FF2B5EF4-FFF2-40B4-BE49-F238E27FC236}">
                <a16:creationId xmlns:a16="http://schemas.microsoft.com/office/drawing/2014/main" id="{750E020E-D5C5-4F04-86E2-314E22182E85}"/>
              </a:ext>
            </a:extLst>
          </p:cNvPr>
          <p:cNvSpPr>
            <a:spLocks noChangeArrowheads="1"/>
          </p:cNvSpPr>
          <p:nvPr/>
        </p:nvSpPr>
        <p:spPr bwMode="auto">
          <a:xfrm>
            <a:off x="4756150" y="4829176"/>
            <a:ext cx="500137" cy="30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1.00</a:t>
            </a:r>
          </a:p>
        </p:txBody>
      </p:sp>
      <p:grpSp>
        <p:nvGrpSpPr>
          <p:cNvPr id="201754" name="Group 25">
            <a:extLst>
              <a:ext uri="{FF2B5EF4-FFF2-40B4-BE49-F238E27FC236}">
                <a16:creationId xmlns:a16="http://schemas.microsoft.com/office/drawing/2014/main" id="{1FE75EEA-4BD5-4B9A-B820-39173BF12B0D}"/>
              </a:ext>
            </a:extLst>
          </p:cNvPr>
          <p:cNvGrpSpPr>
            <a:grpSpLocks/>
          </p:cNvGrpSpPr>
          <p:nvPr/>
        </p:nvGrpSpPr>
        <p:grpSpPr bwMode="auto">
          <a:xfrm>
            <a:off x="4840289" y="5105400"/>
            <a:ext cx="369887" cy="71438"/>
            <a:chOff x="2089" y="3216"/>
            <a:chExt cx="233" cy="45"/>
          </a:xfrm>
        </p:grpSpPr>
        <p:sp>
          <p:nvSpPr>
            <p:cNvPr id="201762" name="Line 26">
              <a:extLst>
                <a:ext uri="{FF2B5EF4-FFF2-40B4-BE49-F238E27FC236}">
                  <a16:creationId xmlns:a16="http://schemas.microsoft.com/office/drawing/2014/main" id="{661F9CBB-DBA5-4312-ACAC-71094483B170}"/>
                </a:ext>
              </a:extLst>
            </p:cNvPr>
            <p:cNvSpPr>
              <a:spLocks noChangeShapeType="1"/>
            </p:cNvSpPr>
            <p:nvPr/>
          </p:nvSpPr>
          <p:spPr bwMode="auto">
            <a:xfrm>
              <a:off x="2089" y="3216"/>
              <a:ext cx="233"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1763" name="Line 27">
              <a:extLst>
                <a:ext uri="{FF2B5EF4-FFF2-40B4-BE49-F238E27FC236}">
                  <a16:creationId xmlns:a16="http://schemas.microsoft.com/office/drawing/2014/main" id="{E725C5FE-16E8-4784-9023-4976FF88A127}"/>
                </a:ext>
              </a:extLst>
            </p:cNvPr>
            <p:cNvSpPr>
              <a:spLocks noChangeShapeType="1"/>
            </p:cNvSpPr>
            <p:nvPr/>
          </p:nvSpPr>
          <p:spPr bwMode="auto">
            <a:xfrm>
              <a:off x="2089" y="3261"/>
              <a:ext cx="233"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grpSp>
      <p:grpSp>
        <p:nvGrpSpPr>
          <p:cNvPr id="201755" name="Group 28">
            <a:extLst>
              <a:ext uri="{FF2B5EF4-FFF2-40B4-BE49-F238E27FC236}">
                <a16:creationId xmlns:a16="http://schemas.microsoft.com/office/drawing/2014/main" id="{DB6FD96F-7DAE-46C7-BD55-D20B29B5E7D8}"/>
              </a:ext>
            </a:extLst>
          </p:cNvPr>
          <p:cNvGrpSpPr>
            <a:grpSpLocks/>
          </p:cNvGrpSpPr>
          <p:nvPr/>
        </p:nvGrpSpPr>
        <p:grpSpPr bwMode="auto">
          <a:xfrm>
            <a:off x="7685089" y="5105400"/>
            <a:ext cx="369887" cy="71438"/>
            <a:chOff x="3881" y="3216"/>
            <a:chExt cx="233" cy="45"/>
          </a:xfrm>
        </p:grpSpPr>
        <p:sp>
          <p:nvSpPr>
            <p:cNvPr id="201760" name="Line 29">
              <a:extLst>
                <a:ext uri="{FF2B5EF4-FFF2-40B4-BE49-F238E27FC236}">
                  <a16:creationId xmlns:a16="http://schemas.microsoft.com/office/drawing/2014/main" id="{234CFFA6-EA32-420D-81CA-8E03455A8DB9}"/>
                </a:ext>
              </a:extLst>
            </p:cNvPr>
            <p:cNvSpPr>
              <a:spLocks noChangeShapeType="1"/>
            </p:cNvSpPr>
            <p:nvPr/>
          </p:nvSpPr>
          <p:spPr bwMode="auto">
            <a:xfrm>
              <a:off x="3881" y="3216"/>
              <a:ext cx="233"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1761" name="Line 30">
              <a:extLst>
                <a:ext uri="{FF2B5EF4-FFF2-40B4-BE49-F238E27FC236}">
                  <a16:creationId xmlns:a16="http://schemas.microsoft.com/office/drawing/2014/main" id="{11DAFEF4-AF48-4CEE-93BC-10CE5F839309}"/>
                </a:ext>
              </a:extLst>
            </p:cNvPr>
            <p:cNvSpPr>
              <a:spLocks noChangeShapeType="1"/>
            </p:cNvSpPr>
            <p:nvPr/>
          </p:nvSpPr>
          <p:spPr bwMode="auto">
            <a:xfrm>
              <a:off x="3881" y="3261"/>
              <a:ext cx="233"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grpSp>
      <p:sp>
        <p:nvSpPr>
          <p:cNvPr id="201756" name="Line 31">
            <a:extLst>
              <a:ext uri="{FF2B5EF4-FFF2-40B4-BE49-F238E27FC236}">
                <a16:creationId xmlns:a16="http://schemas.microsoft.com/office/drawing/2014/main" id="{6CF19D31-4AE8-48AE-83B5-EC7B7A791169}"/>
              </a:ext>
            </a:extLst>
          </p:cNvPr>
          <p:cNvSpPr>
            <a:spLocks noChangeShapeType="1"/>
          </p:cNvSpPr>
          <p:nvPr/>
        </p:nvSpPr>
        <p:spPr bwMode="auto">
          <a:xfrm>
            <a:off x="4840289" y="4830763"/>
            <a:ext cx="369887"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1757" name="Line 32">
            <a:extLst>
              <a:ext uri="{FF2B5EF4-FFF2-40B4-BE49-F238E27FC236}">
                <a16:creationId xmlns:a16="http://schemas.microsoft.com/office/drawing/2014/main" id="{13E88576-AC0F-4F56-8005-C068E5807965}"/>
              </a:ext>
            </a:extLst>
          </p:cNvPr>
          <p:cNvSpPr>
            <a:spLocks noChangeShapeType="1"/>
          </p:cNvSpPr>
          <p:nvPr/>
        </p:nvSpPr>
        <p:spPr bwMode="auto">
          <a:xfrm>
            <a:off x="7685089" y="4830763"/>
            <a:ext cx="369887"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1758" name="Rectangle 33">
            <a:extLst>
              <a:ext uri="{FF2B5EF4-FFF2-40B4-BE49-F238E27FC236}">
                <a16:creationId xmlns:a16="http://schemas.microsoft.com/office/drawing/2014/main" id="{8304F47C-C844-4364-80F0-12535C14841C}"/>
              </a:ext>
            </a:extLst>
          </p:cNvPr>
          <p:cNvSpPr>
            <a:spLocks noChangeArrowheads="1"/>
          </p:cNvSpPr>
          <p:nvPr/>
        </p:nvSpPr>
        <p:spPr bwMode="auto">
          <a:xfrm>
            <a:off x="1647825" y="2351089"/>
            <a:ext cx="1818575" cy="2850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18000"/>
              </a:spcBef>
              <a:spcAft>
                <a:spcPts val="0"/>
              </a:spcAft>
              <a:buClrTx/>
              <a:buSzTx/>
              <a:buFontTx/>
              <a:buNone/>
              <a:tabLst/>
              <a:defRPr/>
            </a:pPr>
            <a:r>
              <a:rPr kumimoji="0" lang="en-US" altLang="en-US" sz="14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Strengths</a:t>
            </a:r>
          </a:p>
          <a:p>
            <a:pPr marL="0" marR="0" lvl="0" indent="0" algn="l" defTabSz="914400" rtl="0" eaLnBrk="1" fontAlgn="auto" latinLnBrk="0" hangingPunct="1">
              <a:lnSpc>
                <a:spcPct val="100000"/>
              </a:lnSpc>
              <a:spcBef>
                <a:spcPct val="18000"/>
              </a:spcBef>
              <a:spcAft>
                <a:spcPts val="0"/>
              </a:spcAft>
              <a:buClrTx/>
              <a:buSzTx/>
              <a:buFontTx/>
              <a:buNone/>
              <a:tabLst/>
              <a:defRPr/>
            </a:pPr>
            <a:endParaRPr kumimoji="0" lang="en-US" altLang="en-US" sz="14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ct val="18000"/>
              </a:spcBef>
              <a:spcAft>
                <a:spcPts val="0"/>
              </a:spcAft>
              <a:buClrTx/>
              <a:buSzTx/>
              <a:buFontTx/>
              <a:buNone/>
              <a:tabLst/>
              <a:defRPr/>
            </a:pPr>
            <a:endParaRPr kumimoji="0" lang="en-US" altLang="en-US" sz="14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ct val="18000"/>
              </a:spcBef>
              <a:spcAft>
                <a:spcPts val="0"/>
              </a:spcAft>
              <a:buClrTx/>
              <a:buSzTx/>
              <a:buFontTx/>
              <a:buNone/>
              <a:tabLst/>
              <a:defRPr/>
            </a:pPr>
            <a:endParaRPr kumimoji="0" lang="en-US" altLang="en-US" sz="14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ct val="18000"/>
              </a:spcBef>
              <a:spcAft>
                <a:spcPts val="0"/>
              </a:spcAft>
              <a:buClrTx/>
              <a:buSzTx/>
              <a:buFontTx/>
              <a:buNone/>
              <a:tabLst/>
              <a:defRPr/>
            </a:pPr>
            <a:endParaRPr kumimoji="0" lang="en-US" altLang="en-US" sz="14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ct val="18000"/>
              </a:spcBef>
              <a:spcAft>
                <a:spcPts val="0"/>
              </a:spcAft>
              <a:buClrTx/>
              <a:buSzTx/>
              <a:buFontTx/>
              <a:buNone/>
              <a:tabLst/>
              <a:defRPr/>
            </a:pPr>
            <a:r>
              <a:rPr kumimoji="0" lang="en-US" altLang="en-US" sz="14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Weaknesses</a:t>
            </a:r>
          </a:p>
          <a:p>
            <a:pPr marL="0" marR="0" lvl="0" indent="0" algn="l" defTabSz="914400" rtl="0" eaLnBrk="1" fontAlgn="auto" latinLnBrk="0" hangingPunct="1">
              <a:lnSpc>
                <a:spcPct val="100000"/>
              </a:lnSpc>
              <a:spcBef>
                <a:spcPct val="18000"/>
              </a:spcBef>
              <a:spcAft>
                <a:spcPts val="0"/>
              </a:spcAft>
              <a:buClrTx/>
              <a:buSzTx/>
              <a:buFontTx/>
              <a:buNone/>
              <a:tabLst/>
              <a:defRPr/>
            </a:pPr>
            <a:endParaRPr kumimoji="0" lang="en-US" altLang="en-US" sz="14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ct val="18000"/>
              </a:spcBef>
              <a:spcAft>
                <a:spcPts val="0"/>
              </a:spcAft>
              <a:buClrTx/>
              <a:buSzTx/>
              <a:buFontTx/>
              <a:buNone/>
              <a:tabLst/>
              <a:defRPr/>
            </a:pPr>
            <a:endParaRPr kumimoji="0" lang="en-US" altLang="en-US" sz="14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ct val="18000"/>
              </a:spcBef>
              <a:spcAft>
                <a:spcPts val="0"/>
              </a:spcAft>
              <a:buClrTx/>
              <a:buSzTx/>
              <a:buFontTx/>
              <a:buNone/>
              <a:tabLst/>
              <a:defRPr/>
            </a:pPr>
            <a:endParaRPr kumimoji="0" lang="en-US" altLang="en-US" sz="14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ct val="18000"/>
              </a:spcBef>
              <a:spcAft>
                <a:spcPts val="0"/>
              </a:spcAft>
              <a:buClrTx/>
              <a:buSzTx/>
              <a:buFontTx/>
              <a:buNone/>
              <a:tabLst/>
              <a:defRPr/>
            </a:pPr>
            <a:endParaRPr kumimoji="0" lang="en-US" altLang="en-US" sz="14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ct val="18000"/>
              </a:spcBef>
              <a:spcAft>
                <a:spcPts val="0"/>
              </a:spcAft>
              <a:buClrTx/>
              <a:buSzTx/>
              <a:buFontTx/>
              <a:buNone/>
              <a:tabLst/>
              <a:defRPr/>
            </a:pPr>
            <a:r>
              <a:rPr kumimoji="0" lang="en-US" altLang="en-US" sz="14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Total Weighted Score</a:t>
            </a:r>
          </a:p>
        </p:txBody>
      </p:sp>
      <p:sp>
        <p:nvSpPr>
          <p:cNvPr id="201759" name="Rectangle 34">
            <a:extLst>
              <a:ext uri="{FF2B5EF4-FFF2-40B4-BE49-F238E27FC236}">
                <a16:creationId xmlns:a16="http://schemas.microsoft.com/office/drawing/2014/main" id="{42A7932A-978C-4238-9226-0C7A1908E554}"/>
              </a:ext>
            </a:extLst>
          </p:cNvPr>
          <p:cNvSpPr>
            <a:spLocks noChangeArrowheads="1"/>
          </p:cNvSpPr>
          <p:nvPr/>
        </p:nvSpPr>
        <p:spPr bwMode="auto">
          <a:xfrm>
            <a:off x="1655764" y="5392738"/>
            <a:ext cx="8758237" cy="1062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en-US" sz="1000" b="1" i="1"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Notes:    </a:t>
            </a:r>
            <a:r>
              <a:rPr kumimoji="0" lang="en-US" altLang="en-US" sz="10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1.</a:t>
            </a:r>
            <a:r>
              <a:rPr kumimoji="0" lang="en-US" altLang="en-US" sz="10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List strengths and weaknesses (5–10 each) in column 1.    </a:t>
            </a:r>
            <a:r>
              <a:rPr kumimoji="0" lang="en-US" altLang="en-US" sz="10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2.  </a:t>
            </a:r>
            <a:r>
              <a:rPr kumimoji="0" lang="en-US" altLang="en-US" sz="10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Weight each factor from 1.0 (Most Important) to 0.0 (Not Important) in Column 2 based on that factor’s probable impact on the company’s strategic position. The total weights must sum to 1.00. </a:t>
            </a:r>
            <a:r>
              <a:rPr kumimoji="0" lang="en-US" altLang="en-US" sz="10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3.</a:t>
            </a:r>
            <a:r>
              <a:rPr kumimoji="0" lang="en-US" altLang="en-US" sz="10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Rate each factor from 5 (Outstanding) to 1 (Poor) in Column 3 based on the company’s response to that factor.    </a:t>
            </a:r>
            <a:r>
              <a:rPr kumimoji="0" lang="en-US" altLang="en-US" sz="10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4.</a:t>
            </a:r>
            <a:r>
              <a:rPr kumimoji="0" lang="en-US" altLang="en-US" sz="10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Multiply each factor’s weight times its rating to obtain each factor’s weighted score in Column 4.    </a:t>
            </a:r>
            <a:r>
              <a:rPr kumimoji="0" lang="en-US" altLang="en-US" sz="10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5.</a:t>
            </a:r>
            <a:r>
              <a:rPr kumimoji="0" lang="en-US" altLang="en-US" sz="10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Use Column 5 (comments) for rationale used for each factor.    </a:t>
            </a:r>
            <a:r>
              <a:rPr kumimoji="0" lang="en-US" altLang="en-US" sz="10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6.</a:t>
            </a:r>
            <a:r>
              <a:rPr kumimoji="0" lang="en-US" altLang="en-US" sz="10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Add the weighted scores to obtain the total weighted score for the company in Column 4. This tells how well the company is responding to the strategic factors in its internal environment.</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en-US" sz="1000" b="0" i="1"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Source:</a:t>
            </a:r>
            <a:r>
              <a:rPr kumimoji="0" lang="en-US" altLang="en-US" sz="10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T. L. Wheelen and J. D. Hunger, “External Strategic Factors Analysis Summary (EFAS).” Copyright © 1991 by Wheelen and Hunger Associates. Reprinted by permission.</a:t>
            </a: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Date Placeholder 3">
            <a:extLst>
              <a:ext uri="{FF2B5EF4-FFF2-40B4-BE49-F238E27FC236}">
                <a16:creationId xmlns:a16="http://schemas.microsoft.com/office/drawing/2014/main" id="{6E279F53-289C-4353-AC70-9BDDF27FFBB7}"/>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rPr>
              <a:t>Prentice Hall, 2000	</a:t>
            </a:r>
          </a:p>
        </p:txBody>
      </p:sp>
      <p:sp>
        <p:nvSpPr>
          <p:cNvPr id="203779" name="Footer Placeholder 4">
            <a:extLst>
              <a:ext uri="{FF2B5EF4-FFF2-40B4-BE49-F238E27FC236}">
                <a16:creationId xmlns:a16="http://schemas.microsoft.com/office/drawing/2014/main" id="{B88768C6-572C-4E5B-8B88-99DCB9CA3461}"/>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rPr>
              <a:t>Chapter 4</a:t>
            </a:r>
          </a:p>
        </p:txBody>
      </p:sp>
      <p:sp>
        <p:nvSpPr>
          <p:cNvPr id="203780" name="Slide Number Placeholder 5">
            <a:extLst>
              <a:ext uri="{FF2B5EF4-FFF2-40B4-BE49-F238E27FC236}">
                <a16:creationId xmlns:a16="http://schemas.microsoft.com/office/drawing/2014/main" id="{DED9D6C1-97F4-4123-B11B-E5F9FC19C2C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A62FAD22-DA20-4342-9861-920A7C8D0CBD}" type="slidenum">
              <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rPr>
              <a:pPr marL="0" marR="0" lvl="0" indent="0" algn="r" defTabSz="914400" rtl="0" eaLnBrk="1" fontAlgn="auto" latinLnBrk="0" hangingPunct="1">
                <a:lnSpc>
                  <a:spcPct val="100000"/>
                </a:lnSpc>
                <a:spcBef>
                  <a:spcPct val="0"/>
                </a:spcBef>
                <a:spcAft>
                  <a:spcPts val="0"/>
                </a:spcAft>
                <a:buClrTx/>
                <a:buSzTx/>
                <a:buFontTx/>
                <a:buNone/>
                <a:tabLst/>
                <a:defRPr/>
              </a:pPr>
              <a:t>6</a:t>
            </a:fld>
            <a:endPar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82946" name="Rectangle 2">
            <a:extLst>
              <a:ext uri="{FF2B5EF4-FFF2-40B4-BE49-F238E27FC236}">
                <a16:creationId xmlns:a16="http://schemas.microsoft.com/office/drawing/2014/main" id="{0D545B62-CD8B-473C-9A39-A6DC9C325AB8}"/>
              </a:ext>
            </a:extLst>
          </p:cNvPr>
          <p:cNvSpPr>
            <a:spLocks noGrp="1" noChangeArrowheads="1"/>
          </p:cNvSpPr>
          <p:nvPr>
            <p:ph type="title"/>
          </p:nvPr>
        </p:nvSpPr>
        <p:spPr>
          <a:xfrm>
            <a:off x="2066926" y="603250"/>
            <a:ext cx="8010525" cy="1143000"/>
          </a:xfrm>
        </p:spPr>
        <p:txBody>
          <a:bodyPr anchor="t"/>
          <a:lstStyle/>
          <a:p>
            <a:pPr eaLnBrk="1" hangingPunct="1">
              <a:defRPr/>
            </a:pPr>
            <a:r>
              <a:rPr lang="en-US" sz="3200" dirty="0">
                <a:latin typeface="Times New Roman" panose="02020603050405020304" pitchFamily="18" charset="0"/>
                <a:cs typeface="Times New Roman" panose="02020603050405020304" pitchFamily="18" charset="0"/>
              </a:rPr>
              <a:t>Internal Factor Analysis Summary (IFAS):</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Maytag as Example</a:t>
            </a:r>
          </a:p>
        </p:txBody>
      </p:sp>
      <p:sp>
        <p:nvSpPr>
          <p:cNvPr id="203783" name="Rectangle 6">
            <a:extLst>
              <a:ext uri="{FF2B5EF4-FFF2-40B4-BE49-F238E27FC236}">
                <a16:creationId xmlns:a16="http://schemas.microsoft.com/office/drawing/2014/main" id="{E46C11FA-5164-4470-89B2-3F2CCDD9103A}"/>
              </a:ext>
            </a:extLst>
          </p:cNvPr>
          <p:cNvSpPr>
            <a:spLocks noChangeArrowheads="1"/>
          </p:cNvSpPr>
          <p:nvPr/>
        </p:nvSpPr>
        <p:spPr bwMode="auto">
          <a:xfrm>
            <a:off x="1524000" y="1524000"/>
            <a:ext cx="9144000" cy="48768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3784" name="Line 7">
            <a:extLst>
              <a:ext uri="{FF2B5EF4-FFF2-40B4-BE49-F238E27FC236}">
                <a16:creationId xmlns:a16="http://schemas.microsoft.com/office/drawing/2014/main" id="{10371159-20A8-46AC-9DE6-0DFE31752E47}"/>
              </a:ext>
            </a:extLst>
          </p:cNvPr>
          <p:cNvSpPr>
            <a:spLocks noChangeShapeType="1"/>
          </p:cNvSpPr>
          <p:nvPr/>
        </p:nvSpPr>
        <p:spPr bwMode="auto">
          <a:xfrm>
            <a:off x="1663700" y="1720850"/>
            <a:ext cx="8801100" cy="0"/>
          </a:xfrm>
          <a:prstGeom prst="line">
            <a:avLst/>
          </a:prstGeom>
          <a:noFill/>
          <a:ln w="254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3785" name="Line 8">
            <a:extLst>
              <a:ext uri="{FF2B5EF4-FFF2-40B4-BE49-F238E27FC236}">
                <a16:creationId xmlns:a16="http://schemas.microsoft.com/office/drawing/2014/main" id="{24FC00EF-2E76-450D-9EBF-02EF8D651560}"/>
              </a:ext>
            </a:extLst>
          </p:cNvPr>
          <p:cNvSpPr>
            <a:spLocks noChangeShapeType="1"/>
          </p:cNvSpPr>
          <p:nvPr/>
        </p:nvSpPr>
        <p:spPr bwMode="auto">
          <a:xfrm>
            <a:off x="1663700" y="6383338"/>
            <a:ext cx="8801100" cy="0"/>
          </a:xfrm>
          <a:prstGeom prst="line">
            <a:avLst/>
          </a:prstGeom>
          <a:noFill/>
          <a:ln w="254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3786" name="Rectangle 9">
            <a:extLst>
              <a:ext uri="{FF2B5EF4-FFF2-40B4-BE49-F238E27FC236}">
                <a16:creationId xmlns:a16="http://schemas.microsoft.com/office/drawing/2014/main" id="{FE87E215-344E-466B-A812-087628980773}"/>
              </a:ext>
            </a:extLst>
          </p:cNvPr>
          <p:cNvSpPr>
            <a:spLocks noChangeArrowheads="1"/>
          </p:cNvSpPr>
          <p:nvPr/>
        </p:nvSpPr>
        <p:spPr bwMode="auto">
          <a:xfrm>
            <a:off x="1657350" y="1830388"/>
            <a:ext cx="1437894" cy="5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b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Internal Factors</a:t>
            </a:r>
          </a:p>
        </p:txBody>
      </p:sp>
      <p:sp>
        <p:nvSpPr>
          <p:cNvPr id="203787" name="Rectangle 10">
            <a:extLst>
              <a:ext uri="{FF2B5EF4-FFF2-40B4-BE49-F238E27FC236}">
                <a16:creationId xmlns:a16="http://schemas.microsoft.com/office/drawing/2014/main" id="{8B83636B-5397-4F2D-9278-7FABFC1D8AB6}"/>
              </a:ext>
            </a:extLst>
          </p:cNvPr>
          <p:cNvSpPr>
            <a:spLocks noChangeArrowheads="1"/>
          </p:cNvSpPr>
          <p:nvPr/>
        </p:nvSpPr>
        <p:spPr bwMode="auto">
          <a:xfrm>
            <a:off x="4673600" y="2043114"/>
            <a:ext cx="733919" cy="30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Weight</a:t>
            </a:r>
          </a:p>
        </p:txBody>
      </p:sp>
      <p:sp>
        <p:nvSpPr>
          <p:cNvPr id="203788" name="Rectangle 11">
            <a:extLst>
              <a:ext uri="{FF2B5EF4-FFF2-40B4-BE49-F238E27FC236}">
                <a16:creationId xmlns:a16="http://schemas.microsoft.com/office/drawing/2014/main" id="{7801CCCD-7AB5-4418-90A2-7B943E4B9B69}"/>
              </a:ext>
            </a:extLst>
          </p:cNvPr>
          <p:cNvSpPr>
            <a:spLocks noChangeArrowheads="1"/>
          </p:cNvSpPr>
          <p:nvPr/>
        </p:nvSpPr>
        <p:spPr bwMode="auto">
          <a:xfrm>
            <a:off x="5770564" y="1830388"/>
            <a:ext cx="703719" cy="5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Rating</a:t>
            </a:r>
          </a:p>
        </p:txBody>
      </p:sp>
      <p:sp>
        <p:nvSpPr>
          <p:cNvPr id="203789" name="Rectangle 12">
            <a:extLst>
              <a:ext uri="{FF2B5EF4-FFF2-40B4-BE49-F238E27FC236}">
                <a16:creationId xmlns:a16="http://schemas.microsoft.com/office/drawing/2014/main" id="{708E22E1-D486-45A0-AF55-FB9243DF9E5A}"/>
              </a:ext>
            </a:extLst>
          </p:cNvPr>
          <p:cNvSpPr>
            <a:spLocks noChangeArrowheads="1"/>
          </p:cNvSpPr>
          <p:nvPr/>
        </p:nvSpPr>
        <p:spPr bwMode="auto">
          <a:xfrm>
            <a:off x="7050089" y="1830388"/>
            <a:ext cx="958339" cy="5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Weighted </a:t>
            </a:r>
            <a:b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Score</a:t>
            </a:r>
          </a:p>
        </p:txBody>
      </p:sp>
      <p:sp>
        <p:nvSpPr>
          <p:cNvPr id="203790" name="Rectangle 13">
            <a:extLst>
              <a:ext uri="{FF2B5EF4-FFF2-40B4-BE49-F238E27FC236}">
                <a16:creationId xmlns:a16="http://schemas.microsoft.com/office/drawing/2014/main" id="{61F83555-FDE2-4AB6-BFEC-88681C859583}"/>
              </a:ext>
            </a:extLst>
          </p:cNvPr>
          <p:cNvSpPr>
            <a:spLocks noChangeArrowheads="1"/>
          </p:cNvSpPr>
          <p:nvPr/>
        </p:nvSpPr>
        <p:spPr bwMode="auto">
          <a:xfrm>
            <a:off x="8645525" y="2043114"/>
            <a:ext cx="1013098" cy="30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Comments</a:t>
            </a:r>
          </a:p>
        </p:txBody>
      </p:sp>
      <p:sp>
        <p:nvSpPr>
          <p:cNvPr id="203791" name="Line 14">
            <a:extLst>
              <a:ext uri="{FF2B5EF4-FFF2-40B4-BE49-F238E27FC236}">
                <a16:creationId xmlns:a16="http://schemas.microsoft.com/office/drawing/2014/main" id="{E95F1B49-1009-4C37-B1AC-298BB1570868}"/>
              </a:ext>
            </a:extLst>
          </p:cNvPr>
          <p:cNvSpPr>
            <a:spLocks noChangeShapeType="1"/>
          </p:cNvSpPr>
          <p:nvPr/>
        </p:nvSpPr>
        <p:spPr bwMode="auto">
          <a:xfrm>
            <a:off x="1663700" y="2370138"/>
            <a:ext cx="88011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3792" name="Line 15">
            <a:extLst>
              <a:ext uri="{FF2B5EF4-FFF2-40B4-BE49-F238E27FC236}">
                <a16:creationId xmlns:a16="http://schemas.microsoft.com/office/drawing/2014/main" id="{67E23C2A-4C5E-42EF-9A05-DAD942AF1A05}"/>
              </a:ext>
            </a:extLst>
          </p:cNvPr>
          <p:cNvSpPr>
            <a:spLocks noChangeShapeType="1"/>
          </p:cNvSpPr>
          <p:nvPr/>
        </p:nvSpPr>
        <p:spPr bwMode="auto">
          <a:xfrm>
            <a:off x="4460875" y="1738314"/>
            <a:ext cx="0" cy="4179887"/>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3793" name="Line 16">
            <a:extLst>
              <a:ext uri="{FF2B5EF4-FFF2-40B4-BE49-F238E27FC236}">
                <a16:creationId xmlns:a16="http://schemas.microsoft.com/office/drawing/2014/main" id="{889A58E7-D666-4D4C-BF75-C2A53F539CAB}"/>
              </a:ext>
            </a:extLst>
          </p:cNvPr>
          <p:cNvSpPr>
            <a:spLocks noChangeShapeType="1"/>
          </p:cNvSpPr>
          <p:nvPr/>
        </p:nvSpPr>
        <p:spPr bwMode="auto">
          <a:xfrm>
            <a:off x="5648325" y="1738313"/>
            <a:ext cx="0" cy="4170362"/>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3794" name="Line 17">
            <a:extLst>
              <a:ext uri="{FF2B5EF4-FFF2-40B4-BE49-F238E27FC236}">
                <a16:creationId xmlns:a16="http://schemas.microsoft.com/office/drawing/2014/main" id="{1DF80B7D-E6D2-4536-8E04-2176A7E63DB4}"/>
              </a:ext>
            </a:extLst>
          </p:cNvPr>
          <p:cNvSpPr>
            <a:spLocks noChangeShapeType="1"/>
          </p:cNvSpPr>
          <p:nvPr/>
        </p:nvSpPr>
        <p:spPr bwMode="auto">
          <a:xfrm>
            <a:off x="6977063" y="1738313"/>
            <a:ext cx="0" cy="4170362"/>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3795" name="Line 18">
            <a:extLst>
              <a:ext uri="{FF2B5EF4-FFF2-40B4-BE49-F238E27FC236}">
                <a16:creationId xmlns:a16="http://schemas.microsoft.com/office/drawing/2014/main" id="{787511F4-98AB-4655-9C99-60883E14A5A7}"/>
              </a:ext>
            </a:extLst>
          </p:cNvPr>
          <p:cNvSpPr>
            <a:spLocks noChangeShapeType="1"/>
          </p:cNvSpPr>
          <p:nvPr/>
        </p:nvSpPr>
        <p:spPr bwMode="auto">
          <a:xfrm>
            <a:off x="8602663" y="1738313"/>
            <a:ext cx="0" cy="4170362"/>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3796" name="Rectangle 19">
            <a:extLst>
              <a:ext uri="{FF2B5EF4-FFF2-40B4-BE49-F238E27FC236}">
                <a16:creationId xmlns:a16="http://schemas.microsoft.com/office/drawing/2014/main" id="{23D638EC-00C1-475F-B052-65B175A4EADD}"/>
              </a:ext>
            </a:extLst>
          </p:cNvPr>
          <p:cNvSpPr>
            <a:spLocks noChangeArrowheads="1"/>
          </p:cNvSpPr>
          <p:nvPr/>
        </p:nvSpPr>
        <p:spPr bwMode="auto">
          <a:xfrm>
            <a:off x="4160839" y="2382838"/>
            <a:ext cx="275717" cy="30841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1</a:t>
            </a:r>
          </a:p>
        </p:txBody>
      </p:sp>
      <p:sp>
        <p:nvSpPr>
          <p:cNvPr id="203797" name="Rectangle 20">
            <a:extLst>
              <a:ext uri="{FF2B5EF4-FFF2-40B4-BE49-F238E27FC236}">
                <a16:creationId xmlns:a16="http://schemas.microsoft.com/office/drawing/2014/main" id="{907A972F-F7F6-4FD6-80F4-DB375CD345C7}"/>
              </a:ext>
            </a:extLst>
          </p:cNvPr>
          <p:cNvSpPr>
            <a:spLocks noChangeArrowheads="1"/>
          </p:cNvSpPr>
          <p:nvPr/>
        </p:nvSpPr>
        <p:spPr bwMode="auto">
          <a:xfrm>
            <a:off x="5349876" y="2382838"/>
            <a:ext cx="275717" cy="30841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2</a:t>
            </a:r>
          </a:p>
        </p:txBody>
      </p:sp>
      <p:sp>
        <p:nvSpPr>
          <p:cNvPr id="203798" name="Rectangle 21">
            <a:extLst>
              <a:ext uri="{FF2B5EF4-FFF2-40B4-BE49-F238E27FC236}">
                <a16:creationId xmlns:a16="http://schemas.microsoft.com/office/drawing/2014/main" id="{8A243391-BBC5-47E8-951B-C41F2090148D}"/>
              </a:ext>
            </a:extLst>
          </p:cNvPr>
          <p:cNvSpPr>
            <a:spLocks noChangeArrowheads="1"/>
          </p:cNvSpPr>
          <p:nvPr/>
        </p:nvSpPr>
        <p:spPr bwMode="auto">
          <a:xfrm>
            <a:off x="6678614" y="2382838"/>
            <a:ext cx="275717" cy="30841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3</a:t>
            </a:r>
          </a:p>
        </p:txBody>
      </p:sp>
      <p:sp>
        <p:nvSpPr>
          <p:cNvPr id="203799" name="Rectangle 22">
            <a:extLst>
              <a:ext uri="{FF2B5EF4-FFF2-40B4-BE49-F238E27FC236}">
                <a16:creationId xmlns:a16="http://schemas.microsoft.com/office/drawing/2014/main" id="{AD3163FD-507C-4660-ABF6-261BC7A4F5F7}"/>
              </a:ext>
            </a:extLst>
          </p:cNvPr>
          <p:cNvSpPr>
            <a:spLocks noChangeArrowheads="1"/>
          </p:cNvSpPr>
          <p:nvPr/>
        </p:nvSpPr>
        <p:spPr bwMode="auto">
          <a:xfrm>
            <a:off x="8305801" y="2382838"/>
            <a:ext cx="275717" cy="30841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4</a:t>
            </a:r>
          </a:p>
        </p:txBody>
      </p:sp>
      <p:sp>
        <p:nvSpPr>
          <p:cNvPr id="203800" name="Rectangle 23">
            <a:extLst>
              <a:ext uri="{FF2B5EF4-FFF2-40B4-BE49-F238E27FC236}">
                <a16:creationId xmlns:a16="http://schemas.microsoft.com/office/drawing/2014/main" id="{E04535CC-B799-4AF3-AE2A-CC7917BD6526}"/>
              </a:ext>
            </a:extLst>
          </p:cNvPr>
          <p:cNvSpPr>
            <a:spLocks noChangeArrowheads="1"/>
          </p:cNvSpPr>
          <p:nvPr/>
        </p:nvSpPr>
        <p:spPr bwMode="auto">
          <a:xfrm>
            <a:off x="10153651" y="2382838"/>
            <a:ext cx="275717" cy="30841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5</a:t>
            </a:r>
          </a:p>
        </p:txBody>
      </p:sp>
      <p:sp>
        <p:nvSpPr>
          <p:cNvPr id="203801" name="Rectangle 24">
            <a:extLst>
              <a:ext uri="{FF2B5EF4-FFF2-40B4-BE49-F238E27FC236}">
                <a16:creationId xmlns:a16="http://schemas.microsoft.com/office/drawing/2014/main" id="{7C8C9004-E54E-4C86-AB03-F06F47BFAF39}"/>
              </a:ext>
            </a:extLst>
          </p:cNvPr>
          <p:cNvSpPr>
            <a:spLocks noChangeArrowheads="1"/>
          </p:cNvSpPr>
          <p:nvPr/>
        </p:nvSpPr>
        <p:spPr bwMode="auto">
          <a:xfrm>
            <a:off x="4756150" y="5937251"/>
            <a:ext cx="500137" cy="30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1.00</a:t>
            </a:r>
          </a:p>
        </p:txBody>
      </p:sp>
      <p:grpSp>
        <p:nvGrpSpPr>
          <p:cNvPr id="203802" name="Group 25">
            <a:extLst>
              <a:ext uri="{FF2B5EF4-FFF2-40B4-BE49-F238E27FC236}">
                <a16:creationId xmlns:a16="http://schemas.microsoft.com/office/drawing/2014/main" id="{D679794E-2C1C-4092-91A0-7A3EFCCA0F71}"/>
              </a:ext>
            </a:extLst>
          </p:cNvPr>
          <p:cNvGrpSpPr>
            <a:grpSpLocks/>
          </p:cNvGrpSpPr>
          <p:nvPr/>
        </p:nvGrpSpPr>
        <p:grpSpPr bwMode="auto">
          <a:xfrm>
            <a:off x="4840289" y="6213475"/>
            <a:ext cx="369887" cy="71438"/>
            <a:chOff x="2089" y="3914"/>
            <a:chExt cx="233" cy="45"/>
          </a:xfrm>
        </p:grpSpPr>
        <p:sp>
          <p:nvSpPr>
            <p:cNvPr id="203815" name="Line 26">
              <a:extLst>
                <a:ext uri="{FF2B5EF4-FFF2-40B4-BE49-F238E27FC236}">
                  <a16:creationId xmlns:a16="http://schemas.microsoft.com/office/drawing/2014/main" id="{ADFDA507-0CFF-48FF-9F29-5963E14DC49B}"/>
                </a:ext>
              </a:extLst>
            </p:cNvPr>
            <p:cNvSpPr>
              <a:spLocks noChangeShapeType="1"/>
            </p:cNvSpPr>
            <p:nvPr/>
          </p:nvSpPr>
          <p:spPr bwMode="auto">
            <a:xfrm>
              <a:off x="2089" y="3914"/>
              <a:ext cx="233"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3816" name="Line 27">
              <a:extLst>
                <a:ext uri="{FF2B5EF4-FFF2-40B4-BE49-F238E27FC236}">
                  <a16:creationId xmlns:a16="http://schemas.microsoft.com/office/drawing/2014/main" id="{A3166839-B14B-4C81-9836-93AB20043AD3}"/>
                </a:ext>
              </a:extLst>
            </p:cNvPr>
            <p:cNvSpPr>
              <a:spLocks noChangeShapeType="1"/>
            </p:cNvSpPr>
            <p:nvPr/>
          </p:nvSpPr>
          <p:spPr bwMode="auto">
            <a:xfrm>
              <a:off x="2089" y="3959"/>
              <a:ext cx="233"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grpSp>
      <p:grpSp>
        <p:nvGrpSpPr>
          <p:cNvPr id="203803" name="Group 28">
            <a:extLst>
              <a:ext uri="{FF2B5EF4-FFF2-40B4-BE49-F238E27FC236}">
                <a16:creationId xmlns:a16="http://schemas.microsoft.com/office/drawing/2014/main" id="{B512CEB2-9011-43FE-959C-49CF4F1446D4}"/>
              </a:ext>
            </a:extLst>
          </p:cNvPr>
          <p:cNvGrpSpPr>
            <a:grpSpLocks/>
          </p:cNvGrpSpPr>
          <p:nvPr/>
        </p:nvGrpSpPr>
        <p:grpSpPr bwMode="auto">
          <a:xfrm>
            <a:off x="7551739" y="6213475"/>
            <a:ext cx="369887" cy="71438"/>
            <a:chOff x="3797" y="3914"/>
            <a:chExt cx="233" cy="45"/>
          </a:xfrm>
        </p:grpSpPr>
        <p:sp>
          <p:nvSpPr>
            <p:cNvPr id="203813" name="Line 29">
              <a:extLst>
                <a:ext uri="{FF2B5EF4-FFF2-40B4-BE49-F238E27FC236}">
                  <a16:creationId xmlns:a16="http://schemas.microsoft.com/office/drawing/2014/main" id="{E7DF2E67-8B80-4FA3-BECC-DA83D1E768F8}"/>
                </a:ext>
              </a:extLst>
            </p:cNvPr>
            <p:cNvSpPr>
              <a:spLocks noChangeShapeType="1"/>
            </p:cNvSpPr>
            <p:nvPr/>
          </p:nvSpPr>
          <p:spPr bwMode="auto">
            <a:xfrm>
              <a:off x="3797" y="3914"/>
              <a:ext cx="233"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3814" name="Line 30">
              <a:extLst>
                <a:ext uri="{FF2B5EF4-FFF2-40B4-BE49-F238E27FC236}">
                  <a16:creationId xmlns:a16="http://schemas.microsoft.com/office/drawing/2014/main" id="{FE994393-6F1C-4676-8D6D-EEEF60CBB6BA}"/>
                </a:ext>
              </a:extLst>
            </p:cNvPr>
            <p:cNvSpPr>
              <a:spLocks noChangeShapeType="1"/>
            </p:cNvSpPr>
            <p:nvPr/>
          </p:nvSpPr>
          <p:spPr bwMode="auto">
            <a:xfrm>
              <a:off x="3797" y="3959"/>
              <a:ext cx="233"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grpSp>
      <p:sp>
        <p:nvSpPr>
          <p:cNvPr id="203804" name="Line 31">
            <a:extLst>
              <a:ext uri="{FF2B5EF4-FFF2-40B4-BE49-F238E27FC236}">
                <a16:creationId xmlns:a16="http://schemas.microsoft.com/office/drawing/2014/main" id="{26078883-0E4C-49AB-BE14-0C1D176FACF5}"/>
              </a:ext>
            </a:extLst>
          </p:cNvPr>
          <p:cNvSpPr>
            <a:spLocks noChangeShapeType="1"/>
          </p:cNvSpPr>
          <p:nvPr/>
        </p:nvSpPr>
        <p:spPr bwMode="auto">
          <a:xfrm>
            <a:off x="4840289" y="5967413"/>
            <a:ext cx="369887"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3805" name="Line 32">
            <a:extLst>
              <a:ext uri="{FF2B5EF4-FFF2-40B4-BE49-F238E27FC236}">
                <a16:creationId xmlns:a16="http://schemas.microsoft.com/office/drawing/2014/main" id="{F83ADD9A-018E-43E2-9667-9F9411C34616}"/>
              </a:ext>
            </a:extLst>
          </p:cNvPr>
          <p:cNvSpPr>
            <a:spLocks noChangeShapeType="1"/>
          </p:cNvSpPr>
          <p:nvPr/>
        </p:nvSpPr>
        <p:spPr bwMode="auto">
          <a:xfrm>
            <a:off x="7551739" y="5967413"/>
            <a:ext cx="369887"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3806" name="Rectangle 33">
            <a:extLst>
              <a:ext uri="{FF2B5EF4-FFF2-40B4-BE49-F238E27FC236}">
                <a16:creationId xmlns:a16="http://schemas.microsoft.com/office/drawing/2014/main" id="{9C574B6E-120E-4C36-82A9-5E5AF328C4FA}"/>
              </a:ext>
            </a:extLst>
          </p:cNvPr>
          <p:cNvSpPr>
            <a:spLocks noChangeArrowheads="1"/>
          </p:cNvSpPr>
          <p:nvPr/>
        </p:nvSpPr>
        <p:spPr bwMode="auto">
          <a:xfrm>
            <a:off x="1647826" y="2468564"/>
            <a:ext cx="2720975" cy="38060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173038" indent="-173038">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173038" marR="0" lvl="0" indent="-173038" algn="l" defTabSz="914400" rtl="0" eaLnBrk="1" fontAlgn="auto" latinLnBrk="0" hangingPunct="1">
              <a:lnSpc>
                <a:spcPct val="100000"/>
              </a:lnSpc>
              <a:spcBef>
                <a:spcPct val="1800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Strengths</a:t>
            </a:r>
          </a:p>
          <a:p>
            <a:pPr marL="173038" marR="0" lvl="0" indent="-173038" algn="l"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Quality Maytag culture</a:t>
            </a:r>
          </a:p>
          <a:p>
            <a:pPr marL="173038" marR="0" lvl="0" indent="-173038" algn="l"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Experienced top management</a:t>
            </a:r>
          </a:p>
          <a:p>
            <a:pPr marL="173038" marR="0" lvl="0" indent="-173038" algn="l"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Vertical integration</a:t>
            </a:r>
          </a:p>
          <a:p>
            <a:pPr marL="173038" marR="0" lvl="0" indent="-173038" algn="l"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Employee relations</a:t>
            </a:r>
          </a:p>
          <a:p>
            <a:pPr marL="173038" marR="0" lvl="0" indent="-173038" algn="l"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Hoover’s international orientation</a:t>
            </a:r>
          </a:p>
          <a:p>
            <a:pPr marL="173038" marR="0" lvl="0" indent="-173038" algn="l" defTabSz="914400" rtl="0" eaLnBrk="1" fontAlgn="auto" latinLnBrk="0" hangingPunct="1">
              <a:lnSpc>
                <a:spcPct val="100000"/>
              </a:lnSpc>
              <a:spcBef>
                <a:spcPct val="8000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Weaknesses</a:t>
            </a:r>
          </a:p>
          <a:p>
            <a:pPr marL="173038" marR="0" lvl="0" indent="-173038" algn="l"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Process-oriented R&amp;D</a:t>
            </a:r>
          </a:p>
          <a:p>
            <a:pPr marL="173038" marR="0" lvl="0" indent="-173038" algn="l"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Distribution channels</a:t>
            </a:r>
            <a:b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173038" marR="0" lvl="0" indent="-173038" algn="l"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Financial position</a:t>
            </a:r>
          </a:p>
          <a:p>
            <a:pPr marL="173038" marR="0" lvl="0" indent="-173038" algn="l"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Global positioning</a:t>
            </a:r>
            <a:b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b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173038" marR="0" lvl="0" indent="-173038" algn="l"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	Manufacturing facilities</a:t>
            </a:r>
            <a:endPar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173038" marR="0" lvl="0" indent="-173038" algn="l" defTabSz="914400" rtl="0" eaLnBrk="1" fontAlgn="auto" latinLnBrk="0" hangingPunct="1">
              <a:lnSpc>
                <a:spcPct val="100000"/>
              </a:lnSpc>
              <a:spcBef>
                <a:spcPct val="7500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Total Weighted Score</a:t>
            </a:r>
          </a:p>
        </p:txBody>
      </p:sp>
      <p:sp>
        <p:nvSpPr>
          <p:cNvPr id="203807" name="Rectangle 34">
            <a:extLst>
              <a:ext uri="{FF2B5EF4-FFF2-40B4-BE49-F238E27FC236}">
                <a16:creationId xmlns:a16="http://schemas.microsoft.com/office/drawing/2014/main" id="{A30715D5-D7CE-43E5-B2EF-FD7A8F38D82D}"/>
              </a:ext>
            </a:extLst>
          </p:cNvPr>
          <p:cNvSpPr>
            <a:spLocks noChangeArrowheads="1"/>
          </p:cNvSpPr>
          <p:nvPr/>
        </p:nvSpPr>
        <p:spPr bwMode="auto">
          <a:xfrm>
            <a:off x="8697914" y="2468563"/>
            <a:ext cx="1957387" cy="3630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173038" indent="-173038">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173038" marR="0" lvl="0" indent="-173038" algn="l" defTabSz="914400" rtl="0" eaLnBrk="1" fontAlgn="auto" latinLnBrk="0" hangingPunct="1">
              <a:lnSpc>
                <a:spcPct val="100000"/>
              </a:lnSpc>
              <a:spcBef>
                <a:spcPct val="18000"/>
              </a:spcBef>
              <a:spcAft>
                <a:spcPts val="0"/>
              </a:spcAft>
              <a:buClrTx/>
              <a:buSzTx/>
              <a:buFontTx/>
              <a:buNone/>
              <a:tabLst/>
              <a:defRPr/>
            </a:pP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173038" marR="0" lvl="0" indent="-173038" algn="l"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Quality key to success</a:t>
            </a:r>
          </a:p>
          <a:p>
            <a:pPr marL="173038" marR="0" lvl="0" indent="-173038" algn="l"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Know appliances</a:t>
            </a:r>
          </a:p>
          <a:p>
            <a:pPr marL="173038" marR="0" lvl="0" indent="-173038" algn="l"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Dedicated factories</a:t>
            </a:r>
          </a:p>
          <a:p>
            <a:pPr marL="173038" marR="0" lvl="0" indent="-173038" algn="l"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Good, but deteriorating</a:t>
            </a:r>
          </a:p>
          <a:p>
            <a:pPr marL="173038" marR="0" lvl="0" indent="-173038" algn="l"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Hoover name in cleaners</a:t>
            </a:r>
          </a:p>
          <a:p>
            <a:pPr marL="173038" marR="0" lvl="0" indent="-173038" algn="l" defTabSz="914400" rtl="0" eaLnBrk="1" fontAlgn="auto" latinLnBrk="0" hangingPunct="1">
              <a:lnSpc>
                <a:spcPct val="100000"/>
              </a:lnSpc>
              <a:spcBef>
                <a:spcPct val="18000"/>
              </a:spcBef>
              <a:spcAft>
                <a:spcPts val="0"/>
              </a:spcAft>
              <a:buClrTx/>
              <a:buSzTx/>
              <a:buFontTx/>
              <a:buNone/>
              <a:tabLst/>
              <a:defRPr/>
            </a:pPr>
            <a:b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173038" marR="0" lvl="0" indent="-173038" algn="l"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Slow on new products</a:t>
            </a:r>
          </a:p>
          <a:p>
            <a:pPr marL="173038" marR="0" lvl="0" indent="-173038" algn="l"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Superstores replacing small dealers</a:t>
            </a:r>
          </a:p>
          <a:p>
            <a:pPr marL="173038" marR="0" lvl="0" indent="-173038" algn="l"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High debt load</a:t>
            </a:r>
          </a:p>
          <a:p>
            <a:pPr marL="173038" marR="0" lvl="0" indent="-173038" algn="l"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Hoover weak outside the United Kingdom and Australia</a:t>
            </a:r>
          </a:p>
          <a:p>
            <a:pPr marL="173038" marR="0" lvl="0" indent="-173038" algn="l"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Investing now</a:t>
            </a:r>
          </a:p>
          <a:p>
            <a:pPr marL="173038" marR="0" lvl="0" indent="-173038" algn="l" defTabSz="914400" rtl="0" eaLnBrk="1" fontAlgn="auto" latinLnBrk="0" hangingPunct="1">
              <a:lnSpc>
                <a:spcPct val="100000"/>
              </a:lnSpc>
              <a:spcBef>
                <a:spcPct val="18000"/>
              </a:spcBef>
              <a:spcAft>
                <a:spcPts val="0"/>
              </a:spcAft>
              <a:buClrTx/>
              <a:buSzTx/>
              <a:buFontTx/>
              <a:buNone/>
              <a:tabLst/>
              <a:defRPr/>
            </a:pP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03808" name="Line 35">
            <a:extLst>
              <a:ext uri="{FF2B5EF4-FFF2-40B4-BE49-F238E27FC236}">
                <a16:creationId xmlns:a16="http://schemas.microsoft.com/office/drawing/2014/main" id="{9C3707B0-09D2-4D63-B774-012647DCC52A}"/>
              </a:ext>
            </a:extLst>
          </p:cNvPr>
          <p:cNvSpPr>
            <a:spLocks noChangeShapeType="1"/>
          </p:cNvSpPr>
          <p:nvPr/>
        </p:nvSpPr>
        <p:spPr bwMode="auto">
          <a:xfrm>
            <a:off x="1651000" y="5903913"/>
            <a:ext cx="8801100"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03809" name="Rectangle 36">
            <a:extLst>
              <a:ext uri="{FF2B5EF4-FFF2-40B4-BE49-F238E27FC236}">
                <a16:creationId xmlns:a16="http://schemas.microsoft.com/office/drawing/2014/main" id="{EB4B3492-753B-4CBE-ACB1-C47DDC012017}"/>
              </a:ext>
            </a:extLst>
          </p:cNvPr>
          <p:cNvSpPr>
            <a:spLocks noChangeArrowheads="1"/>
          </p:cNvSpPr>
          <p:nvPr/>
        </p:nvSpPr>
        <p:spPr bwMode="auto">
          <a:xfrm>
            <a:off x="7467600" y="5948364"/>
            <a:ext cx="500137" cy="30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3.05</a:t>
            </a:r>
          </a:p>
        </p:txBody>
      </p:sp>
      <p:sp>
        <p:nvSpPr>
          <p:cNvPr id="203810" name="Rectangle 37">
            <a:extLst>
              <a:ext uri="{FF2B5EF4-FFF2-40B4-BE49-F238E27FC236}">
                <a16:creationId xmlns:a16="http://schemas.microsoft.com/office/drawing/2014/main" id="{B3FCA437-18CB-4EA5-B963-61F911D9C7E1}"/>
              </a:ext>
            </a:extLst>
          </p:cNvPr>
          <p:cNvSpPr>
            <a:spLocks noChangeArrowheads="1"/>
          </p:cNvSpPr>
          <p:nvPr/>
        </p:nvSpPr>
        <p:spPr bwMode="auto">
          <a:xfrm>
            <a:off x="4533901" y="2497138"/>
            <a:ext cx="982663" cy="3379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173038" indent="-173038">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173038" marR="0" lvl="0" indent="-173038" algn="ctr" defTabSz="914400" rtl="0" eaLnBrk="1" fontAlgn="auto" latinLnBrk="0" hangingPunct="1">
              <a:lnSpc>
                <a:spcPct val="100000"/>
              </a:lnSpc>
              <a:spcBef>
                <a:spcPct val="18000"/>
              </a:spcBef>
              <a:spcAft>
                <a:spcPts val="0"/>
              </a:spcAft>
              <a:buClrTx/>
              <a:buSzTx/>
              <a:buFontTx/>
              <a:buNone/>
              <a:tabLst/>
              <a:defRPr/>
            </a:pP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.15</a:t>
            </a: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.05</a:t>
            </a: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.10</a:t>
            </a: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.05</a:t>
            </a: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.15</a:t>
            </a:r>
            <a:b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b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.05</a:t>
            </a: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.05</a:t>
            </a:r>
            <a:b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.15</a:t>
            </a: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.20</a:t>
            </a:r>
            <a:b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b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.05</a:t>
            </a:r>
          </a:p>
        </p:txBody>
      </p:sp>
      <p:sp>
        <p:nvSpPr>
          <p:cNvPr id="203811" name="Rectangle 38">
            <a:extLst>
              <a:ext uri="{FF2B5EF4-FFF2-40B4-BE49-F238E27FC236}">
                <a16:creationId xmlns:a16="http://schemas.microsoft.com/office/drawing/2014/main" id="{E6636490-144D-479F-B8C1-8CB6EB67151F}"/>
              </a:ext>
            </a:extLst>
          </p:cNvPr>
          <p:cNvSpPr>
            <a:spLocks noChangeArrowheads="1"/>
          </p:cNvSpPr>
          <p:nvPr/>
        </p:nvSpPr>
        <p:spPr bwMode="auto">
          <a:xfrm>
            <a:off x="5732463" y="2508250"/>
            <a:ext cx="982662" cy="3379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173038" indent="-173038">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173038" marR="0" lvl="0" indent="-173038" algn="ctr" defTabSz="914400" rtl="0" eaLnBrk="1" fontAlgn="auto" latinLnBrk="0" hangingPunct="1">
              <a:lnSpc>
                <a:spcPct val="100000"/>
              </a:lnSpc>
              <a:spcBef>
                <a:spcPct val="18000"/>
              </a:spcBef>
              <a:spcAft>
                <a:spcPts val="0"/>
              </a:spcAft>
              <a:buClrTx/>
              <a:buSzTx/>
              <a:buFontTx/>
              <a:buNone/>
              <a:tabLst/>
              <a:defRPr/>
            </a:pP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5</a:t>
            </a: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4</a:t>
            </a: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4</a:t>
            </a: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3</a:t>
            </a: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3</a:t>
            </a:r>
            <a:b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b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2</a:t>
            </a: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2</a:t>
            </a:r>
            <a:b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2</a:t>
            </a: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2</a:t>
            </a:r>
            <a:b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b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4</a:t>
            </a:r>
          </a:p>
        </p:txBody>
      </p:sp>
      <p:sp>
        <p:nvSpPr>
          <p:cNvPr id="203812" name="Rectangle 39">
            <a:extLst>
              <a:ext uri="{FF2B5EF4-FFF2-40B4-BE49-F238E27FC236}">
                <a16:creationId xmlns:a16="http://schemas.microsoft.com/office/drawing/2014/main" id="{BE72F6D9-ADB0-4825-B4D3-EFE967AF2054}"/>
              </a:ext>
            </a:extLst>
          </p:cNvPr>
          <p:cNvSpPr>
            <a:spLocks noChangeArrowheads="1"/>
          </p:cNvSpPr>
          <p:nvPr/>
        </p:nvSpPr>
        <p:spPr bwMode="auto">
          <a:xfrm>
            <a:off x="7265988" y="2481263"/>
            <a:ext cx="982662" cy="3379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173038" indent="-173038">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marL="173038" marR="0" lvl="0" indent="-173038" algn="ctr" defTabSz="914400" rtl="0" eaLnBrk="1" fontAlgn="auto" latinLnBrk="0" hangingPunct="1">
              <a:lnSpc>
                <a:spcPct val="100000"/>
              </a:lnSpc>
              <a:spcBef>
                <a:spcPct val="18000"/>
              </a:spcBef>
              <a:spcAft>
                <a:spcPts val="0"/>
              </a:spcAft>
              <a:buClrTx/>
              <a:buSzTx/>
              <a:buFontTx/>
              <a:buNone/>
              <a:tabLst/>
              <a:defRPr/>
            </a:pP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.75</a:t>
            </a: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.20</a:t>
            </a: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.40</a:t>
            </a: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.15</a:t>
            </a: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.45</a:t>
            </a:r>
            <a:b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b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.10</a:t>
            </a: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.10</a:t>
            </a:r>
            <a:b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.30</a:t>
            </a: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.40</a:t>
            </a:r>
            <a:b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b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b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173038" marR="0" lvl="0" indent="-173038" algn="ctr" defTabSz="914400" rtl="0" eaLnBrk="1" fontAlgn="auto" latinLnBrk="0" hangingPunct="1">
              <a:lnSpc>
                <a:spcPct val="100000"/>
              </a:lnSpc>
              <a:spcBef>
                <a:spcPct val="1800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rPr>
              <a:t>.20</a:t>
            </a: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4DC87-DBED-4744-9ADE-5985CB4440B0}"/>
              </a:ext>
            </a:extLst>
          </p:cNvPr>
          <p:cNvSpPr>
            <a:spLocks noGrp="1"/>
          </p:cNvSpPr>
          <p:nvPr>
            <p:ph type="title"/>
          </p:nvPr>
        </p:nvSpPr>
        <p:spPr>
          <a:xfrm>
            <a:off x="670249" y="1036929"/>
            <a:ext cx="10515600" cy="2527365"/>
          </a:xfrm>
        </p:spPr>
        <p:txBody>
          <a:bodyPr>
            <a:normAutofit/>
          </a:bodyPr>
          <a:lstStyle/>
          <a:p>
            <a:pPr marL="742950" indent="-742950" algn="ctr">
              <a:buFont typeface="+mj-lt"/>
              <a:buAutoNum type="arabicPeriod" startAt="3"/>
            </a:pPr>
            <a:r>
              <a:rPr lang="en-GB" sz="4000" dirty="0">
                <a:latin typeface="Times New Roman" panose="02020603050405020304" pitchFamily="18" charset="0"/>
                <a:cs typeface="Times New Roman" panose="02020603050405020304" pitchFamily="18" charset="0"/>
              </a:rPr>
              <a:t>Industry Matrix / CPM</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8419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082" name="Footer Placeholder 4">
            <a:extLst>
              <a:ext uri="{FF2B5EF4-FFF2-40B4-BE49-F238E27FC236}">
                <a16:creationId xmlns:a16="http://schemas.microsoft.com/office/drawing/2014/main" id="{673BC0F4-7A46-4D0D-B7C1-B9D432E4BA01}"/>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400">
                <a:solidFill>
                  <a:schemeClr val="bg1"/>
                </a:solidFill>
                <a:latin typeface="Times New Roman" panose="02020603050405020304" pitchFamily="18" charset="0"/>
              </a:rPr>
              <a:t>Fred R. David</a:t>
            </a:r>
          </a:p>
          <a:p>
            <a:pPr>
              <a:spcBef>
                <a:spcPct val="0"/>
              </a:spcBef>
              <a:buFontTx/>
              <a:buNone/>
            </a:pPr>
            <a:r>
              <a:rPr lang="en-US" altLang="en-US" sz="1400">
                <a:solidFill>
                  <a:schemeClr val="bg1"/>
                </a:solidFill>
                <a:latin typeface="Times New Roman" panose="02020603050405020304" pitchFamily="18" charset="0"/>
              </a:rPr>
              <a:t>Prentice Hall</a:t>
            </a:r>
          </a:p>
        </p:txBody>
      </p:sp>
      <p:sp>
        <p:nvSpPr>
          <p:cNvPr id="174083" name="Slide Number Placeholder 5">
            <a:extLst>
              <a:ext uri="{FF2B5EF4-FFF2-40B4-BE49-F238E27FC236}">
                <a16:creationId xmlns:a16="http://schemas.microsoft.com/office/drawing/2014/main" id="{9BB1F6BE-1056-499E-B4FF-079551E9579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400">
                <a:solidFill>
                  <a:schemeClr val="bg1"/>
                </a:solidFill>
                <a:latin typeface="Times New Roman" panose="02020603050405020304" pitchFamily="18" charset="0"/>
              </a:rPr>
              <a:t>Ch.3-</a:t>
            </a:r>
            <a:fld id="{392B1BE8-96AF-4857-9289-D9AEC2AE995B}" type="slidenum">
              <a:rPr lang="en-US" altLang="en-US" sz="1400">
                <a:solidFill>
                  <a:schemeClr val="bg1"/>
                </a:solidFill>
                <a:latin typeface="Times New Roman" panose="02020603050405020304" pitchFamily="18" charset="0"/>
              </a:rPr>
              <a:pPr>
                <a:spcBef>
                  <a:spcPct val="0"/>
                </a:spcBef>
                <a:buFontTx/>
                <a:buNone/>
              </a:pPr>
              <a:t>8</a:t>
            </a:fld>
            <a:endParaRPr lang="en-US" altLang="en-US" sz="1400">
              <a:solidFill>
                <a:schemeClr val="bg1"/>
              </a:solidFill>
              <a:latin typeface="Times New Roman" panose="02020603050405020304" pitchFamily="18" charset="0"/>
            </a:endParaRPr>
          </a:p>
        </p:txBody>
      </p:sp>
      <p:sp>
        <p:nvSpPr>
          <p:cNvPr id="450562" name="Rectangle 2">
            <a:extLst>
              <a:ext uri="{FF2B5EF4-FFF2-40B4-BE49-F238E27FC236}">
                <a16:creationId xmlns:a16="http://schemas.microsoft.com/office/drawing/2014/main" id="{699B586A-537A-44E3-8AA3-07ECEBFA9292}"/>
              </a:ext>
            </a:extLst>
          </p:cNvPr>
          <p:cNvSpPr>
            <a:spLocks noGrp="1" noChangeArrowheads="1"/>
          </p:cNvSpPr>
          <p:nvPr>
            <p:ph type="title"/>
          </p:nvPr>
        </p:nvSpPr>
        <p:spPr>
          <a:xfrm>
            <a:off x="2363789" y="230189"/>
            <a:ext cx="7769225" cy="911225"/>
          </a:xfrm>
        </p:spPr>
        <p:txBody>
          <a:bodyPr/>
          <a:lstStyle/>
          <a:p>
            <a:pPr eaLnBrk="1" hangingPunct="1">
              <a:defRPr/>
            </a:pPr>
            <a:r>
              <a:rPr lang="en-US" sz="4000" dirty="0">
                <a:solidFill>
                  <a:schemeClr val="tx1"/>
                </a:solidFill>
                <a:latin typeface="Times New Roman" panose="02020603050405020304" pitchFamily="18" charset="0"/>
                <a:cs typeface="Times New Roman" panose="02020603050405020304" pitchFamily="18" charset="0"/>
              </a:rPr>
              <a:t>Industry Analysis (CPM)</a:t>
            </a:r>
          </a:p>
        </p:txBody>
      </p:sp>
      <p:sp>
        <p:nvSpPr>
          <p:cNvPr id="450563" name="Rectangle 3">
            <a:extLst>
              <a:ext uri="{FF2B5EF4-FFF2-40B4-BE49-F238E27FC236}">
                <a16:creationId xmlns:a16="http://schemas.microsoft.com/office/drawing/2014/main" id="{C2149B3B-E571-4E50-87C7-16D98BA90695}"/>
              </a:ext>
            </a:extLst>
          </p:cNvPr>
          <p:cNvSpPr>
            <a:spLocks noGrp="1" noChangeArrowheads="1"/>
          </p:cNvSpPr>
          <p:nvPr>
            <p:ph type="body" idx="1"/>
          </p:nvPr>
        </p:nvSpPr>
        <p:spPr>
          <a:xfrm>
            <a:off x="2211389" y="1296989"/>
            <a:ext cx="8074025" cy="4873625"/>
          </a:xfrm>
        </p:spPr>
        <p:txBody>
          <a:bodyPr/>
          <a:lstStyle/>
          <a:p>
            <a:pPr marL="609600" indent="-609600" algn="ctr">
              <a:buNone/>
              <a:defRPr/>
            </a:pPr>
            <a:r>
              <a:rPr lang="en-US" sz="2400" dirty="0">
                <a:latin typeface="Times New Roman" panose="02020603050405020304" pitchFamily="18" charset="0"/>
                <a:cs typeface="Times New Roman" panose="02020603050405020304" pitchFamily="18" charset="0"/>
              </a:rPr>
              <a:t>Competitive Profile Matrix</a:t>
            </a:r>
          </a:p>
          <a:p>
            <a:pPr marL="609600" indent="-609600" algn="ctr">
              <a:buNone/>
              <a:defRPr/>
            </a:pPr>
            <a:endParaRPr lang="en-US" sz="3600" dirty="0">
              <a:effectLst>
                <a:outerShdw blurRad="38100" dist="38100" dir="2700000" algn="tl">
                  <a:srgbClr val="000000"/>
                </a:outerShdw>
              </a:effectLst>
            </a:endParaRPr>
          </a:p>
          <a:p>
            <a:pPr marL="0" indent="0">
              <a:buNone/>
              <a:defRPr/>
            </a:pPr>
            <a:r>
              <a:rPr lang="en-US" sz="2400" dirty="0">
                <a:latin typeface="Times New Roman" panose="02020603050405020304" pitchFamily="18" charset="0"/>
                <a:cs typeface="Times New Roman" panose="02020603050405020304" pitchFamily="18" charset="0"/>
              </a:rPr>
              <a:t>Identifies firm’s major competitors and their strengths &amp; weaknesses in relation to a sample firm’s strategic position</a:t>
            </a: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5056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5056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63"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Date Placeholder 3">
            <a:extLst>
              <a:ext uri="{FF2B5EF4-FFF2-40B4-BE49-F238E27FC236}">
                <a16:creationId xmlns:a16="http://schemas.microsoft.com/office/drawing/2014/main" id="{DE5936A3-7C5F-4787-959D-4347C987BE72}"/>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b="0">
                <a:solidFill>
                  <a:schemeClr val="tx1"/>
                </a:solidFill>
                <a:latin typeface="Times New Roman" panose="02020603050405020304" pitchFamily="18" charset="0"/>
                <a:cs typeface="Times New Roman" panose="02020603050405020304" pitchFamily="18" charset="0"/>
              </a:rPr>
              <a:t>Prentice Hall, 2000	</a:t>
            </a:r>
          </a:p>
        </p:txBody>
      </p:sp>
      <p:sp>
        <p:nvSpPr>
          <p:cNvPr id="172035" name="Footer Placeholder 4">
            <a:extLst>
              <a:ext uri="{FF2B5EF4-FFF2-40B4-BE49-F238E27FC236}">
                <a16:creationId xmlns:a16="http://schemas.microsoft.com/office/drawing/2014/main" id="{D36A1979-C965-4E6D-B5D9-C9B522E1B8E8}"/>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b="0">
                <a:solidFill>
                  <a:schemeClr val="tx1"/>
                </a:solidFill>
                <a:latin typeface="Times New Roman" panose="02020603050405020304" pitchFamily="18" charset="0"/>
                <a:cs typeface="Times New Roman" panose="02020603050405020304" pitchFamily="18" charset="0"/>
              </a:rPr>
              <a:t>Chapter 3</a:t>
            </a:r>
          </a:p>
        </p:txBody>
      </p:sp>
      <p:sp>
        <p:nvSpPr>
          <p:cNvPr id="172036" name="Slide Number Placeholder 5">
            <a:extLst>
              <a:ext uri="{FF2B5EF4-FFF2-40B4-BE49-F238E27FC236}">
                <a16:creationId xmlns:a16="http://schemas.microsoft.com/office/drawing/2014/main" id="{EA76C710-3BA9-4841-A75D-8F71F9E69DA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fld id="{9B30AAF4-4AF4-4778-9E96-6F5BEA4EA4C0}" type="slidenum">
              <a:rPr lang="en-US" altLang="en-US" sz="1400" b="0">
                <a:solidFill>
                  <a:schemeClr val="tx1"/>
                </a:solidFill>
                <a:latin typeface="Times New Roman" panose="02020603050405020304" pitchFamily="18" charset="0"/>
                <a:cs typeface="Times New Roman" panose="02020603050405020304" pitchFamily="18" charset="0"/>
              </a:rPr>
              <a:pPr>
                <a:spcBef>
                  <a:spcPct val="0"/>
                </a:spcBef>
                <a:buClrTx/>
                <a:buFontTx/>
                <a:buNone/>
              </a:pPr>
              <a:t>9</a:t>
            </a:fld>
            <a:endParaRPr lang="en-US" altLang="en-US" sz="1400" b="0">
              <a:solidFill>
                <a:schemeClr val="tx1"/>
              </a:solidFill>
              <a:latin typeface="Times New Roman" panose="02020603050405020304" pitchFamily="18" charset="0"/>
              <a:cs typeface="Times New Roman" panose="02020603050405020304" pitchFamily="18" charset="0"/>
            </a:endParaRPr>
          </a:p>
        </p:txBody>
      </p:sp>
      <p:sp>
        <p:nvSpPr>
          <p:cNvPr id="62466" name="Rectangle 2">
            <a:extLst>
              <a:ext uri="{FF2B5EF4-FFF2-40B4-BE49-F238E27FC236}">
                <a16:creationId xmlns:a16="http://schemas.microsoft.com/office/drawing/2014/main" id="{48191B16-4CEB-4DF0-9ACE-554825C2A6BE}"/>
              </a:ext>
            </a:extLst>
          </p:cNvPr>
          <p:cNvSpPr>
            <a:spLocks noGrp="1" noChangeArrowheads="1"/>
          </p:cNvSpPr>
          <p:nvPr>
            <p:ph type="title"/>
          </p:nvPr>
        </p:nvSpPr>
        <p:spPr>
          <a:xfrm>
            <a:off x="2209800" y="533400"/>
            <a:ext cx="7772400" cy="711200"/>
          </a:xfrm>
        </p:spPr>
        <p:txBody>
          <a:bodyPr anchor="t"/>
          <a:lstStyle/>
          <a:p>
            <a:pPr eaLnBrk="1" hangingPunct="1">
              <a:defRPr/>
            </a:pPr>
            <a:r>
              <a:rPr lang="en-US" sz="4000" dirty="0">
                <a:latin typeface="Times New Roman" panose="02020603050405020304" pitchFamily="18" charset="0"/>
                <a:cs typeface="Times New Roman" panose="02020603050405020304" pitchFamily="18" charset="0"/>
              </a:rPr>
              <a:t>Industry Matrix</a:t>
            </a:r>
          </a:p>
        </p:txBody>
      </p:sp>
      <p:sp>
        <p:nvSpPr>
          <p:cNvPr id="172074" name="Line 5">
            <a:extLst>
              <a:ext uri="{FF2B5EF4-FFF2-40B4-BE49-F238E27FC236}">
                <a16:creationId xmlns:a16="http://schemas.microsoft.com/office/drawing/2014/main" id="{F3DC92E3-430B-435C-8651-7AA8D4543F1F}"/>
              </a:ext>
            </a:extLst>
          </p:cNvPr>
          <p:cNvSpPr>
            <a:spLocks noChangeShapeType="1"/>
          </p:cNvSpPr>
          <p:nvPr/>
        </p:nvSpPr>
        <p:spPr bwMode="auto">
          <a:xfrm>
            <a:off x="2214563" y="337"/>
            <a:ext cx="7767638"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2039" name="Rectangle 6">
            <a:extLst>
              <a:ext uri="{FF2B5EF4-FFF2-40B4-BE49-F238E27FC236}">
                <a16:creationId xmlns:a16="http://schemas.microsoft.com/office/drawing/2014/main" id="{5333B116-8D87-48FA-9D38-5ED43D2B79F5}"/>
              </a:ext>
            </a:extLst>
          </p:cNvPr>
          <p:cNvSpPr>
            <a:spLocks noChangeArrowheads="1"/>
          </p:cNvSpPr>
          <p:nvPr/>
        </p:nvSpPr>
        <p:spPr bwMode="auto">
          <a:xfrm>
            <a:off x="1524000" y="1143000"/>
            <a:ext cx="9144000" cy="51816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eaLnBrk="1" hangingPunct="1">
              <a:spcBef>
                <a:spcPct val="0"/>
              </a:spcBef>
              <a:buClrTx/>
              <a:buFontTx/>
              <a:buNone/>
            </a:pPr>
            <a:endParaRPr lang="en-US" altLang="en-US" sz="1800" b="0">
              <a:solidFill>
                <a:schemeClr val="tx1"/>
              </a:solidFill>
              <a:latin typeface="Times New Roman" panose="02020603050405020304" pitchFamily="18" charset="0"/>
              <a:cs typeface="Times New Roman" panose="02020603050405020304" pitchFamily="18" charset="0"/>
            </a:endParaRPr>
          </a:p>
        </p:txBody>
      </p:sp>
      <p:sp>
        <p:nvSpPr>
          <p:cNvPr id="172040" name="Line 7">
            <a:extLst>
              <a:ext uri="{FF2B5EF4-FFF2-40B4-BE49-F238E27FC236}">
                <a16:creationId xmlns:a16="http://schemas.microsoft.com/office/drawing/2014/main" id="{D36B224F-ED4F-4B49-B52B-1FCBBA9A3AB5}"/>
              </a:ext>
            </a:extLst>
          </p:cNvPr>
          <p:cNvSpPr>
            <a:spLocks noChangeShapeType="1"/>
          </p:cNvSpPr>
          <p:nvPr/>
        </p:nvSpPr>
        <p:spPr bwMode="auto">
          <a:xfrm>
            <a:off x="1662114" y="1630363"/>
            <a:ext cx="8802687" cy="0"/>
          </a:xfrm>
          <a:prstGeom prst="line">
            <a:avLst/>
          </a:prstGeom>
          <a:noFill/>
          <a:ln w="254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2041" name="Line 8">
            <a:extLst>
              <a:ext uri="{FF2B5EF4-FFF2-40B4-BE49-F238E27FC236}">
                <a16:creationId xmlns:a16="http://schemas.microsoft.com/office/drawing/2014/main" id="{FA2BA8C0-9368-4DC5-9570-86DEF7E64330}"/>
              </a:ext>
            </a:extLst>
          </p:cNvPr>
          <p:cNvSpPr>
            <a:spLocks noChangeShapeType="1"/>
          </p:cNvSpPr>
          <p:nvPr/>
        </p:nvSpPr>
        <p:spPr bwMode="auto">
          <a:xfrm>
            <a:off x="1662114" y="5805488"/>
            <a:ext cx="8802687" cy="0"/>
          </a:xfrm>
          <a:prstGeom prst="line">
            <a:avLst/>
          </a:prstGeom>
          <a:noFill/>
          <a:ln w="254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2042" name="Rectangle 9">
            <a:extLst>
              <a:ext uri="{FF2B5EF4-FFF2-40B4-BE49-F238E27FC236}">
                <a16:creationId xmlns:a16="http://schemas.microsoft.com/office/drawing/2014/main" id="{13F8D5CA-B144-450F-A1A4-A651383933E6}"/>
              </a:ext>
            </a:extLst>
          </p:cNvPr>
          <p:cNvSpPr>
            <a:spLocks noChangeArrowheads="1"/>
          </p:cNvSpPr>
          <p:nvPr/>
        </p:nvSpPr>
        <p:spPr bwMode="auto">
          <a:xfrm>
            <a:off x="1657351" y="1933576"/>
            <a:ext cx="1497205" cy="30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a:solidFill>
                  <a:srgbClr val="000000"/>
                </a:solidFill>
                <a:latin typeface="Times New Roman" panose="02020603050405020304" pitchFamily="18" charset="0"/>
                <a:cs typeface="Times New Roman" panose="02020603050405020304" pitchFamily="18" charset="0"/>
              </a:rPr>
              <a:t>Strategic Factors</a:t>
            </a:r>
          </a:p>
        </p:txBody>
      </p:sp>
      <p:sp>
        <p:nvSpPr>
          <p:cNvPr id="172043" name="Rectangle 10">
            <a:extLst>
              <a:ext uri="{FF2B5EF4-FFF2-40B4-BE49-F238E27FC236}">
                <a16:creationId xmlns:a16="http://schemas.microsoft.com/office/drawing/2014/main" id="{F0A662CB-7651-40CD-A230-3C08D7D41AAA}"/>
              </a:ext>
            </a:extLst>
          </p:cNvPr>
          <p:cNvSpPr>
            <a:spLocks noChangeArrowheads="1"/>
          </p:cNvSpPr>
          <p:nvPr/>
        </p:nvSpPr>
        <p:spPr bwMode="auto">
          <a:xfrm>
            <a:off x="3657600" y="1933576"/>
            <a:ext cx="733919" cy="30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a:solidFill>
                  <a:srgbClr val="000000"/>
                </a:solidFill>
                <a:latin typeface="Times New Roman" panose="02020603050405020304" pitchFamily="18" charset="0"/>
                <a:cs typeface="Times New Roman" panose="02020603050405020304" pitchFamily="18" charset="0"/>
              </a:rPr>
              <a:t>Weight</a:t>
            </a:r>
          </a:p>
        </p:txBody>
      </p:sp>
      <p:sp>
        <p:nvSpPr>
          <p:cNvPr id="172044" name="Rectangle 11">
            <a:extLst>
              <a:ext uri="{FF2B5EF4-FFF2-40B4-BE49-F238E27FC236}">
                <a16:creationId xmlns:a16="http://schemas.microsoft.com/office/drawing/2014/main" id="{E2A015C3-8578-4B9C-A506-A1FD8D8196DD}"/>
              </a:ext>
            </a:extLst>
          </p:cNvPr>
          <p:cNvSpPr>
            <a:spLocks noChangeArrowheads="1"/>
          </p:cNvSpPr>
          <p:nvPr/>
        </p:nvSpPr>
        <p:spPr bwMode="auto">
          <a:xfrm>
            <a:off x="4754564" y="1720850"/>
            <a:ext cx="1097801" cy="5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a:solidFill>
                  <a:srgbClr val="000000"/>
                </a:solidFill>
                <a:latin typeface="Times New Roman" panose="02020603050405020304" pitchFamily="18" charset="0"/>
                <a:cs typeface="Times New Roman" panose="02020603050405020304" pitchFamily="18" charset="0"/>
              </a:rPr>
              <a:t>Company A</a:t>
            </a:r>
          </a:p>
          <a:p>
            <a:pPr>
              <a:spcBef>
                <a:spcPct val="0"/>
              </a:spcBef>
              <a:buClrTx/>
              <a:buFontTx/>
              <a:buNone/>
            </a:pPr>
            <a:r>
              <a:rPr lang="en-US" altLang="en-US" sz="1400">
                <a:solidFill>
                  <a:srgbClr val="000000"/>
                </a:solidFill>
                <a:latin typeface="Times New Roman" panose="02020603050405020304" pitchFamily="18" charset="0"/>
                <a:cs typeface="Times New Roman" panose="02020603050405020304" pitchFamily="18" charset="0"/>
              </a:rPr>
              <a:t>Rating</a:t>
            </a:r>
          </a:p>
        </p:txBody>
      </p:sp>
      <p:sp>
        <p:nvSpPr>
          <p:cNvPr id="172045" name="Rectangle 12">
            <a:extLst>
              <a:ext uri="{FF2B5EF4-FFF2-40B4-BE49-F238E27FC236}">
                <a16:creationId xmlns:a16="http://schemas.microsoft.com/office/drawing/2014/main" id="{986C001B-EE59-46A9-A94E-B0CE891AD3EE}"/>
              </a:ext>
            </a:extLst>
          </p:cNvPr>
          <p:cNvSpPr>
            <a:spLocks noChangeArrowheads="1"/>
          </p:cNvSpPr>
          <p:nvPr/>
        </p:nvSpPr>
        <p:spPr bwMode="auto">
          <a:xfrm>
            <a:off x="6034089" y="1720850"/>
            <a:ext cx="1384674" cy="5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a:solidFill>
                  <a:srgbClr val="000000"/>
                </a:solidFill>
                <a:latin typeface="Times New Roman" panose="02020603050405020304" pitchFamily="18" charset="0"/>
                <a:cs typeface="Times New Roman" panose="02020603050405020304" pitchFamily="18" charset="0"/>
              </a:rPr>
              <a:t>Company A</a:t>
            </a:r>
          </a:p>
          <a:p>
            <a:pPr>
              <a:spcBef>
                <a:spcPct val="0"/>
              </a:spcBef>
              <a:buClrTx/>
              <a:buFontTx/>
              <a:buNone/>
            </a:pPr>
            <a:r>
              <a:rPr lang="en-US" altLang="en-US" sz="1400">
                <a:solidFill>
                  <a:srgbClr val="000000"/>
                </a:solidFill>
                <a:latin typeface="Times New Roman" panose="02020603050405020304" pitchFamily="18" charset="0"/>
                <a:cs typeface="Times New Roman" panose="02020603050405020304" pitchFamily="18" charset="0"/>
              </a:rPr>
              <a:t>Weighted Score</a:t>
            </a:r>
          </a:p>
        </p:txBody>
      </p:sp>
      <p:sp>
        <p:nvSpPr>
          <p:cNvPr id="172046" name="Rectangle 13">
            <a:extLst>
              <a:ext uri="{FF2B5EF4-FFF2-40B4-BE49-F238E27FC236}">
                <a16:creationId xmlns:a16="http://schemas.microsoft.com/office/drawing/2014/main" id="{8AC5CD69-4274-4858-AF6C-12D9D40B2719}"/>
              </a:ext>
            </a:extLst>
          </p:cNvPr>
          <p:cNvSpPr>
            <a:spLocks noChangeArrowheads="1"/>
          </p:cNvSpPr>
          <p:nvPr/>
        </p:nvSpPr>
        <p:spPr bwMode="auto">
          <a:xfrm>
            <a:off x="7629525" y="1720850"/>
            <a:ext cx="1098058" cy="5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a:solidFill>
                  <a:srgbClr val="000000"/>
                </a:solidFill>
                <a:latin typeface="Times New Roman" panose="02020603050405020304" pitchFamily="18" charset="0"/>
                <a:cs typeface="Times New Roman" panose="02020603050405020304" pitchFamily="18" charset="0"/>
              </a:rPr>
              <a:t>Company B</a:t>
            </a:r>
          </a:p>
          <a:p>
            <a:pPr>
              <a:spcBef>
                <a:spcPct val="0"/>
              </a:spcBef>
              <a:buClrTx/>
              <a:buFontTx/>
              <a:buNone/>
            </a:pPr>
            <a:r>
              <a:rPr lang="en-US" altLang="en-US" sz="1400">
                <a:solidFill>
                  <a:srgbClr val="000000"/>
                </a:solidFill>
                <a:latin typeface="Times New Roman" panose="02020603050405020304" pitchFamily="18" charset="0"/>
                <a:cs typeface="Times New Roman" panose="02020603050405020304" pitchFamily="18" charset="0"/>
              </a:rPr>
              <a:t>Rating</a:t>
            </a:r>
          </a:p>
        </p:txBody>
      </p:sp>
      <p:sp>
        <p:nvSpPr>
          <p:cNvPr id="172047" name="Rectangle 14">
            <a:extLst>
              <a:ext uri="{FF2B5EF4-FFF2-40B4-BE49-F238E27FC236}">
                <a16:creationId xmlns:a16="http://schemas.microsoft.com/office/drawing/2014/main" id="{15A0D764-0E0A-4B7A-8673-275323B720FF}"/>
              </a:ext>
            </a:extLst>
          </p:cNvPr>
          <p:cNvSpPr>
            <a:spLocks noChangeArrowheads="1"/>
          </p:cNvSpPr>
          <p:nvPr/>
        </p:nvSpPr>
        <p:spPr bwMode="auto">
          <a:xfrm>
            <a:off x="8909051" y="1720850"/>
            <a:ext cx="1384674" cy="5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a:solidFill>
                  <a:srgbClr val="000000"/>
                </a:solidFill>
                <a:latin typeface="Times New Roman" panose="02020603050405020304" pitchFamily="18" charset="0"/>
                <a:cs typeface="Times New Roman" panose="02020603050405020304" pitchFamily="18" charset="0"/>
              </a:rPr>
              <a:t>Company B</a:t>
            </a:r>
          </a:p>
          <a:p>
            <a:pPr>
              <a:spcBef>
                <a:spcPct val="0"/>
              </a:spcBef>
              <a:buClrTx/>
              <a:buFontTx/>
              <a:buNone/>
            </a:pPr>
            <a:r>
              <a:rPr lang="en-US" altLang="en-US" sz="1400">
                <a:solidFill>
                  <a:srgbClr val="000000"/>
                </a:solidFill>
                <a:latin typeface="Times New Roman" panose="02020603050405020304" pitchFamily="18" charset="0"/>
                <a:cs typeface="Times New Roman" panose="02020603050405020304" pitchFamily="18" charset="0"/>
              </a:rPr>
              <a:t>Weighted Score</a:t>
            </a:r>
          </a:p>
        </p:txBody>
      </p:sp>
      <p:sp>
        <p:nvSpPr>
          <p:cNvPr id="172048" name="Line 15">
            <a:extLst>
              <a:ext uri="{FF2B5EF4-FFF2-40B4-BE49-F238E27FC236}">
                <a16:creationId xmlns:a16="http://schemas.microsoft.com/office/drawing/2014/main" id="{AEDA08C9-BEC4-40A3-A4B6-9CB866092D5E}"/>
              </a:ext>
            </a:extLst>
          </p:cNvPr>
          <p:cNvSpPr>
            <a:spLocks noChangeShapeType="1"/>
          </p:cNvSpPr>
          <p:nvPr/>
        </p:nvSpPr>
        <p:spPr bwMode="auto">
          <a:xfrm>
            <a:off x="1662114" y="2279650"/>
            <a:ext cx="8802687"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2049" name="Line 16">
            <a:extLst>
              <a:ext uri="{FF2B5EF4-FFF2-40B4-BE49-F238E27FC236}">
                <a16:creationId xmlns:a16="http://schemas.microsoft.com/office/drawing/2014/main" id="{93FE1750-C7DD-4433-90DD-43EDFA1A3717}"/>
              </a:ext>
            </a:extLst>
          </p:cNvPr>
          <p:cNvSpPr>
            <a:spLocks noChangeShapeType="1"/>
          </p:cNvSpPr>
          <p:nvPr/>
        </p:nvSpPr>
        <p:spPr bwMode="auto">
          <a:xfrm>
            <a:off x="1662114" y="5246688"/>
            <a:ext cx="8802687"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2050" name="Line 17">
            <a:extLst>
              <a:ext uri="{FF2B5EF4-FFF2-40B4-BE49-F238E27FC236}">
                <a16:creationId xmlns:a16="http://schemas.microsoft.com/office/drawing/2014/main" id="{C81FF113-3638-41CE-9501-50A501015557}"/>
              </a:ext>
            </a:extLst>
          </p:cNvPr>
          <p:cNvSpPr>
            <a:spLocks noChangeShapeType="1"/>
          </p:cNvSpPr>
          <p:nvPr/>
        </p:nvSpPr>
        <p:spPr bwMode="auto">
          <a:xfrm>
            <a:off x="3444875" y="1646239"/>
            <a:ext cx="0" cy="4160837"/>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2051" name="Line 18">
            <a:extLst>
              <a:ext uri="{FF2B5EF4-FFF2-40B4-BE49-F238E27FC236}">
                <a16:creationId xmlns:a16="http://schemas.microsoft.com/office/drawing/2014/main" id="{A39D0CC6-4088-4D4E-8043-02E00252A975}"/>
              </a:ext>
            </a:extLst>
          </p:cNvPr>
          <p:cNvSpPr>
            <a:spLocks noChangeShapeType="1"/>
          </p:cNvSpPr>
          <p:nvPr/>
        </p:nvSpPr>
        <p:spPr bwMode="auto">
          <a:xfrm>
            <a:off x="4632325" y="1646239"/>
            <a:ext cx="0" cy="4160837"/>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2052" name="Line 19">
            <a:extLst>
              <a:ext uri="{FF2B5EF4-FFF2-40B4-BE49-F238E27FC236}">
                <a16:creationId xmlns:a16="http://schemas.microsoft.com/office/drawing/2014/main" id="{EF71082C-0BD2-485F-BEC2-392A40782CA1}"/>
              </a:ext>
            </a:extLst>
          </p:cNvPr>
          <p:cNvSpPr>
            <a:spLocks noChangeShapeType="1"/>
          </p:cNvSpPr>
          <p:nvPr/>
        </p:nvSpPr>
        <p:spPr bwMode="auto">
          <a:xfrm>
            <a:off x="5961063" y="1646239"/>
            <a:ext cx="0" cy="4160837"/>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2053" name="Line 20">
            <a:extLst>
              <a:ext uri="{FF2B5EF4-FFF2-40B4-BE49-F238E27FC236}">
                <a16:creationId xmlns:a16="http://schemas.microsoft.com/office/drawing/2014/main" id="{C0D13D0F-2815-46FF-B85A-BA5B54F2ED5B}"/>
              </a:ext>
            </a:extLst>
          </p:cNvPr>
          <p:cNvSpPr>
            <a:spLocks noChangeShapeType="1"/>
          </p:cNvSpPr>
          <p:nvPr/>
        </p:nvSpPr>
        <p:spPr bwMode="auto">
          <a:xfrm>
            <a:off x="7586663" y="1646239"/>
            <a:ext cx="0" cy="4160837"/>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2054" name="Line 21">
            <a:extLst>
              <a:ext uri="{FF2B5EF4-FFF2-40B4-BE49-F238E27FC236}">
                <a16:creationId xmlns:a16="http://schemas.microsoft.com/office/drawing/2014/main" id="{09EEEABF-C30C-4F92-BA25-68E398551D03}"/>
              </a:ext>
            </a:extLst>
          </p:cNvPr>
          <p:cNvSpPr>
            <a:spLocks noChangeShapeType="1"/>
          </p:cNvSpPr>
          <p:nvPr/>
        </p:nvSpPr>
        <p:spPr bwMode="auto">
          <a:xfrm>
            <a:off x="8783638" y="1646239"/>
            <a:ext cx="0" cy="4160837"/>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2055" name="Rectangle 22">
            <a:extLst>
              <a:ext uri="{FF2B5EF4-FFF2-40B4-BE49-F238E27FC236}">
                <a16:creationId xmlns:a16="http://schemas.microsoft.com/office/drawing/2014/main" id="{296E3D98-F621-4E34-8CBB-237F1214940F}"/>
              </a:ext>
            </a:extLst>
          </p:cNvPr>
          <p:cNvSpPr>
            <a:spLocks noChangeArrowheads="1"/>
          </p:cNvSpPr>
          <p:nvPr/>
        </p:nvSpPr>
        <p:spPr bwMode="auto">
          <a:xfrm>
            <a:off x="3144839" y="2292350"/>
            <a:ext cx="275717" cy="30841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b="0">
                <a:solidFill>
                  <a:srgbClr val="000000"/>
                </a:solidFill>
                <a:latin typeface="Times New Roman" panose="02020603050405020304" pitchFamily="18" charset="0"/>
                <a:cs typeface="Times New Roman" panose="02020603050405020304" pitchFamily="18" charset="0"/>
              </a:rPr>
              <a:t>1</a:t>
            </a:r>
          </a:p>
        </p:txBody>
      </p:sp>
      <p:sp>
        <p:nvSpPr>
          <p:cNvPr id="172056" name="Rectangle 23">
            <a:extLst>
              <a:ext uri="{FF2B5EF4-FFF2-40B4-BE49-F238E27FC236}">
                <a16:creationId xmlns:a16="http://schemas.microsoft.com/office/drawing/2014/main" id="{F26F0A5E-506D-4E36-8E50-9FC7AAB23795}"/>
              </a:ext>
            </a:extLst>
          </p:cNvPr>
          <p:cNvSpPr>
            <a:spLocks noChangeArrowheads="1"/>
          </p:cNvSpPr>
          <p:nvPr/>
        </p:nvSpPr>
        <p:spPr bwMode="auto">
          <a:xfrm>
            <a:off x="4333876" y="2292350"/>
            <a:ext cx="275717" cy="30841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b="0">
                <a:solidFill>
                  <a:srgbClr val="000000"/>
                </a:solidFill>
                <a:latin typeface="Times New Roman" panose="02020603050405020304" pitchFamily="18" charset="0"/>
                <a:cs typeface="Times New Roman" panose="02020603050405020304" pitchFamily="18" charset="0"/>
              </a:rPr>
              <a:t>2</a:t>
            </a:r>
          </a:p>
        </p:txBody>
      </p:sp>
      <p:sp>
        <p:nvSpPr>
          <p:cNvPr id="172057" name="Rectangle 24">
            <a:extLst>
              <a:ext uri="{FF2B5EF4-FFF2-40B4-BE49-F238E27FC236}">
                <a16:creationId xmlns:a16="http://schemas.microsoft.com/office/drawing/2014/main" id="{4B31AA68-9909-4FE7-BAC3-5D18F70D2D05}"/>
              </a:ext>
            </a:extLst>
          </p:cNvPr>
          <p:cNvSpPr>
            <a:spLocks noChangeArrowheads="1"/>
          </p:cNvSpPr>
          <p:nvPr/>
        </p:nvSpPr>
        <p:spPr bwMode="auto">
          <a:xfrm>
            <a:off x="5662614" y="2292350"/>
            <a:ext cx="275717" cy="30841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b="0">
                <a:solidFill>
                  <a:srgbClr val="000000"/>
                </a:solidFill>
                <a:latin typeface="Times New Roman" panose="02020603050405020304" pitchFamily="18" charset="0"/>
                <a:cs typeface="Times New Roman" panose="02020603050405020304" pitchFamily="18" charset="0"/>
              </a:rPr>
              <a:t>3</a:t>
            </a:r>
          </a:p>
        </p:txBody>
      </p:sp>
      <p:sp>
        <p:nvSpPr>
          <p:cNvPr id="172058" name="Rectangle 25">
            <a:extLst>
              <a:ext uri="{FF2B5EF4-FFF2-40B4-BE49-F238E27FC236}">
                <a16:creationId xmlns:a16="http://schemas.microsoft.com/office/drawing/2014/main" id="{FA4B5C99-4C5C-4F18-A116-91E00C19882E}"/>
              </a:ext>
            </a:extLst>
          </p:cNvPr>
          <p:cNvSpPr>
            <a:spLocks noChangeArrowheads="1"/>
          </p:cNvSpPr>
          <p:nvPr/>
        </p:nvSpPr>
        <p:spPr bwMode="auto">
          <a:xfrm>
            <a:off x="7289801" y="2292350"/>
            <a:ext cx="275717" cy="30841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b="0">
                <a:solidFill>
                  <a:srgbClr val="000000"/>
                </a:solidFill>
                <a:latin typeface="Times New Roman" panose="02020603050405020304" pitchFamily="18" charset="0"/>
                <a:cs typeface="Times New Roman" panose="02020603050405020304" pitchFamily="18" charset="0"/>
              </a:rPr>
              <a:t>4</a:t>
            </a:r>
          </a:p>
        </p:txBody>
      </p:sp>
      <p:sp>
        <p:nvSpPr>
          <p:cNvPr id="172059" name="Rectangle 26">
            <a:extLst>
              <a:ext uri="{FF2B5EF4-FFF2-40B4-BE49-F238E27FC236}">
                <a16:creationId xmlns:a16="http://schemas.microsoft.com/office/drawing/2014/main" id="{4668B7B1-8022-4E89-94C7-183693C7BE61}"/>
              </a:ext>
            </a:extLst>
          </p:cNvPr>
          <p:cNvSpPr>
            <a:spLocks noChangeArrowheads="1"/>
          </p:cNvSpPr>
          <p:nvPr/>
        </p:nvSpPr>
        <p:spPr bwMode="auto">
          <a:xfrm>
            <a:off x="8488364" y="2292350"/>
            <a:ext cx="275717" cy="30841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b="0">
                <a:solidFill>
                  <a:srgbClr val="000000"/>
                </a:solidFill>
                <a:latin typeface="Times New Roman" panose="02020603050405020304" pitchFamily="18" charset="0"/>
                <a:cs typeface="Times New Roman" panose="02020603050405020304" pitchFamily="18" charset="0"/>
              </a:rPr>
              <a:t>5</a:t>
            </a:r>
          </a:p>
        </p:txBody>
      </p:sp>
      <p:sp>
        <p:nvSpPr>
          <p:cNvPr id="172060" name="Rectangle 27">
            <a:extLst>
              <a:ext uri="{FF2B5EF4-FFF2-40B4-BE49-F238E27FC236}">
                <a16:creationId xmlns:a16="http://schemas.microsoft.com/office/drawing/2014/main" id="{199B60BD-74E8-4382-89A4-9A2672B02E50}"/>
              </a:ext>
            </a:extLst>
          </p:cNvPr>
          <p:cNvSpPr>
            <a:spLocks noChangeArrowheads="1"/>
          </p:cNvSpPr>
          <p:nvPr/>
        </p:nvSpPr>
        <p:spPr bwMode="auto">
          <a:xfrm>
            <a:off x="10153651" y="2292350"/>
            <a:ext cx="275717" cy="30841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b="0">
                <a:solidFill>
                  <a:srgbClr val="000000"/>
                </a:solidFill>
                <a:latin typeface="Times New Roman" panose="02020603050405020304" pitchFamily="18" charset="0"/>
                <a:cs typeface="Times New Roman" panose="02020603050405020304" pitchFamily="18" charset="0"/>
              </a:rPr>
              <a:t>6</a:t>
            </a:r>
          </a:p>
        </p:txBody>
      </p:sp>
      <p:sp>
        <p:nvSpPr>
          <p:cNvPr id="172061" name="Rectangle 28">
            <a:extLst>
              <a:ext uri="{FF2B5EF4-FFF2-40B4-BE49-F238E27FC236}">
                <a16:creationId xmlns:a16="http://schemas.microsoft.com/office/drawing/2014/main" id="{726FC3DD-3402-4304-B40E-FB11194418A0}"/>
              </a:ext>
            </a:extLst>
          </p:cNvPr>
          <p:cNvSpPr>
            <a:spLocks noChangeArrowheads="1"/>
          </p:cNvSpPr>
          <p:nvPr/>
        </p:nvSpPr>
        <p:spPr bwMode="auto">
          <a:xfrm>
            <a:off x="1647825" y="5307014"/>
            <a:ext cx="599010" cy="30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a:solidFill>
                  <a:srgbClr val="000000"/>
                </a:solidFill>
                <a:latin typeface="Times New Roman" panose="02020603050405020304" pitchFamily="18" charset="0"/>
                <a:cs typeface="Times New Roman" panose="02020603050405020304" pitchFamily="18" charset="0"/>
              </a:rPr>
              <a:t>Total</a:t>
            </a:r>
          </a:p>
        </p:txBody>
      </p:sp>
      <p:sp>
        <p:nvSpPr>
          <p:cNvPr id="172062" name="Rectangle 29">
            <a:extLst>
              <a:ext uri="{FF2B5EF4-FFF2-40B4-BE49-F238E27FC236}">
                <a16:creationId xmlns:a16="http://schemas.microsoft.com/office/drawing/2014/main" id="{01B64821-7E98-4642-BF88-3B74959F8677}"/>
              </a:ext>
            </a:extLst>
          </p:cNvPr>
          <p:cNvSpPr>
            <a:spLocks noChangeArrowheads="1"/>
          </p:cNvSpPr>
          <p:nvPr/>
        </p:nvSpPr>
        <p:spPr bwMode="auto">
          <a:xfrm>
            <a:off x="3740150" y="5297489"/>
            <a:ext cx="500137" cy="30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0"/>
              </a:spcBef>
              <a:buClrTx/>
              <a:buFontTx/>
              <a:buNone/>
            </a:pPr>
            <a:r>
              <a:rPr lang="en-US" altLang="en-US" sz="1400">
                <a:solidFill>
                  <a:srgbClr val="000000"/>
                </a:solidFill>
                <a:latin typeface="Times New Roman" panose="02020603050405020304" pitchFamily="18" charset="0"/>
                <a:cs typeface="Times New Roman" panose="02020603050405020304" pitchFamily="18" charset="0"/>
              </a:rPr>
              <a:t>1.00</a:t>
            </a:r>
          </a:p>
        </p:txBody>
      </p:sp>
      <p:grpSp>
        <p:nvGrpSpPr>
          <p:cNvPr id="172063" name="Group 30">
            <a:extLst>
              <a:ext uri="{FF2B5EF4-FFF2-40B4-BE49-F238E27FC236}">
                <a16:creationId xmlns:a16="http://schemas.microsoft.com/office/drawing/2014/main" id="{9A33F52C-C751-4FA3-A611-45019670ABBA}"/>
              </a:ext>
            </a:extLst>
          </p:cNvPr>
          <p:cNvGrpSpPr>
            <a:grpSpLocks/>
          </p:cNvGrpSpPr>
          <p:nvPr/>
        </p:nvGrpSpPr>
        <p:grpSpPr bwMode="auto">
          <a:xfrm>
            <a:off x="3822701" y="5573714"/>
            <a:ext cx="371475" cy="71437"/>
            <a:chOff x="1448" y="3511"/>
            <a:chExt cx="234" cy="45"/>
          </a:xfrm>
        </p:grpSpPr>
        <p:sp>
          <p:nvSpPr>
            <p:cNvPr id="172071" name="Line 31">
              <a:extLst>
                <a:ext uri="{FF2B5EF4-FFF2-40B4-BE49-F238E27FC236}">
                  <a16:creationId xmlns:a16="http://schemas.microsoft.com/office/drawing/2014/main" id="{F0416847-9CF3-47CF-96E3-7A5B336CB08F}"/>
                </a:ext>
              </a:extLst>
            </p:cNvPr>
            <p:cNvSpPr>
              <a:spLocks noChangeShapeType="1"/>
            </p:cNvSpPr>
            <p:nvPr/>
          </p:nvSpPr>
          <p:spPr bwMode="auto">
            <a:xfrm>
              <a:off x="1448" y="3511"/>
              <a:ext cx="234"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2072" name="Line 32">
              <a:extLst>
                <a:ext uri="{FF2B5EF4-FFF2-40B4-BE49-F238E27FC236}">
                  <a16:creationId xmlns:a16="http://schemas.microsoft.com/office/drawing/2014/main" id="{376E066C-98FE-4177-867C-F6D2526C5E40}"/>
                </a:ext>
              </a:extLst>
            </p:cNvPr>
            <p:cNvSpPr>
              <a:spLocks noChangeShapeType="1"/>
            </p:cNvSpPr>
            <p:nvPr/>
          </p:nvSpPr>
          <p:spPr bwMode="auto">
            <a:xfrm>
              <a:off x="1448" y="3556"/>
              <a:ext cx="234"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grpSp>
      <p:grpSp>
        <p:nvGrpSpPr>
          <p:cNvPr id="172064" name="Group 33">
            <a:extLst>
              <a:ext uri="{FF2B5EF4-FFF2-40B4-BE49-F238E27FC236}">
                <a16:creationId xmlns:a16="http://schemas.microsoft.com/office/drawing/2014/main" id="{2E5BA4AC-0EE2-43A7-8097-865E0F266DEA}"/>
              </a:ext>
            </a:extLst>
          </p:cNvPr>
          <p:cNvGrpSpPr>
            <a:grpSpLocks/>
          </p:cNvGrpSpPr>
          <p:nvPr/>
        </p:nvGrpSpPr>
        <p:grpSpPr bwMode="auto">
          <a:xfrm>
            <a:off x="6667501" y="5573714"/>
            <a:ext cx="371475" cy="71437"/>
            <a:chOff x="3240" y="3511"/>
            <a:chExt cx="234" cy="45"/>
          </a:xfrm>
        </p:grpSpPr>
        <p:sp>
          <p:nvSpPr>
            <p:cNvPr id="172069" name="Line 34">
              <a:extLst>
                <a:ext uri="{FF2B5EF4-FFF2-40B4-BE49-F238E27FC236}">
                  <a16:creationId xmlns:a16="http://schemas.microsoft.com/office/drawing/2014/main" id="{8645AF43-BBF9-4FD0-86A9-2C06E06BC522}"/>
                </a:ext>
              </a:extLst>
            </p:cNvPr>
            <p:cNvSpPr>
              <a:spLocks noChangeShapeType="1"/>
            </p:cNvSpPr>
            <p:nvPr/>
          </p:nvSpPr>
          <p:spPr bwMode="auto">
            <a:xfrm>
              <a:off x="3240" y="3511"/>
              <a:ext cx="234"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2070" name="Line 35">
              <a:extLst>
                <a:ext uri="{FF2B5EF4-FFF2-40B4-BE49-F238E27FC236}">
                  <a16:creationId xmlns:a16="http://schemas.microsoft.com/office/drawing/2014/main" id="{DFD54EEC-A095-4433-89B7-30BE6F939FDA}"/>
                </a:ext>
              </a:extLst>
            </p:cNvPr>
            <p:cNvSpPr>
              <a:spLocks noChangeShapeType="1"/>
            </p:cNvSpPr>
            <p:nvPr/>
          </p:nvSpPr>
          <p:spPr bwMode="auto">
            <a:xfrm>
              <a:off x="3240" y="3556"/>
              <a:ext cx="234"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grpSp>
      <p:grpSp>
        <p:nvGrpSpPr>
          <p:cNvPr id="172065" name="Group 36">
            <a:extLst>
              <a:ext uri="{FF2B5EF4-FFF2-40B4-BE49-F238E27FC236}">
                <a16:creationId xmlns:a16="http://schemas.microsoft.com/office/drawing/2014/main" id="{DB113127-5F53-4A8F-867A-C041AFE5679D}"/>
              </a:ext>
            </a:extLst>
          </p:cNvPr>
          <p:cNvGrpSpPr>
            <a:grpSpLocks/>
          </p:cNvGrpSpPr>
          <p:nvPr/>
        </p:nvGrpSpPr>
        <p:grpSpPr bwMode="auto">
          <a:xfrm>
            <a:off x="9512301" y="5573714"/>
            <a:ext cx="371475" cy="71437"/>
            <a:chOff x="5032" y="3511"/>
            <a:chExt cx="234" cy="45"/>
          </a:xfrm>
        </p:grpSpPr>
        <p:sp>
          <p:nvSpPr>
            <p:cNvPr id="172067" name="Line 37">
              <a:extLst>
                <a:ext uri="{FF2B5EF4-FFF2-40B4-BE49-F238E27FC236}">
                  <a16:creationId xmlns:a16="http://schemas.microsoft.com/office/drawing/2014/main" id="{EC175137-899C-47A7-B2B0-0FC0BA6A15DA}"/>
                </a:ext>
              </a:extLst>
            </p:cNvPr>
            <p:cNvSpPr>
              <a:spLocks noChangeShapeType="1"/>
            </p:cNvSpPr>
            <p:nvPr/>
          </p:nvSpPr>
          <p:spPr bwMode="auto">
            <a:xfrm>
              <a:off x="5032" y="3511"/>
              <a:ext cx="234"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72068" name="Line 38">
              <a:extLst>
                <a:ext uri="{FF2B5EF4-FFF2-40B4-BE49-F238E27FC236}">
                  <a16:creationId xmlns:a16="http://schemas.microsoft.com/office/drawing/2014/main" id="{39505A3D-23A4-4771-87AA-ABCEE6EB5AFC}"/>
                </a:ext>
              </a:extLst>
            </p:cNvPr>
            <p:cNvSpPr>
              <a:spLocks noChangeShapeType="1"/>
            </p:cNvSpPr>
            <p:nvPr/>
          </p:nvSpPr>
          <p:spPr bwMode="auto">
            <a:xfrm>
              <a:off x="5032" y="3556"/>
              <a:ext cx="234" cy="0"/>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grpSp>
      <p:sp>
        <p:nvSpPr>
          <p:cNvPr id="172066" name="Rectangle 39">
            <a:extLst>
              <a:ext uri="{FF2B5EF4-FFF2-40B4-BE49-F238E27FC236}">
                <a16:creationId xmlns:a16="http://schemas.microsoft.com/office/drawing/2014/main" id="{BB39AF20-8CB1-487D-8389-5E262066CA3F}"/>
              </a:ext>
            </a:extLst>
          </p:cNvPr>
          <p:cNvSpPr>
            <a:spLocks noChangeArrowheads="1"/>
          </p:cNvSpPr>
          <p:nvPr/>
        </p:nvSpPr>
        <p:spPr bwMode="auto">
          <a:xfrm>
            <a:off x="1681164" y="5943601"/>
            <a:ext cx="8829675" cy="2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rgbClr val="F6BF69"/>
              </a:buClr>
              <a:buChar char="•"/>
              <a:defRPr sz="2400" b="1">
                <a:solidFill>
                  <a:srgbClr val="FCFEB9"/>
                </a:solidFill>
                <a:latin typeface="Arial" panose="020B0604020202020204" pitchFamily="34" charset="0"/>
              </a:defRPr>
            </a:lvl1pPr>
            <a:lvl2pPr marL="742950" indent="-285750">
              <a:spcBef>
                <a:spcPct val="20000"/>
              </a:spcBef>
              <a:buClr>
                <a:srgbClr val="F6BF69"/>
              </a:buClr>
              <a:buChar char="•"/>
              <a:defRPr sz="2000">
                <a:solidFill>
                  <a:srgbClr val="FCFEB9"/>
                </a:solidFill>
                <a:latin typeface="Arial" panose="020B0604020202020204" pitchFamily="34" charset="0"/>
              </a:defRPr>
            </a:lvl2pPr>
            <a:lvl3pPr marL="1143000" indent="-228600">
              <a:spcBef>
                <a:spcPct val="20000"/>
              </a:spcBef>
              <a:buClr>
                <a:srgbClr val="F6BF69"/>
              </a:buClr>
              <a:buChar char="•"/>
              <a:defRPr sz="2400">
                <a:solidFill>
                  <a:srgbClr val="FCFEB9"/>
                </a:solidFill>
                <a:latin typeface="Arial" panose="020B0604020202020204" pitchFamily="34" charset="0"/>
              </a:defRPr>
            </a:lvl3pPr>
            <a:lvl4pPr marL="1600200" indent="-228600">
              <a:spcBef>
                <a:spcPct val="20000"/>
              </a:spcBef>
              <a:buClr>
                <a:srgbClr val="F6BF69"/>
              </a:buClr>
              <a:buChar char="•"/>
              <a:defRPr sz="2000">
                <a:solidFill>
                  <a:srgbClr val="FCFEB9"/>
                </a:solidFill>
                <a:latin typeface="Arial" panose="020B0604020202020204" pitchFamily="34" charset="0"/>
              </a:defRPr>
            </a:lvl4pPr>
            <a:lvl5pPr marL="2057400" indent="-228600">
              <a:spcBef>
                <a:spcPct val="20000"/>
              </a:spcBef>
              <a:buClr>
                <a:srgbClr val="F6BF69"/>
              </a:buClr>
              <a:buChar char="•"/>
              <a:defRPr sz="2000">
                <a:solidFill>
                  <a:srgbClr val="FCFEB9"/>
                </a:solidFill>
                <a:latin typeface="Arial" panose="020B0604020202020204" pitchFamily="34" charset="0"/>
              </a:defRPr>
            </a:lvl5pPr>
            <a:lvl6pPr marL="25146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6pPr>
            <a:lvl7pPr marL="29718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7pPr>
            <a:lvl8pPr marL="34290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8pPr>
            <a:lvl9pPr marL="3886200" indent="-228600" eaLnBrk="0" fontAlgn="base" hangingPunct="0">
              <a:spcBef>
                <a:spcPct val="20000"/>
              </a:spcBef>
              <a:spcAft>
                <a:spcPct val="0"/>
              </a:spcAft>
              <a:buClr>
                <a:srgbClr val="F6BF69"/>
              </a:buClr>
              <a:buChar char="•"/>
              <a:defRPr sz="2000">
                <a:solidFill>
                  <a:srgbClr val="FCFEB9"/>
                </a:solidFill>
                <a:latin typeface="Arial" panose="020B0604020202020204" pitchFamily="34" charset="0"/>
              </a:defRPr>
            </a:lvl9pPr>
          </a:lstStyle>
          <a:p>
            <a:pPr>
              <a:spcBef>
                <a:spcPct val="50000"/>
              </a:spcBef>
              <a:buClrTx/>
              <a:buFontTx/>
              <a:buNone/>
            </a:pPr>
            <a:r>
              <a:rPr lang="en-US" altLang="en-US" sz="1200" b="0" i="1">
                <a:solidFill>
                  <a:srgbClr val="000000"/>
                </a:solidFill>
                <a:latin typeface="Times New Roman" panose="02020603050405020304" pitchFamily="18" charset="0"/>
                <a:cs typeface="Times New Roman" panose="02020603050405020304" pitchFamily="18" charset="0"/>
              </a:rPr>
              <a:t>Source:</a:t>
            </a:r>
            <a:r>
              <a:rPr lang="en-US" altLang="en-US" sz="1200" b="0">
                <a:solidFill>
                  <a:srgbClr val="000000"/>
                </a:solidFill>
                <a:latin typeface="Times New Roman" panose="02020603050405020304" pitchFamily="18" charset="0"/>
                <a:cs typeface="Times New Roman" panose="02020603050405020304" pitchFamily="18" charset="0"/>
              </a:rPr>
              <a:t> T. L. Wheelen and J. D. Hunger, “Industry Matrix.” Copyright © 1997 by Wheelen and Hunger Associates. Reprinted by permission.</a:t>
            </a:r>
          </a:p>
        </p:txBody>
      </p:sp>
    </p:spTree>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2228</Words>
  <Application>Microsoft Office PowerPoint</Application>
  <PresentationFormat>Widescreen</PresentationFormat>
  <Paragraphs>616</Paragraphs>
  <Slides>17</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17</vt:i4>
      </vt:variant>
    </vt:vector>
  </HeadingPairs>
  <TitlesOfParts>
    <vt:vector size="24" baseType="lpstr">
      <vt:lpstr>Arial</vt:lpstr>
      <vt:lpstr>Book Antiqua</vt:lpstr>
      <vt:lpstr>Calibri</vt:lpstr>
      <vt:lpstr>Calibri Light</vt:lpstr>
      <vt:lpstr>Times New Roman</vt:lpstr>
      <vt:lpstr>Office Theme</vt:lpstr>
      <vt:lpstr>1_Office Theme</vt:lpstr>
      <vt:lpstr>External Factor Analysis Threads &amp;Opportunities</vt:lpstr>
      <vt:lpstr>PowerPoint Presentation</vt:lpstr>
      <vt:lpstr>PowerPoint Presentation</vt:lpstr>
      <vt:lpstr>Internal Factor Analysis Strengths and Weaknesses</vt:lpstr>
      <vt:lpstr>Internal Factor Analysis Summary (IFAS)</vt:lpstr>
      <vt:lpstr>Internal Factor Analysis Summary (IFAS): Maytag as Example</vt:lpstr>
      <vt:lpstr>Industry Matrix / CPM</vt:lpstr>
      <vt:lpstr>Industry Analysis (CPM)</vt:lpstr>
      <vt:lpstr>Industry Matrix</vt:lpstr>
      <vt:lpstr>PowerPoint Presentation</vt:lpstr>
      <vt:lpstr>Strategic Factor Analysis</vt:lpstr>
      <vt:lpstr>Strategic Factor Analysis Summary (SFAS)</vt:lpstr>
      <vt:lpstr>Strategic Factor Analysis Summary (SFAS):  Maytag as Example</vt:lpstr>
      <vt:lpstr>SWOT Analysis Strengths and Weaknesses Opportunities and Threads</vt:lpstr>
      <vt:lpstr>SWOT Analysis</vt:lpstr>
      <vt:lpstr>TOWS Matrix</vt:lpstr>
      <vt:lpstr>TOWS Matrix: Maytag as Example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Industry Matrix</dc:title>
  <dc:creator>Shariq Syed Muhammad</dc:creator>
  <cp:lastModifiedBy>Shariq Syed Muhammad</cp:lastModifiedBy>
  <cp:revision>2</cp:revision>
  <dcterms:created xsi:type="dcterms:W3CDTF">2025-09-16T15:54:03Z</dcterms:created>
  <dcterms:modified xsi:type="dcterms:W3CDTF">2025-10-22T12:13:18Z</dcterms:modified>
</cp:coreProperties>
</file>