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47"/>
  </p:notesMasterIdLst>
  <p:sldIdLst>
    <p:sldId id="812" r:id="rId3"/>
    <p:sldId id="841" r:id="rId4"/>
    <p:sldId id="842" r:id="rId5"/>
    <p:sldId id="803" r:id="rId6"/>
    <p:sldId id="827" r:id="rId7"/>
    <p:sldId id="806" r:id="rId8"/>
    <p:sldId id="838" r:id="rId9"/>
    <p:sldId id="807" r:id="rId10"/>
    <p:sldId id="808" r:id="rId11"/>
    <p:sldId id="805" r:id="rId12"/>
    <p:sldId id="822" r:id="rId13"/>
    <p:sldId id="823" r:id="rId14"/>
    <p:sldId id="824" r:id="rId15"/>
    <p:sldId id="839" r:id="rId16"/>
    <p:sldId id="319" r:id="rId17"/>
    <p:sldId id="826" r:id="rId18"/>
    <p:sldId id="825" r:id="rId19"/>
    <p:sldId id="707" r:id="rId20"/>
    <p:sldId id="708" r:id="rId21"/>
    <p:sldId id="609" r:id="rId22"/>
    <p:sldId id="610" r:id="rId23"/>
    <p:sldId id="833" r:id="rId24"/>
    <p:sldId id="834" r:id="rId25"/>
    <p:sldId id="835" r:id="rId26"/>
    <p:sldId id="836" r:id="rId27"/>
    <p:sldId id="462" r:id="rId28"/>
    <p:sldId id="837" r:id="rId29"/>
    <p:sldId id="828" r:id="rId30"/>
    <p:sldId id="287" r:id="rId31"/>
    <p:sldId id="290" r:id="rId32"/>
    <p:sldId id="291" r:id="rId33"/>
    <p:sldId id="288" r:id="rId34"/>
    <p:sldId id="289" r:id="rId35"/>
    <p:sldId id="840" r:id="rId36"/>
    <p:sldId id="281" r:id="rId37"/>
    <p:sldId id="282" r:id="rId38"/>
    <p:sldId id="283" r:id="rId39"/>
    <p:sldId id="787" r:id="rId40"/>
    <p:sldId id="788" r:id="rId41"/>
    <p:sldId id="789" r:id="rId42"/>
    <p:sldId id="790" r:id="rId43"/>
    <p:sldId id="791" r:id="rId44"/>
    <p:sldId id="792" r:id="rId45"/>
    <p:sldId id="84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7" d="100"/>
          <a:sy n="77" d="100"/>
        </p:scale>
        <p:origin x="8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iq Syed Muhammad" userId="e90dc167-f23e-43ba-bef1-cedcd35353ce" providerId="ADAL" clId="{441F1E88-568D-429A-BBBF-598F7EB56AC9}"/>
    <pc:docChg chg="undo redo custSel addSld delSld modSld sldOrd">
      <pc:chgData name="Shariq Syed Muhammad" userId="e90dc167-f23e-43ba-bef1-cedcd35353ce" providerId="ADAL" clId="{441F1E88-568D-429A-BBBF-598F7EB56AC9}" dt="2025-09-22T15:08:31.534" v="640"/>
      <pc:docMkLst>
        <pc:docMk/>
      </pc:docMkLst>
      <pc:sldChg chg="addSp modSp add del mod ord">
        <pc:chgData name="Shariq Syed Muhammad" userId="e90dc167-f23e-43ba-bef1-cedcd35353ce" providerId="ADAL" clId="{441F1E88-568D-429A-BBBF-598F7EB56AC9}" dt="2025-09-22T15:08:21.574" v="632"/>
        <pc:sldMkLst>
          <pc:docMk/>
          <pc:sldMk cId="718219837" sldId="281"/>
        </pc:sldMkLst>
        <pc:spChg chg="mod">
          <ac:chgData name="Shariq Syed Muhammad" userId="e90dc167-f23e-43ba-bef1-cedcd35353ce" providerId="ADAL" clId="{441F1E88-568D-429A-BBBF-598F7EB56AC9}" dt="2025-09-22T14:30:27.527" v="311" actId="2711"/>
          <ac:spMkLst>
            <pc:docMk/>
            <pc:sldMk cId="718219837" sldId="281"/>
            <ac:spMk id="2" creationId="{6094F718-29BC-4091-A04D-5A4DC9E1255E}"/>
          </ac:spMkLst>
        </pc:spChg>
        <pc:spChg chg="mod">
          <ac:chgData name="Shariq Syed Muhammad" userId="e90dc167-f23e-43ba-bef1-cedcd35353ce" providerId="ADAL" clId="{441F1E88-568D-429A-BBBF-598F7EB56AC9}" dt="2025-09-22T14:30:33.324" v="312" actId="404"/>
          <ac:spMkLst>
            <pc:docMk/>
            <pc:sldMk cId="718219837" sldId="281"/>
            <ac:spMk id="8" creationId="{3C82169E-0C29-42E5-B2E8-A3A9A82E8C93}"/>
          </ac:spMkLst>
        </pc:spChg>
        <pc:picChg chg="add mod">
          <ac:chgData name="Shariq Syed Muhammad" userId="e90dc167-f23e-43ba-bef1-cedcd35353ce" providerId="ADAL" clId="{441F1E88-568D-429A-BBBF-598F7EB56AC9}" dt="2025-09-22T15:08:21.574" v="632"/>
          <ac:picMkLst>
            <pc:docMk/>
            <pc:sldMk cId="718219837" sldId="281"/>
            <ac:picMk id="5" creationId="{60A07A5D-AEA8-474F-808A-E7E0A9AE4381}"/>
          </ac:picMkLst>
        </pc:picChg>
      </pc:sldChg>
      <pc:sldChg chg="addSp modSp add del mod ord">
        <pc:chgData name="Shariq Syed Muhammad" userId="e90dc167-f23e-43ba-bef1-cedcd35353ce" providerId="ADAL" clId="{441F1E88-568D-429A-BBBF-598F7EB56AC9}" dt="2025-09-22T15:08:22.462" v="633"/>
        <pc:sldMkLst>
          <pc:docMk/>
          <pc:sldMk cId="4013934903" sldId="282"/>
        </pc:sldMkLst>
        <pc:spChg chg="mod">
          <ac:chgData name="Shariq Syed Muhammad" userId="e90dc167-f23e-43ba-bef1-cedcd35353ce" providerId="ADAL" clId="{441F1E88-568D-429A-BBBF-598F7EB56AC9}" dt="2025-09-22T14:30:49.502" v="315" actId="255"/>
          <ac:spMkLst>
            <pc:docMk/>
            <pc:sldMk cId="4013934903" sldId="282"/>
            <ac:spMk id="2" creationId="{06717148-D817-4FC6-BD98-2B1573B2C4DB}"/>
          </ac:spMkLst>
        </pc:spChg>
        <pc:spChg chg="mod">
          <ac:chgData name="Shariq Syed Muhammad" userId="e90dc167-f23e-43ba-bef1-cedcd35353ce" providerId="ADAL" clId="{441F1E88-568D-429A-BBBF-598F7EB56AC9}" dt="2025-09-22T14:31:09.436" v="321" actId="20577"/>
          <ac:spMkLst>
            <pc:docMk/>
            <pc:sldMk cId="4013934903" sldId="282"/>
            <ac:spMk id="3" creationId="{DAC1833C-6F7D-4E78-AD02-F36EFFE16088}"/>
          </ac:spMkLst>
        </pc:spChg>
        <pc:picChg chg="add mod">
          <ac:chgData name="Shariq Syed Muhammad" userId="e90dc167-f23e-43ba-bef1-cedcd35353ce" providerId="ADAL" clId="{441F1E88-568D-429A-BBBF-598F7EB56AC9}" dt="2025-09-22T15:08:22.462" v="633"/>
          <ac:picMkLst>
            <pc:docMk/>
            <pc:sldMk cId="4013934903" sldId="282"/>
            <ac:picMk id="4" creationId="{CA381107-FC12-4B5A-9195-11D15515CB59}"/>
          </ac:picMkLst>
        </pc:picChg>
      </pc:sldChg>
      <pc:sldChg chg="addSp modSp add del mod ord">
        <pc:chgData name="Shariq Syed Muhammad" userId="e90dc167-f23e-43ba-bef1-cedcd35353ce" providerId="ADAL" clId="{441F1E88-568D-429A-BBBF-598F7EB56AC9}" dt="2025-09-22T15:08:23.663" v="634"/>
        <pc:sldMkLst>
          <pc:docMk/>
          <pc:sldMk cId="650974379" sldId="283"/>
        </pc:sldMkLst>
        <pc:spChg chg="mod">
          <ac:chgData name="Shariq Syed Muhammad" userId="e90dc167-f23e-43ba-bef1-cedcd35353ce" providerId="ADAL" clId="{441F1E88-568D-429A-BBBF-598F7EB56AC9}" dt="2025-09-22T14:31:22.533" v="324" actId="404"/>
          <ac:spMkLst>
            <pc:docMk/>
            <pc:sldMk cId="650974379" sldId="283"/>
            <ac:spMk id="2" creationId="{B016CEBC-0651-4052-90FC-026DC29EBE85}"/>
          </ac:spMkLst>
        </pc:spChg>
        <pc:spChg chg="mod">
          <ac:chgData name="Shariq Syed Muhammad" userId="e90dc167-f23e-43ba-bef1-cedcd35353ce" providerId="ADAL" clId="{441F1E88-568D-429A-BBBF-598F7EB56AC9}" dt="2025-09-22T14:31:32.776" v="329" actId="20577"/>
          <ac:spMkLst>
            <pc:docMk/>
            <pc:sldMk cId="650974379" sldId="283"/>
            <ac:spMk id="3" creationId="{FFF102AB-3ED7-4888-A789-55DF28231328}"/>
          </ac:spMkLst>
        </pc:spChg>
        <pc:picChg chg="add mod">
          <ac:chgData name="Shariq Syed Muhammad" userId="e90dc167-f23e-43ba-bef1-cedcd35353ce" providerId="ADAL" clId="{441F1E88-568D-429A-BBBF-598F7EB56AC9}" dt="2025-09-22T15:08:23.663" v="634"/>
          <ac:picMkLst>
            <pc:docMk/>
            <pc:sldMk cId="650974379" sldId="283"/>
            <ac:picMk id="4" creationId="{D2E7C33D-D09D-4789-B2DF-21E2398C3E88}"/>
          </ac:picMkLst>
        </pc:picChg>
      </pc:sldChg>
      <pc:sldChg chg="modSp add del mod ord">
        <pc:chgData name="Shariq Syed Muhammad" userId="e90dc167-f23e-43ba-bef1-cedcd35353ce" providerId="ADAL" clId="{441F1E88-568D-429A-BBBF-598F7EB56AC9}" dt="2025-09-16T15:25:12.186" v="140" actId="47"/>
        <pc:sldMkLst>
          <pc:docMk/>
          <pc:sldMk cId="0" sldId="285"/>
        </pc:sldMkLst>
        <pc:spChg chg="mod">
          <ac:chgData name="Shariq Syed Muhammad" userId="e90dc167-f23e-43ba-bef1-cedcd35353ce" providerId="ADAL" clId="{441F1E88-568D-429A-BBBF-598F7EB56AC9}" dt="2025-09-16T14:53:16.309" v="125" actId="207"/>
          <ac:spMkLst>
            <pc:docMk/>
            <pc:sldMk cId="0" sldId="285"/>
            <ac:spMk id="201764" creationId="{D927F80F-581F-4A6F-81BB-7E53AEFC1BAA}"/>
          </ac:spMkLst>
        </pc:spChg>
      </pc:sldChg>
      <pc:sldChg chg="modSp add del mod ord">
        <pc:chgData name="Shariq Syed Muhammad" userId="e90dc167-f23e-43ba-bef1-cedcd35353ce" providerId="ADAL" clId="{441F1E88-568D-429A-BBBF-598F7EB56AC9}" dt="2025-09-16T15:25:12.186" v="140" actId="47"/>
        <pc:sldMkLst>
          <pc:docMk/>
          <pc:sldMk cId="0" sldId="286"/>
        </pc:sldMkLst>
        <pc:spChg chg="mod">
          <ac:chgData name="Shariq Syed Muhammad" userId="e90dc167-f23e-43ba-bef1-cedcd35353ce" providerId="ADAL" clId="{441F1E88-568D-429A-BBBF-598F7EB56AC9}" dt="2025-09-16T14:53:21.331" v="126" actId="207"/>
          <ac:spMkLst>
            <pc:docMk/>
            <pc:sldMk cId="0" sldId="286"/>
            <ac:spMk id="203817" creationId="{BE3AC2A8-3157-4BF1-8263-4F253CDFF7A3}"/>
          </ac:spMkLst>
        </pc:spChg>
      </pc:sldChg>
      <pc:sldChg chg="addSp delSp modSp add mod modAnim">
        <pc:chgData name="Shariq Syed Muhammad" userId="e90dc167-f23e-43ba-bef1-cedcd35353ce" providerId="ADAL" clId="{441F1E88-568D-429A-BBBF-598F7EB56AC9}" dt="2025-09-22T15:08:13.577" v="626"/>
        <pc:sldMkLst>
          <pc:docMk/>
          <pc:sldMk cId="0" sldId="287"/>
        </pc:sldMkLst>
        <pc:spChg chg="add del mod">
          <ac:chgData name="Shariq Syed Muhammad" userId="e90dc167-f23e-43ba-bef1-cedcd35353ce" providerId="ADAL" clId="{441F1E88-568D-429A-BBBF-598F7EB56AC9}" dt="2025-09-22T14:33:14.758" v="358" actId="478"/>
          <ac:spMkLst>
            <pc:docMk/>
            <pc:sldMk cId="0" sldId="287"/>
            <ac:spMk id="2" creationId="{22C64155-8C86-46DF-87A7-C220212C7249}"/>
          </ac:spMkLst>
        </pc:spChg>
        <pc:spChg chg="add del mod">
          <ac:chgData name="Shariq Syed Muhammad" userId="e90dc167-f23e-43ba-bef1-cedcd35353ce" providerId="ADAL" clId="{441F1E88-568D-429A-BBBF-598F7EB56AC9}" dt="2025-09-22T14:33:14.758" v="358" actId="478"/>
          <ac:spMkLst>
            <pc:docMk/>
            <pc:sldMk cId="0" sldId="287"/>
            <ac:spMk id="3" creationId="{EC2C820E-286F-4E63-BFA3-716A464218A7}"/>
          </ac:spMkLst>
        </pc:spChg>
        <pc:spChg chg="add del mod">
          <ac:chgData name="Shariq Syed Muhammad" userId="e90dc167-f23e-43ba-bef1-cedcd35353ce" providerId="ADAL" clId="{441F1E88-568D-429A-BBBF-598F7EB56AC9}" dt="2025-09-22T14:33:14.758" v="358" actId="478"/>
          <ac:spMkLst>
            <pc:docMk/>
            <pc:sldMk cId="0" sldId="287"/>
            <ac:spMk id="84994" creationId="{373A14F6-73C9-4FD3-9E0E-ED3CEFBE1EF6}"/>
          </ac:spMkLst>
        </pc:spChg>
        <pc:spChg chg="add del mod">
          <ac:chgData name="Shariq Syed Muhammad" userId="e90dc167-f23e-43ba-bef1-cedcd35353ce" providerId="ADAL" clId="{441F1E88-568D-429A-BBBF-598F7EB56AC9}" dt="2025-09-22T14:34:05.622" v="368" actId="404"/>
          <ac:spMkLst>
            <pc:docMk/>
            <pc:sldMk cId="0" sldId="287"/>
            <ac:spMk id="84995" creationId="{259D9172-3167-4B7E-B3FA-F6DFAC537102}"/>
          </ac:spMkLst>
        </pc:spChg>
        <pc:spChg chg="add del mod">
          <ac:chgData name="Shariq Syed Muhammad" userId="e90dc167-f23e-43ba-bef1-cedcd35353ce" providerId="ADAL" clId="{441F1E88-568D-429A-BBBF-598F7EB56AC9}" dt="2025-09-22T14:33:14.758" v="358" actId="478"/>
          <ac:spMkLst>
            <pc:docMk/>
            <pc:sldMk cId="0" sldId="287"/>
            <ac:spMk id="278530" creationId="{492B1814-0B41-4B03-BBCD-58A7417883EF}"/>
          </ac:spMkLst>
        </pc:spChg>
        <pc:spChg chg="add del mod">
          <ac:chgData name="Shariq Syed Muhammad" userId="e90dc167-f23e-43ba-bef1-cedcd35353ce" providerId="ADAL" clId="{441F1E88-568D-429A-BBBF-598F7EB56AC9}" dt="2025-09-22T14:33:14.758" v="358" actId="478"/>
          <ac:spMkLst>
            <pc:docMk/>
            <pc:sldMk cId="0" sldId="287"/>
            <ac:spMk id="278531" creationId="{12241612-B3FD-42DF-A214-35CDC4BAE6A3}"/>
          </ac:spMkLst>
        </pc:spChg>
        <pc:spChg chg="add del mod">
          <ac:chgData name="Shariq Syed Muhammad" userId="e90dc167-f23e-43ba-bef1-cedcd35353ce" providerId="ADAL" clId="{441F1E88-568D-429A-BBBF-598F7EB56AC9}" dt="2025-09-22T14:33:14.758" v="358" actId="478"/>
          <ac:spMkLst>
            <pc:docMk/>
            <pc:sldMk cId="0" sldId="287"/>
            <ac:spMk id="278532" creationId="{3C718A96-006C-4375-93CD-055B568D854D}"/>
          </ac:spMkLst>
        </pc:spChg>
        <pc:grpChg chg="add del mod">
          <ac:chgData name="Shariq Syed Muhammad" userId="e90dc167-f23e-43ba-bef1-cedcd35353ce" providerId="ADAL" clId="{441F1E88-568D-429A-BBBF-598F7EB56AC9}" dt="2025-09-22T14:33:19.291" v="359" actId="478"/>
          <ac:grpSpMkLst>
            <pc:docMk/>
            <pc:sldMk cId="0" sldId="287"/>
            <ac:grpSpMk id="278535" creationId="{AF5622BA-1B03-42BD-A41B-740FF18CEA1B}"/>
          </ac:grpSpMkLst>
        </pc:grpChg>
        <pc:picChg chg="add mod">
          <ac:chgData name="Shariq Syed Muhammad" userId="e90dc167-f23e-43ba-bef1-cedcd35353ce" providerId="ADAL" clId="{441F1E88-568D-429A-BBBF-598F7EB56AC9}" dt="2025-09-22T15:08:13.577" v="626"/>
          <ac:picMkLst>
            <pc:docMk/>
            <pc:sldMk cId="0" sldId="287"/>
            <ac:picMk id="12" creationId="{43B78BC3-762C-466E-A180-6A137F8327E6}"/>
          </ac:picMkLst>
        </pc:picChg>
      </pc:sldChg>
      <pc:sldChg chg="addSp delSp modSp add mod ord">
        <pc:chgData name="Shariq Syed Muhammad" userId="e90dc167-f23e-43ba-bef1-cedcd35353ce" providerId="ADAL" clId="{441F1E88-568D-429A-BBBF-598F7EB56AC9}" dt="2025-09-22T15:08:17.584" v="629"/>
        <pc:sldMkLst>
          <pc:docMk/>
          <pc:sldMk cId="0" sldId="288"/>
        </pc:sldMkLst>
        <pc:spChg chg="mod">
          <ac:chgData name="Shariq Syed Muhammad" userId="e90dc167-f23e-43ba-bef1-cedcd35353ce" providerId="ADAL" clId="{441F1E88-568D-429A-BBBF-598F7EB56AC9}" dt="2025-09-22T14:35:46.935" v="392" actId="2711"/>
          <ac:spMkLst>
            <pc:docMk/>
            <pc:sldMk cId="0" sldId="288"/>
            <ac:spMk id="87048" creationId="{7410994E-D735-4626-8361-F938F4D8F7C0}"/>
          </ac:spMkLst>
        </pc:spChg>
        <pc:spChg chg="mod">
          <ac:chgData name="Shariq Syed Muhammad" userId="e90dc167-f23e-43ba-bef1-cedcd35353ce" providerId="ADAL" clId="{441F1E88-568D-429A-BBBF-598F7EB56AC9}" dt="2025-09-22T14:35:46.935" v="392" actId="2711"/>
          <ac:spMkLst>
            <pc:docMk/>
            <pc:sldMk cId="0" sldId="288"/>
            <ac:spMk id="274434" creationId="{CA3CB015-C3C1-41BD-B897-0F0766E821E4}"/>
          </ac:spMkLst>
        </pc:spChg>
        <pc:spChg chg="mod">
          <ac:chgData name="Shariq Syed Muhammad" userId="e90dc167-f23e-43ba-bef1-cedcd35353ce" providerId="ADAL" clId="{441F1E88-568D-429A-BBBF-598F7EB56AC9}" dt="2025-09-22T14:35:46.935" v="392" actId="2711"/>
          <ac:spMkLst>
            <pc:docMk/>
            <pc:sldMk cId="0" sldId="288"/>
            <ac:spMk id="274435" creationId="{33E8894E-5C7F-4C3E-8B39-7E8DEF989087}"/>
          </ac:spMkLst>
        </pc:spChg>
        <pc:spChg chg="mod">
          <ac:chgData name="Shariq Syed Muhammad" userId="e90dc167-f23e-43ba-bef1-cedcd35353ce" providerId="ADAL" clId="{441F1E88-568D-429A-BBBF-598F7EB56AC9}" dt="2025-09-22T14:35:46.935" v="392" actId="2711"/>
          <ac:spMkLst>
            <pc:docMk/>
            <pc:sldMk cId="0" sldId="288"/>
            <ac:spMk id="274436" creationId="{34BCD071-6631-4203-865D-94062D1BE879}"/>
          </ac:spMkLst>
        </pc:spChg>
        <pc:spChg chg="mod">
          <ac:chgData name="Shariq Syed Muhammad" userId="e90dc167-f23e-43ba-bef1-cedcd35353ce" providerId="ADAL" clId="{441F1E88-568D-429A-BBBF-598F7EB56AC9}" dt="2025-09-22T14:35:46.935" v="392" actId="2711"/>
          <ac:spMkLst>
            <pc:docMk/>
            <pc:sldMk cId="0" sldId="288"/>
            <ac:spMk id="274437" creationId="{688726B9-1454-4149-B66F-E1043B2264D1}"/>
          </ac:spMkLst>
        </pc:spChg>
        <pc:spChg chg="mod">
          <ac:chgData name="Shariq Syed Muhammad" userId="e90dc167-f23e-43ba-bef1-cedcd35353ce" providerId="ADAL" clId="{441F1E88-568D-429A-BBBF-598F7EB56AC9}" dt="2025-09-22T14:35:46.935" v="392" actId="2711"/>
          <ac:spMkLst>
            <pc:docMk/>
            <pc:sldMk cId="0" sldId="288"/>
            <ac:spMk id="274438" creationId="{1024FA86-1FC8-471D-857E-8B878308BAF5}"/>
          </ac:spMkLst>
        </pc:spChg>
        <pc:spChg chg="mod">
          <ac:chgData name="Shariq Syed Muhammad" userId="e90dc167-f23e-43ba-bef1-cedcd35353ce" providerId="ADAL" clId="{441F1E88-568D-429A-BBBF-598F7EB56AC9}" dt="2025-09-22T14:35:46.935" v="392" actId="2711"/>
          <ac:spMkLst>
            <pc:docMk/>
            <pc:sldMk cId="0" sldId="288"/>
            <ac:spMk id="274439" creationId="{56D52772-A4A7-46D9-AD39-DF310C2D2A4F}"/>
          </ac:spMkLst>
        </pc:spChg>
        <pc:spChg chg="mod">
          <ac:chgData name="Shariq Syed Muhammad" userId="e90dc167-f23e-43ba-bef1-cedcd35353ce" providerId="ADAL" clId="{441F1E88-568D-429A-BBBF-598F7EB56AC9}" dt="2025-09-22T14:35:46.935" v="392" actId="2711"/>
          <ac:spMkLst>
            <pc:docMk/>
            <pc:sldMk cId="0" sldId="288"/>
            <ac:spMk id="274440" creationId="{4BE27010-E51D-41AB-8B28-225020A22F94}"/>
          </ac:spMkLst>
        </pc:spChg>
        <pc:spChg chg="mod">
          <ac:chgData name="Shariq Syed Muhammad" userId="e90dc167-f23e-43ba-bef1-cedcd35353ce" providerId="ADAL" clId="{441F1E88-568D-429A-BBBF-598F7EB56AC9}" dt="2025-09-22T14:35:46.935" v="392" actId="2711"/>
          <ac:spMkLst>
            <pc:docMk/>
            <pc:sldMk cId="0" sldId="288"/>
            <ac:spMk id="274441" creationId="{8660A4C5-699D-4795-B3FE-ADAB40CB93CD}"/>
          </ac:spMkLst>
        </pc:spChg>
        <pc:spChg chg="mod">
          <ac:chgData name="Shariq Syed Muhammad" userId="e90dc167-f23e-43ba-bef1-cedcd35353ce" providerId="ADAL" clId="{441F1E88-568D-429A-BBBF-598F7EB56AC9}" dt="2025-09-22T14:35:46.935" v="392" actId="2711"/>
          <ac:spMkLst>
            <pc:docMk/>
            <pc:sldMk cId="0" sldId="288"/>
            <ac:spMk id="274442" creationId="{C22508E8-046F-4074-9CE5-29BCF1DA3012}"/>
          </ac:spMkLst>
        </pc:spChg>
        <pc:spChg chg="mod">
          <ac:chgData name="Shariq Syed Muhammad" userId="e90dc167-f23e-43ba-bef1-cedcd35353ce" providerId="ADAL" clId="{441F1E88-568D-429A-BBBF-598F7EB56AC9}" dt="2025-09-22T14:35:46.935" v="392" actId="2711"/>
          <ac:spMkLst>
            <pc:docMk/>
            <pc:sldMk cId="0" sldId="288"/>
            <ac:spMk id="274445" creationId="{C5E21253-A5AE-4864-B48F-3EA29B26F18E}"/>
          </ac:spMkLst>
        </pc:spChg>
        <pc:spChg chg="mod">
          <ac:chgData name="Shariq Syed Muhammad" userId="e90dc167-f23e-43ba-bef1-cedcd35353ce" providerId="ADAL" clId="{441F1E88-568D-429A-BBBF-598F7EB56AC9}" dt="2025-09-22T14:35:46.935" v="392" actId="2711"/>
          <ac:spMkLst>
            <pc:docMk/>
            <pc:sldMk cId="0" sldId="288"/>
            <ac:spMk id="274446" creationId="{30BCDE5B-8CC1-401C-9543-A529156004AE}"/>
          </ac:spMkLst>
        </pc:spChg>
        <pc:spChg chg="mod">
          <ac:chgData name="Shariq Syed Muhammad" userId="e90dc167-f23e-43ba-bef1-cedcd35353ce" providerId="ADAL" clId="{441F1E88-568D-429A-BBBF-598F7EB56AC9}" dt="2025-09-22T14:35:46.935" v="392" actId="2711"/>
          <ac:spMkLst>
            <pc:docMk/>
            <pc:sldMk cId="0" sldId="288"/>
            <ac:spMk id="274447" creationId="{817E94E5-AD4C-458E-8FE8-71FD75187914}"/>
          </ac:spMkLst>
        </pc:spChg>
        <pc:spChg chg="mod">
          <ac:chgData name="Shariq Syed Muhammad" userId="e90dc167-f23e-43ba-bef1-cedcd35353ce" providerId="ADAL" clId="{441F1E88-568D-429A-BBBF-598F7EB56AC9}" dt="2025-09-22T14:35:46.935" v="392" actId="2711"/>
          <ac:spMkLst>
            <pc:docMk/>
            <pc:sldMk cId="0" sldId="288"/>
            <ac:spMk id="274448" creationId="{837DAB6C-3BD5-4DE3-A2DF-5756473C5FBA}"/>
          </ac:spMkLst>
        </pc:spChg>
        <pc:spChg chg="mod">
          <ac:chgData name="Shariq Syed Muhammad" userId="e90dc167-f23e-43ba-bef1-cedcd35353ce" providerId="ADAL" clId="{441F1E88-568D-429A-BBBF-598F7EB56AC9}" dt="2025-09-22T14:35:46.935" v="392" actId="2711"/>
          <ac:spMkLst>
            <pc:docMk/>
            <pc:sldMk cId="0" sldId="288"/>
            <ac:spMk id="274449" creationId="{DBE33025-01E1-411D-B5D5-C404703145E4}"/>
          </ac:spMkLst>
        </pc:spChg>
        <pc:spChg chg="mod">
          <ac:chgData name="Shariq Syed Muhammad" userId="e90dc167-f23e-43ba-bef1-cedcd35353ce" providerId="ADAL" clId="{441F1E88-568D-429A-BBBF-598F7EB56AC9}" dt="2025-09-22T14:35:46.935" v="392" actId="2711"/>
          <ac:spMkLst>
            <pc:docMk/>
            <pc:sldMk cId="0" sldId="288"/>
            <ac:spMk id="274450" creationId="{6238D1F5-9CDA-4579-B6D8-A67F39473035}"/>
          </ac:spMkLst>
        </pc:spChg>
        <pc:spChg chg="mod">
          <ac:chgData name="Shariq Syed Muhammad" userId="e90dc167-f23e-43ba-bef1-cedcd35353ce" providerId="ADAL" clId="{441F1E88-568D-429A-BBBF-598F7EB56AC9}" dt="2025-09-22T14:35:46.935" v="392" actId="2711"/>
          <ac:spMkLst>
            <pc:docMk/>
            <pc:sldMk cId="0" sldId="288"/>
            <ac:spMk id="274451" creationId="{1C3ACD69-53FB-4380-825D-1593C5322EC5}"/>
          </ac:spMkLst>
        </pc:spChg>
        <pc:spChg chg="mod">
          <ac:chgData name="Shariq Syed Muhammad" userId="e90dc167-f23e-43ba-bef1-cedcd35353ce" providerId="ADAL" clId="{441F1E88-568D-429A-BBBF-598F7EB56AC9}" dt="2025-09-22T14:35:46.935" v="392" actId="2711"/>
          <ac:spMkLst>
            <pc:docMk/>
            <pc:sldMk cId="0" sldId="288"/>
            <ac:spMk id="274452" creationId="{4ED5BDDC-D174-49F5-8DAB-5D0E247D1102}"/>
          </ac:spMkLst>
        </pc:spChg>
        <pc:spChg chg="mod">
          <ac:chgData name="Shariq Syed Muhammad" userId="e90dc167-f23e-43ba-bef1-cedcd35353ce" providerId="ADAL" clId="{441F1E88-568D-429A-BBBF-598F7EB56AC9}" dt="2025-09-22T14:35:46.935" v="392" actId="2711"/>
          <ac:spMkLst>
            <pc:docMk/>
            <pc:sldMk cId="0" sldId="288"/>
            <ac:spMk id="274453" creationId="{3DC4CF25-34D2-4200-914F-9A98EF63BEFE}"/>
          </ac:spMkLst>
        </pc:spChg>
        <pc:spChg chg="mod">
          <ac:chgData name="Shariq Syed Muhammad" userId="e90dc167-f23e-43ba-bef1-cedcd35353ce" providerId="ADAL" clId="{441F1E88-568D-429A-BBBF-598F7EB56AC9}" dt="2025-09-22T14:35:46.935" v="392" actId="2711"/>
          <ac:spMkLst>
            <pc:docMk/>
            <pc:sldMk cId="0" sldId="288"/>
            <ac:spMk id="274454" creationId="{3F0374B9-9534-478D-B70C-A5DA35045AAA}"/>
          </ac:spMkLst>
        </pc:spChg>
        <pc:spChg chg="mod">
          <ac:chgData name="Shariq Syed Muhammad" userId="e90dc167-f23e-43ba-bef1-cedcd35353ce" providerId="ADAL" clId="{441F1E88-568D-429A-BBBF-598F7EB56AC9}" dt="2025-09-22T14:35:46.935" v="392" actId="2711"/>
          <ac:spMkLst>
            <pc:docMk/>
            <pc:sldMk cId="0" sldId="288"/>
            <ac:spMk id="274455" creationId="{CE0D6C6A-9C09-4D32-BC82-7A2D33086FE8}"/>
          </ac:spMkLst>
        </pc:spChg>
        <pc:spChg chg="mod">
          <ac:chgData name="Shariq Syed Muhammad" userId="e90dc167-f23e-43ba-bef1-cedcd35353ce" providerId="ADAL" clId="{441F1E88-568D-429A-BBBF-598F7EB56AC9}" dt="2025-09-22T14:35:46.935" v="392" actId="2711"/>
          <ac:spMkLst>
            <pc:docMk/>
            <pc:sldMk cId="0" sldId="288"/>
            <ac:spMk id="274458" creationId="{2A9120E9-FFEC-4F0B-A64C-200D5A094FF5}"/>
          </ac:spMkLst>
        </pc:spChg>
        <pc:spChg chg="mod">
          <ac:chgData name="Shariq Syed Muhammad" userId="e90dc167-f23e-43ba-bef1-cedcd35353ce" providerId="ADAL" clId="{441F1E88-568D-429A-BBBF-598F7EB56AC9}" dt="2025-09-22T14:35:46.935" v="392" actId="2711"/>
          <ac:spMkLst>
            <pc:docMk/>
            <pc:sldMk cId="0" sldId="288"/>
            <ac:spMk id="274459" creationId="{D8615B21-890F-42BA-975D-4CC7E6453ECA}"/>
          </ac:spMkLst>
        </pc:spChg>
        <pc:spChg chg="mod">
          <ac:chgData name="Shariq Syed Muhammad" userId="e90dc167-f23e-43ba-bef1-cedcd35353ce" providerId="ADAL" clId="{441F1E88-568D-429A-BBBF-598F7EB56AC9}" dt="2025-09-22T14:35:46.935" v="392" actId="2711"/>
          <ac:spMkLst>
            <pc:docMk/>
            <pc:sldMk cId="0" sldId="288"/>
            <ac:spMk id="274460" creationId="{0C47AC90-1772-40FB-BD28-18899D7843E3}"/>
          </ac:spMkLst>
        </pc:spChg>
        <pc:spChg chg="mod">
          <ac:chgData name="Shariq Syed Muhammad" userId="e90dc167-f23e-43ba-bef1-cedcd35353ce" providerId="ADAL" clId="{441F1E88-568D-429A-BBBF-598F7EB56AC9}" dt="2025-09-22T14:35:46.935" v="392" actId="2711"/>
          <ac:spMkLst>
            <pc:docMk/>
            <pc:sldMk cId="0" sldId="288"/>
            <ac:spMk id="274461" creationId="{467BC249-53BC-4272-9202-718CB485DF1E}"/>
          </ac:spMkLst>
        </pc:spChg>
        <pc:spChg chg="mod">
          <ac:chgData name="Shariq Syed Muhammad" userId="e90dc167-f23e-43ba-bef1-cedcd35353ce" providerId="ADAL" clId="{441F1E88-568D-429A-BBBF-598F7EB56AC9}" dt="2025-09-22T14:35:46.935" v="392" actId="2711"/>
          <ac:spMkLst>
            <pc:docMk/>
            <pc:sldMk cId="0" sldId="288"/>
            <ac:spMk id="274462" creationId="{0BE0611C-C1ED-4FD5-91B3-B74460D78CED}"/>
          </ac:spMkLst>
        </pc:spChg>
        <pc:spChg chg="mod">
          <ac:chgData name="Shariq Syed Muhammad" userId="e90dc167-f23e-43ba-bef1-cedcd35353ce" providerId="ADAL" clId="{441F1E88-568D-429A-BBBF-598F7EB56AC9}" dt="2025-09-22T14:35:46.935" v="392" actId="2711"/>
          <ac:spMkLst>
            <pc:docMk/>
            <pc:sldMk cId="0" sldId="288"/>
            <ac:spMk id="274463" creationId="{73820912-B790-40D7-B02C-E7814A2E7231}"/>
          </ac:spMkLst>
        </pc:spChg>
        <pc:spChg chg="mod">
          <ac:chgData name="Shariq Syed Muhammad" userId="e90dc167-f23e-43ba-bef1-cedcd35353ce" providerId="ADAL" clId="{441F1E88-568D-429A-BBBF-598F7EB56AC9}" dt="2025-09-22T14:35:46.935" v="392" actId="2711"/>
          <ac:spMkLst>
            <pc:docMk/>
            <pc:sldMk cId="0" sldId="288"/>
            <ac:spMk id="274464" creationId="{AD886D86-ACC5-40E7-A149-BE027C2E7F9B}"/>
          </ac:spMkLst>
        </pc:spChg>
        <pc:spChg chg="mod">
          <ac:chgData name="Shariq Syed Muhammad" userId="e90dc167-f23e-43ba-bef1-cedcd35353ce" providerId="ADAL" clId="{441F1E88-568D-429A-BBBF-598F7EB56AC9}" dt="2025-09-22T14:35:46.935" v="392" actId="2711"/>
          <ac:spMkLst>
            <pc:docMk/>
            <pc:sldMk cId="0" sldId="288"/>
            <ac:spMk id="274465" creationId="{EFE0F6BB-6507-4357-BD1D-7DFBDF9764CD}"/>
          </ac:spMkLst>
        </pc:spChg>
        <pc:spChg chg="mod">
          <ac:chgData name="Shariq Syed Muhammad" userId="e90dc167-f23e-43ba-bef1-cedcd35353ce" providerId="ADAL" clId="{441F1E88-568D-429A-BBBF-598F7EB56AC9}" dt="2025-09-22T14:35:46.935" v="392" actId="2711"/>
          <ac:spMkLst>
            <pc:docMk/>
            <pc:sldMk cId="0" sldId="288"/>
            <ac:spMk id="274466" creationId="{601B16A4-E536-4850-BF9C-827F08E2E971}"/>
          </ac:spMkLst>
        </pc:spChg>
        <pc:spChg chg="mod">
          <ac:chgData name="Shariq Syed Muhammad" userId="e90dc167-f23e-43ba-bef1-cedcd35353ce" providerId="ADAL" clId="{441F1E88-568D-429A-BBBF-598F7EB56AC9}" dt="2025-09-22T14:35:46.935" v="392" actId="2711"/>
          <ac:spMkLst>
            <pc:docMk/>
            <pc:sldMk cId="0" sldId="288"/>
            <ac:spMk id="274467" creationId="{8119C6F4-EFE5-42CB-BD72-7ACD45A87E32}"/>
          </ac:spMkLst>
        </pc:spChg>
        <pc:spChg chg="mod">
          <ac:chgData name="Shariq Syed Muhammad" userId="e90dc167-f23e-43ba-bef1-cedcd35353ce" providerId="ADAL" clId="{441F1E88-568D-429A-BBBF-598F7EB56AC9}" dt="2025-09-22T14:35:46.935" v="392" actId="2711"/>
          <ac:spMkLst>
            <pc:docMk/>
            <pc:sldMk cId="0" sldId="288"/>
            <ac:spMk id="274468" creationId="{F4606A2D-6069-4836-AE7F-9896A82B46EC}"/>
          </ac:spMkLst>
        </pc:spChg>
        <pc:spChg chg="mod">
          <ac:chgData name="Shariq Syed Muhammad" userId="e90dc167-f23e-43ba-bef1-cedcd35353ce" providerId="ADAL" clId="{441F1E88-568D-429A-BBBF-598F7EB56AC9}" dt="2025-09-22T14:35:46.935" v="392" actId="2711"/>
          <ac:spMkLst>
            <pc:docMk/>
            <pc:sldMk cId="0" sldId="288"/>
            <ac:spMk id="274469" creationId="{1AFAFA1F-164A-45DE-8D84-37BBF8C2EAB9}"/>
          </ac:spMkLst>
        </pc:spChg>
        <pc:spChg chg="mod">
          <ac:chgData name="Shariq Syed Muhammad" userId="e90dc167-f23e-43ba-bef1-cedcd35353ce" providerId="ADAL" clId="{441F1E88-568D-429A-BBBF-598F7EB56AC9}" dt="2025-09-22T14:35:46.935" v="392" actId="2711"/>
          <ac:spMkLst>
            <pc:docMk/>
            <pc:sldMk cId="0" sldId="288"/>
            <ac:spMk id="274470" creationId="{2DE6C94E-35E6-4640-809C-A9F7100F76D2}"/>
          </ac:spMkLst>
        </pc:spChg>
        <pc:spChg chg="mod">
          <ac:chgData name="Shariq Syed Muhammad" userId="e90dc167-f23e-43ba-bef1-cedcd35353ce" providerId="ADAL" clId="{441F1E88-568D-429A-BBBF-598F7EB56AC9}" dt="2025-09-16T15:02:54.763" v="132" actId="207"/>
          <ac:spMkLst>
            <pc:docMk/>
            <pc:sldMk cId="0" sldId="288"/>
            <ac:spMk id="274475" creationId="{0E86E59B-6631-4B3A-A5CC-2E81EA7A63B8}"/>
          </ac:spMkLst>
        </pc:spChg>
        <pc:grpChg chg="del">
          <ac:chgData name="Shariq Syed Muhammad" userId="e90dc167-f23e-43ba-bef1-cedcd35353ce" providerId="ADAL" clId="{441F1E88-568D-429A-BBBF-598F7EB56AC9}" dt="2025-09-22T14:35:22.159" v="382" actId="478"/>
          <ac:grpSpMkLst>
            <pc:docMk/>
            <pc:sldMk cId="0" sldId="288"/>
            <ac:grpSpMk id="274444" creationId="{2694F027-97F3-4124-9D9E-F5251379D988}"/>
          </ac:grpSpMkLst>
        </pc:grpChg>
        <pc:grpChg chg="mod">
          <ac:chgData name="Shariq Syed Muhammad" userId="e90dc167-f23e-43ba-bef1-cedcd35353ce" providerId="ADAL" clId="{441F1E88-568D-429A-BBBF-598F7EB56AC9}" dt="2025-09-22T14:35:46.935" v="392" actId="2711"/>
          <ac:grpSpMkLst>
            <pc:docMk/>
            <pc:sldMk cId="0" sldId="288"/>
            <ac:grpSpMk id="274456" creationId="{C85B9C17-7D6A-4DE6-8A56-F905BCF90F1E}"/>
          </ac:grpSpMkLst>
        </pc:grpChg>
        <pc:grpChg chg="mod">
          <ac:chgData name="Shariq Syed Muhammad" userId="e90dc167-f23e-43ba-bef1-cedcd35353ce" providerId="ADAL" clId="{441F1E88-568D-429A-BBBF-598F7EB56AC9}" dt="2025-09-22T14:35:46.935" v="392" actId="2711"/>
          <ac:grpSpMkLst>
            <pc:docMk/>
            <pc:sldMk cId="0" sldId="288"/>
            <ac:grpSpMk id="274457" creationId="{1F05B021-E81C-46EE-91C2-C1665566C291}"/>
          </ac:grpSpMkLst>
        </pc:grpChg>
        <pc:picChg chg="add mod">
          <ac:chgData name="Shariq Syed Muhammad" userId="e90dc167-f23e-43ba-bef1-cedcd35353ce" providerId="ADAL" clId="{441F1E88-568D-429A-BBBF-598F7EB56AC9}" dt="2025-09-22T15:08:17.584" v="629"/>
          <ac:picMkLst>
            <pc:docMk/>
            <pc:sldMk cId="0" sldId="288"/>
            <ac:picMk id="45" creationId="{8546D70E-2102-48C4-A03A-627E171DCDF5}"/>
          </ac:picMkLst>
        </pc:picChg>
      </pc:sldChg>
      <pc:sldChg chg="addSp delSp modSp add mod ord">
        <pc:chgData name="Shariq Syed Muhammad" userId="e90dc167-f23e-43ba-bef1-cedcd35353ce" providerId="ADAL" clId="{441F1E88-568D-429A-BBBF-598F7EB56AC9}" dt="2025-09-22T15:08:19.246" v="630"/>
        <pc:sldMkLst>
          <pc:docMk/>
          <pc:sldMk cId="0" sldId="289"/>
        </pc:sldMkLst>
        <pc:spChg chg="mod">
          <ac:chgData name="Shariq Syed Muhammad" userId="e90dc167-f23e-43ba-bef1-cedcd35353ce" providerId="ADAL" clId="{441F1E88-568D-429A-BBBF-598F7EB56AC9}" dt="2025-09-22T14:36:33.091" v="408" actId="2711"/>
          <ac:spMkLst>
            <pc:docMk/>
            <pc:sldMk cId="0" sldId="289"/>
            <ac:spMk id="89126" creationId="{65A20D22-3CD8-4E49-A08A-FEA61C85F144}"/>
          </ac:spMkLst>
        </pc:spChg>
        <pc:spChg chg="mod">
          <ac:chgData name="Shariq Syed Muhammad" userId="e90dc167-f23e-43ba-bef1-cedcd35353ce" providerId="ADAL" clId="{441F1E88-568D-429A-BBBF-598F7EB56AC9}" dt="2025-09-22T14:36:33.091" v="408" actId="2711"/>
          <ac:spMkLst>
            <pc:docMk/>
            <pc:sldMk cId="0" sldId="289"/>
            <ac:spMk id="276482" creationId="{9CFECAA9-E69B-4301-B8F1-4EED69DDBB4B}"/>
          </ac:spMkLst>
        </pc:spChg>
        <pc:spChg chg="mod">
          <ac:chgData name="Shariq Syed Muhammad" userId="e90dc167-f23e-43ba-bef1-cedcd35353ce" providerId="ADAL" clId="{441F1E88-568D-429A-BBBF-598F7EB56AC9}" dt="2025-09-22T14:36:33.091" v="408" actId="2711"/>
          <ac:spMkLst>
            <pc:docMk/>
            <pc:sldMk cId="0" sldId="289"/>
            <ac:spMk id="276483" creationId="{AC7B9B85-E7BE-4026-B839-2E25436061A9}"/>
          </ac:spMkLst>
        </pc:spChg>
        <pc:spChg chg="mod">
          <ac:chgData name="Shariq Syed Muhammad" userId="e90dc167-f23e-43ba-bef1-cedcd35353ce" providerId="ADAL" clId="{441F1E88-568D-429A-BBBF-598F7EB56AC9}" dt="2025-09-22T14:36:33.091" v="408" actId="2711"/>
          <ac:spMkLst>
            <pc:docMk/>
            <pc:sldMk cId="0" sldId="289"/>
            <ac:spMk id="276484" creationId="{596871D2-CB9F-4248-A8B5-5AFCDEA29494}"/>
          </ac:spMkLst>
        </pc:spChg>
        <pc:spChg chg="mod">
          <ac:chgData name="Shariq Syed Muhammad" userId="e90dc167-f23e-43ba-bef1-cedcd35353ce" providerId="ADAL" clId="{441F1E88-568D-429A-BBBF-598F7EB56AC9}" dt="2025-09-22T14:36:33.091" v="408" actId="2711"/>
          <ac:spMkLst>
            <pc:docMk/>
            <pc:sldMk cId="0" sldId="289"/>
            <ac:spMk id="276485" creationId="{0B3E3EAD-A322-4FF1-9EEE-B4D361872F1C}"/>
          </ac:spMkLst>
        </pc:spChg>
        <pc:spChg chg="mod">
          <ac:chgData name="Shariq Syed Muhammad" userId="e90dc167-f23e-43ba-bef1-cedcd35353ce" providerId="ADAL" clId="{441F1E88-568D-429A-BBBF-598F7EB56AC9}" dt="2025-09-22T14:36:33.091" v="408" actId="2711"/>
          <ac:spMkLst>
            <pc:docMk/>
            <pc:sldMk cId="0" sldId="289"/>
            <ac:spMk id="276486" creationId="{ABEF6954-AF00-473E-8479-3D48CA471114}"/>
          </ac:spMkLst>
        </pc:spChg>
        <pc:spChg chg="mod">
          <ac:chgData name="Shariq Syed Muhammad" userId="e90dc167-f23e-43ba-bef1-cedcd35353ce" providerId="ADAL" clId="{441F1E88-568D-429A-BBBF-598F7EB56AC9}" dt="2025-09-22T14:36:33.091" v="408" actId="2711"/>
          <ac:spMkLst>
            <pc:docMk/>
            <pc:sldMk cId="0" sldId="289"/>
            <ac:spMk id="276487" creationId="{67D60712-3843-4D95-80F3-FFDC25A58A3F}"/>
          </ac:spMkLst>
        </pc:spChg>
        <pc:spChg chg="mod">
          <ac:chgData name="Shariq Syed Muhammad" userId="e90dc167-f23e-43ba-bef1-cedcd35353ce" providerId="ADAL" clId="{441F1E88-568D-429A-BBBF-598F7EB56AC9}" dt="2025-09-22T14:36:38.353" v="409" actId="2711"/>
          <ac:spMkLst>
            <pc:docMk/>
            <pc:sldMk cId="0" sldId="289"/>
            <ac:spMk id="276488" creationId="{61F97248-4DE6-4B83-B507-25EFDEA4C50A}"/>
          </ac:spMkLst>
        </pc:spChg>
        <pc:spChg chg="mod">
          <ac:chgData name="Shariq Syed Muhammad" userId="e90dc167-f23e-43ba-bef1-cedcd35353ce" providerId="ADAL" clId="{441F1E88-568D-429A-BBBF-598F7EB56AC9}" dt="2025-09-22T14:36:38.353" v="409" actId="2711"/>
          <ac:spMkLst>
            <pc:docMk/>
            <pc:sldMk cId="0" sldId="289"/>
            <ac:spMk id="276489" creationId="{1A24EB1C-DA9E-49AF-BE8C-AAD6A4B06AB1}"/>
          </ac:spMkLst>
        </pc:spChg>
        <pc:spChg chg="mod">
          <ac:chgData name="Shariq Syed Muhammad" userId="e90dc167-f23e-43ba-bef1-cedcd35353ce" providerId="ADAL" clId="{441F1E88-568D-429A-BBBF-598F7EB56AC9}" dt="2025-09-22T14:36:38.353" v="409" actId="2711"/>
          <ac:spMkLst>
            <pc:docMk/>
            <pc:sldMk cId="0" sldId="289"/>
            <ac:spMk id="276490" creationId="{735A4609-49CF-4B71-AE61-83EE945D3886}"/>
          </ac:spMkLst>
        </pc:spChg>
        <pc:spChg chg="mod">
          <ac:chgData name="Shariq Syed Muhammad" userId="e90dc167-f23e-43ba-bef1-cedcd35353ce" providerId="ADAL" clId="{441F1E88-568D-429A-BBBF-598F7EB56AC9}" dt="2025-09-22T14:36:38.353" v="409" actId="2711"/>
          <ac:spMkLst>
            <pc:docMk/>
            <pc:sldMk cId="0" sldId="289"/>
            <ac:spMk id="276491" creationId="{2EC02F55-466D-48B8-9B78-D51CA3A9884E}"/>
          </ac:spMkLst>
        </pc:spChg>
        <pc:spChg chg="mod">
          <ac:chgData name="Shariq Syed Muhammad" userId="e90dc167-f23e-43ba-bef1-cedcd35353ce" providerId="ADAL" clId="{441F1E88-568D-429A-BBBF-598F7EB56AC9}" dt="2025-09-22T14:36:38.353" v="409" actId="2711"/>
          <ac:spMkLst>
            <pc:docMk/>
            <pc:sldMk cId="0" sldId="289"/>
            <ac:spMk id="276492" creationId="{FCC976E4-86EC-4AB8-93F6-B46DC76429BC}"/>
          </ac:spMkLst>
        </pc:spChg>
        <pc:spChg chg="mod">
          <ac:chgData name="Shariq Syed Muhammad" userId="e90dc167-f23e-43ba-bef1-cedcd35353ce" providerId="ADAL" clId="{441F1E88-568D-429A-BBBF-598F7EB56AC9}" dt="2025-09-22T14:36:33.091" v="408" actId="2711"/>
          <ac:spMkLst>
            <pc:docMk/>
            <pc:sldMk cId="0" sldId="289"/>
            <ac:spMk id="276493" creationId="{B43F645F-1069-48A2-9566-B6D1A2D9EF15}"/>
          </ac:spMkLst>
        </pc:spChg>
        <pc:spChg chg="mod">
          <ac:chgData name="Shariq Syed Muhammad" userId="e90dc167-f23e-43ba-bef1-cedcd35353ce" providerId="ADAL" clId="{441F1E88-568D-429A-BBBF-598F7EB56AC9}" dt="2025-09-22T14:36:33.091" v="408" actId="2711"/>
          <ac:spMkLst>
            <pc:docMk/>
            <pc:sldMk cId="0" sldId="289"/>
            <ac:spMk id="276494" creationId="{644A51D6-5E1B-49FA-83DF-959FF1173742}"/>
          </ac:spMkLst>
        </pc:spChg>
        <pc:spChg chg="mod">
          <ac:chgData name="Shariq Syed Muhammad" userId="e90dc167-f23e-43ba-bef1-cedcd35353ce" providerId="ADAL" clId="{441F1E88-568D-429A-BBBF-598F7EB56AC9}" dt="2025-09-22T14:36:33.091" v="408" actId="2711"/>
          <ac:spMkLst>
            <pc:docMk/>
            <pc:sldMk cId="0" sldId="289"/>
            <ac:spMk id="276495" creationId="{72300D67-81AB-4205-87AB-2128470FEA15}"/>
          </ac:spMkLst>
        </pc:spChg>
        <pc:spChg chg="mod">
          <ac:chgData name="Shariq Syed Muhammad" userId="e90dc167-f23e-43ba-bef1-cedcd35353ce" providerId="ADAL" clId="{441F1E88-568D-429A-BBBF-598F7EB56AC9}" dt="2025-09-22T14:36:33.091" v="408" actId="2711"/>
          <ac:spMkLst>
            <pc:docMk/>
            <pc:sldMk cId="0" sldId="289"/>
            <ac:spMk id="276496" creationId="{20A5A8B5-5288-4ECA-B63F-E3019A6F0883}"/>
          </ac:spMkLst>
        </pc:spChg>
        <pc:spChg chg="mod">
          <ac:chgData name="Shariq Syed Muhammad" userId="e90dc167-f23e-43ba-bef1-cedcd35353ce" providerId="ADAL" clId="{441F1E88-568D-429A-BBBF-598F7EB56AC9}" dt="2025-09-22T14:36:33.091" v="408" actId="2711"/>
          <ac:spMkLst>
            <pc:docMk/>
            <pc:sldMk cId="0" sldId="289"/>
            <ac:spMk id="276497" creationId="{E7E9D593-5095-4B06-A015-065CD60FDF82}"/>
          </ac:spMkLst>
        </pc:spChg>
        <pc:spChg chg="mod">
          <ac:chgData name="Shariq Syed Muhammad" userId="e90dc167-f23e-43ba-bef1-cedcd35353ce" providerId="ADAL" clId="{441F1E88-568D-429A-BBBF-598F7EB56AC9}" dt="2025-09-22T14:36:38.353" v="409" actId="2711"/>
          <ac:spMkLst>
            <pc:docMk/>
            <pc:sldMk cId="0" sldId="289"/>
            <ac:spMk id="276498" creationId="{6B976F2E-B6F0-4E5F-AAC6-1CDA246FEC27}"/>
          </ac:spMkLst>
        </pc:spChg>
        <pc:spChg chg="mod">
          <ac:chgData name="Shariq Syed Muhammad" userId="e90dc167-f23e-43ba-bef1-cedcd35353ce" providerId="ADAL" clId="{441F1E88-568D-429A-BBBF-598F7EB56AC9}" dt="2025-09-22T14:36:33.091" v="408" actId="2711"/>
          <ac:spMkLst>
            <pc:docMk/>
            <pc:sldMk cId="0" sldId="289"/>
            <ac:spMk id="276501" creationId="{0CD568D1-0F7E-466D-AD91-C68DF84CF894}"/>
          </ac:spMkLst>
        </pc:spChg>
        <pc:spChg chg="mod">
          <ac:chgData name="Shariq Syed Muhammad" userId="e90dc167-f23e-43ba-bef1-cedcd35353ce" providerId="ADAL" clId="{441F1E88-568D-429A-BBBF-598F7EB56AC9}" dt="2025-09-22T14:36:33.091" v="408" actId="2711"/>
          <ac:spMkLst>
            <pc:docMk/>
            <pc:sldMk cId="0" sldId="289"/>
            <ac:spMk id="276502" creationId="{FD601311-93BF-46A9-A1DF-79F32724DE64}"/>
          </ac:spMkLst>
        </pc:spChg>
        <pc:spChg chg="mod">
          <ac:chgData name="Shariq Syed Muhammad" userId="e90dc167-f23e-43ba-bef1-cedcd35353ce" providerId="ADAL" clId="{441F1E88-568D-429A-BBBF-598F7EB56AC9}" dt="2025-09-22T14:36:33.091" v="408" actId="2711"/>
          <ac:spMkLst>
            <pc:docMk/>
            <pc:sldMk cId="0" sldId="289"/>
            <ac:spMk id="276503" creationId="{7532ED05-047E-4CC5-BF4F-BB56539544FE}"/>
          </ac:spMkLst>
        </pc:spChg>
        <pc:spChg chg="mod">
          <ac:chgData name="Shariq Syed Muhammad" userId="e90dc167-f23e-43ba-bef1-cedcd35353ce" providerId="ADAL" clId="{441F1E88-568D-429A-BBBF-598F7EB56AC9}" dt="2025-09-22T14:36:38.353" v="409" actId="2711"/>
          <ac:spMkLst>
            <pc:docMk/>
            <pc:sldMk cId="0" sldId="289"/>
            <ac:spMk id="276504" creationId="{0C64997A-6987-458C-8043-88CBE09D355C}"/>
          </ac:spMkLst>
        </pc:spChg>
        <pc:spChg chg="mod">
          <ac:chgData name="Shariq Syed Muhammad" userId="e90dc167-f23e-43ba-bef1-cedcd35353ce" providerId="ADAL" clId="{441F1E88-568D-429A-BBBF-598F7EB56AC9}" dt="2025-09-22T14:36:33.091" v="408" actId="2711"/>
          <ac:spMkLst>
            <pc:docMk/>
            <pc:sldMk cId="0" sldId="289"/>
            <ac:spMk id="276505" creationId="{8C486B70-01EE-4126-8D9B-70156B679241}"/>
          </ac:spMkLst>
        </pc:spChg>
        <pc:spChg chg="mod">
          <ac:chgData name="Shariq Syed Muhammad" userId="e90dc167-f23e-43ba-bef1-cedcd35353ce" providerId="ADAL" clId="{441F1E88-568D-429A-BBBF-598F7EB56AC9}" dt="2025-09-22T14:36:33.091" v="408" actId="2711"/>
          <ac:spMkLst>
            <pc:docMk/>
            <pc:sldMk cId="0" sldId="289"/>
            <ac:spMk id="276506" creationId="{B74A567D-53B9-40F1-8100-A2D876579993}"/>
          </ac:spMkLst>
        </pc:spChg>
        <pc:spChg chg="mod">
          <ac:chgData name="Shariq Syed Muhammad" userId="e90dc167-f23e-43ba-bef1-cedcd35353ce" providerId="ADAL" clId="{441F1E88-568D-429A-BBBF-598F7EB56AC9}" dt="2025-09-22T14:36:33.091" v="408" actId="2711"/>
          <ac:spMkLst>
            <pc:docMk/>
            <pc:sldMk cId="0" sldId="289"/>
            <ac:spMk id="276507" creationId="{69A201D5-F984-4186-86B0-2DE6E7D0F026}"/>
          </ac:spMkLst>
        </pc:spChg>
        <pc:spChg chg="mod">
          <ac:chgData name="Shariq Syed Muhammad" userId="e90dc167-f23e-43ba-bef1-cedcd35353ce" providerId="ADAL" clId="{441F1E88-568D-429A-BBBF-598F7EB56AC9}" dt="2025-09-22T14:36:33.091" v="408" actId="2711"/>
          <ac:spMkLst>
            <pc:docMk/>
            <pc:sldMk cId="0" sldId="289"/>
            <ac:spMk id="276508" creationId="{25658523-93D5-4207-BB09-5461AF19A612}"/>
          </ac:spMkLst>
        </pc:spChg>
        <pc:spChg chg="mod">
          <ac:chgData name="Shariq Syed Muhammad" userId="e90dc167-f23e-43ba-bef1-cedcd35353ce" providerId="ADAL" clId="{441F1E88-568D-429A-BBBF-598F7EB56AC9}" dt="2025-09-22T14:36:33.091" v="408" actId="2711"/>
          <ac:spMkLst>
            <pc:docMk/>
            <pc:sldMk cId="0" sldId="289"/>
            <ac:spMk id="276509" creationId="{AC7E3796-7C0A-4E16-97AC-718688C41B76}"/>
          </ac:spMkLst>
        </pc:spChg>
        <pc:spChg chg="mod">
          <ac:chgData name="Shariq Syed Muhammad" userId="e90dc167-f23e-43ba-bef1-cedcd35353ce" providerId="ADAL" clId="{441F1E88-568D-429A-BBBF-598F7EB56AC9}" dt="2025-09-22T14:36:33.091" v="408" actId="2711"/>
          <ac:spMkLst>
            <pc:docMk/>
            <pc:sldMk cId="0" sldId="289"/>
            <ac:spMk id="276510" creationId="{635BF33E-E0BB-479F-A2EC-68C8B235DFC7}"/>
          </ac:spMkLst>
        </pc:spChg>
        <pc:spChg chg="mod">
          <ac:chgData name="Shariq Syed Muhammad" userId="e90dc167-f23e-43ba-bef1-cedcd35353ce" providerId="ADAL" clId="{441F1E88-568D-429A-BBBF-598F7EB56AC9}" dt="2025-09-22T14:36:33.091" v="408" actId="2711"/>
          <ac:spMkLst>
            <pc:docMk/>
            <pc:sldMk cId="0" sldId="289"/>
            <ac:spMk id="276511" creationId="{C6755137-E41C-42F3-8973-0382A3A84566}"/>
          </ac:spMkLst>
        </pc:spChg>
        <pc:spChg chg="mod">
          <ac:chgData name="Shariq Syed Muhammad" userId="e90dc167-f23e-43ba-bef1-cedcd35353ce" providerId="ADAL" clId="{441F1E88-568D-429A-BBBF-598F7EB56AC9}" dt="2025-09-22T14:36:38.353" v="409" actId="2711"/>
          <ac:spMkLst>
            <pc:docMk/>
            <pc:sldMk cId="0" sldId="289"/>
            <ac:spMk id="276512" creationId="{1FB1CB7D-07DA-4AE9-AB58-B2227561337C}"/>
          </ac:spMkLst>
        </pc:spChg>
        <pc:spChg chg="mod">
          <ac:chgData name="Shariq Syed Muhammad" userId="e90dc167-f23e-43ba-bef1-cedcd35353ce" providerId="ADAL" clId="{441F1E88-568D-429A-BBBF-598F7EB56AC9}" dt="2025-09-22T14:36:33.091" v="408" actId="2711"/>
          <ac:spMkLst>
            <pc:docMk/>
            <pc:sldMk cId="0" sldId="289"/>
            <ac:spMk id="276513" creationId="{2AAF4833-34E7-47ED-A7F8-29B0F8014AB2}"/>
          </ac:spMkLst>
        </pc:spChg>
        <pc:spChg chg="mod">
          <ac:chgData name="Shariq Syed Muhammad" userId="e90dc167-f23e-43ba-bef1-cedcd35353ce" providerId="ADAL" clId="{441F1E88-568D-429A-BBBF-598F7EB56AC9}" dt="2025-09-22T14:36:33.091" v="408" actId="2711"/>
          <ac:spMkLst>
            <pc:docMk/>
            <pc:sldMk cId="0" sldId="289"/>
            <ac:spMk id="276514" creationId="{9455EFB1-2BD1-4793-BB59-F34B839C7091}"/>
          </ac:spMkLst>
        </pc:spChg>
        <pc:spChg chg="mod">
          <ac:chgData name="Shariq Syed Muhammad" userId="e90dc167-f23e-43ba-bef1-cedcd35353ce" providerId="ADAL" clId="{441F1E88-568D-429A-BBBF-598F7EB56AC9}" dt="2025-09-22T14:36:33.091" v="408" actId="2711"/>
          <ac:spMkLst>
            <pc:docMk/>
            <pc:sldMk cId="0" sldId="289"/>
            <ac:spMk id="276515" creationId="{F7439273-D051-4DE3-9203-7D9B910B35FE}"/>
          </ac:spMkLst>
        </pc:spChg>
        <pc:spChg chg="mod">
          <ac:chgData name="Shariq Syed Muhammad" userId="e90dc167-f23e-43ba-bef1-cedcd35353ce" providerId="ADAL" clId="{441F1E88-568D-429A-BBBF-598F7EB56AC9}" dt="2025-09-22T14:36:33.091" v="408" actId="2711"/>
          <ac:spMkLst>
            <pc:docMk/>
            <pc:sldMk cId="0" sldId="289"/>
            <ac:spMk id="276516" creationId="{EDD85049-0EBB-4F79-9DF2-5648A4719588}"/>
          </ac:spMkLst>
        </pc:spChg>
        <pc:spChg chg="mod">
          <ac:chgData name="Shariq Syed Muhammad" userId="e90dc167-f23e-43ba-bef1-cedcd35353ce" providerId="ADAL" clId="{441F1E88-568D-429A-BBBF-598F7EB56AC9}" dt="2025-09-22T14:36:33.091" v="408" actId="2711"/>
          <ac:spMkLst>
            <pc:docMk/>
            <pc:sldMk cId="0" sldId="289"/>
            <ac:spMk id="276519" creationId="{2B8D6810-61E3-4E39-9C6B-272398315E7A}"/>
          </ac:spMkLst>
        </pc:spChg>
        <pc:spChg chg="mod">
          <ac:chgData name="Shariq Syed Muhammad" userId="e90dc167-f23e-43ba-bef1-cedcd35353ce" providerId="ADAL" clId="{441F1E88-568D-429A-BBBF-598F7EB56AC9}" dt="2025-09-22T14:36:33.091" v="408" actId="2711"/>
          <ac:spMkLst>
            <pc:docMk/>
            <pc:sldMk cId="0" sldId="289"/>
            <ac:spMk id="276520" creationId="{DD9D3E5C-1790-4624-AD48-433FF12B8816}"/>
          </ac:spMkLst>
        </pc:spChg>
        <pc:spChg chg="mod">
          <ac:chgData name="Shariq Syed Muhammad" userId="e90dc167-f23e-43ba-bef1-cedcd35353ce" providerId="ADAL" clId="{441F1E88-568D-429A-BBBF-598F7EB56AC9}" dt="2025-09-22T14:36:33.091" v="408" actId="2711"/>
          <ac:spMkLst>
            <pc:docMk/>
            <pc:sldMk cId="0" sldId="289"/>
            <ac:spMk id="276521" creationId="{0CE237E0-F0CC-4D51-BB14-C7AF5BB7BA17}"/>
          </ac:spMkLst>
        </pc:spChg>
        <pc:spChg chg="mod">
          <ac:chgData name="Shariq Syed Muhammad" userId="e90dc167-f23e-43ba-bef1-cedcd35353ce" providerId="ADAL" clId="{441F1E88-568D-429A-BBBF-598F7EB56AC9}" dt="2025-09-16T14:57:57.456" v="131" actId="207"/>
          <ac:spMkLst>
            <pc:docMk/>
            <pc:sldMk cId="0" sldId="289"/>
            <ac:spMk id="276522" creationId="{32E9B74F-7E92-49B5-BC68-8AF29C0B0A90}"/>
          </ac:spMkLst>
        </pc:spChg>
        <pc:grpChg chg="mod">
          <ac:chgData name="Shariq Syed Muhammad" userId="e90dc167-f23e-43ba-bef1-cedcd35353ce" providerId="ADAL" clId="{441F1E88-568D-429A-BBBF-598F7EB56AC9}" dt="2025-09-22T14:36:33.091" v="408" actId="2711"/>
          <ac:grpSpMkLst>
            <pc:docMk/>
            <pc:sldMk cId="0" sldId="289"/>
            <ac:grpSpMk id="276499" creationId="{0557E04E-A5B1-44B8-9B16-EC77E99CB7EB}"/>
          </ac:grpSpMkLst>
        </pc:grpChg>
        <pc:grpChg chg="mod">
          <ac:chgData name="Shariq Syed Muhammad" userId="e90dc167-f23e-43ba-bef1-cedcd35353ce" providerId="ADAL" clId="{441F1E88-568D-429A-BBBF-598F7EB56AC9}" dt="2025-09-22T14:36:33.091" v="408" actId="2711"/>
          <ac:grpSpMkLst>
            <pc:docMk/>
            <pc:sldMk cId="0" sldId="289"/>
            <ac:grpSpMk id="276500" creationId="{FDB2CA20-FCDE-43F3-8826-B0DEAD076838}"/>
          </ac:grpSpMkLst>
        </pc:grpChg>
        <pc:grpChg chg="del">
          <ac:chgData name="Shariq Syed Muhammad" userId="e90dc167-f23e-43ba-bef1-cedcd35353ce" providerId="ADAL" clId="{441F1E88-568D-429A-BBBF-598F7EB56AC9}" dt="2025-09-22T14:36:03.791" v="393" actId="478"/>
          <ac:grpSpMkLst>
            <pc:docMk/>
            <pc:sldMk cId="0" sldId="289"/>
            <ac:grpSpMk id="276518" creationId="{422387CE-FC15-4D30-8491-5609E844B8B8}"/>
          </ac:grpSpMkLst>
        </pc:grpChg>
        <pc:picChg chg="add mod">
          <ac:chgData name="Shariq Syed Muhammad" userId="e90dc167-f23e-43ba-bef1-cedcd35353ce" providerId="ADAL" clId="{441F1E88-568D-429A-BBBF-598F7EB56AC9}" dt="2025-09-22T15:08:19.246" v="630"/>
          <ac:picMkLst>
            <pc:docMk/>
            <pc:sldMk cId="0" sldId="289"/>
            <ac:picMk id="48" creationId="{0C93B4B4-85F6-4C71-A1CC-CCC6F885B042}"/>
          </ac:picMkLst>
        </pc:picChg>
      </pc:sldChg>
      <pc:sldChg chg="addSp delSp modSp add mod">
        <pc:chgData name="Shariq Syed Muhammad" userId="e90dc167-f23e-43ba-bef1-cedcd35353ce" providerId="ADAL" clId="{441F1E88-568D-429A-BBBF-598F7EB56AC9}" dt="2025-09-22T15:08:15.716" v="627"/>
        <pc:sldMkLst>
          <pc:docMk/>
          <pc:sldMk cId="0" sldId="290"/>
        </pc:sldMkLst>
        <pc:spChg chg="mod">
          <ac:chgData name="Shariq Syed Muhammad" userId="e90dc167-f23e-43ba-bef1-cedcd35353ce" providerId="ADAL" clId="{441F1E88-568D-429A-BBBF-598F7EB56AC9}" dt="2025-09-22T14:34:27.104" v="373" actId="2711"/>
          <ac:spMkLst>
            <pc:docMk/>
            <pc:sldMk cId="0" sldId="290"/>
            <ac:spMk id="91220" creationId="{4A939E92-EA5F-4F01-8AFC-1A14713DD7B1}"/>
          </ac:spMkLst>
        </pc:spChg>
        <pc:spChg chg="mod">
          <ac:chgData name="Shariq Syed Muhammad" userId="e90dc167-f23e-43ba-bef1-cedcd35353ce" providerId="ADAL" clId="{441F1E88-568D-429A-BBBF-598F7EB56AC9}" dt="2025-09-22T14:34:27.104" v="373" actId="2711"/>
          <ac:spMkLst>
            <pc:docMk/>
            <pc:sldMk cId="0" sldId="290"/>
            <ac:spMk id="280578" creationId="{96D58613-FF2A-4758-A0ED-EE74FBF4D8D1}"/>
          </ac:spMkLst>
        </pc:spChg>
        <pc:spChg chg="mod">
          <ac:chgData name="Shariq Syed Muhammad" userId="e90dc167-f23e-43ba-bef1-cedcd35353ce" providerId="ADAL" clId="{441F1E88-568D-429A-BBBF-598F7EB56AC9}" dt="2025-09-22T14:34:27.104" v="373" actId="2711"/>
          <ac:spMkLst>
            <pc:docMk/>
            <pc:sldMk cId="0" sldId="290"/>
            <ac:spMk id="280579" creationId="{06820A54-C7C6-477F-8935-CCD7C8B5733C}"/>
          </ac:spMkLst>
        </pc:spChg>
        <pc:spChg chg="mod">
          <ac:chgData name="Shariq Syed Muhammad" userId="e90dc167-f23e-43ba-bef1-cedcd35353ce" providerId="ADAL" clId="{441F1E88-568D-429A-BBBF-598F7EB56AC9}" dt="2025-09-22T14:34:27.104" v="373" actId="2711"/>
          <ac:spMkLst>
            <pc:docMk/>
            <pc:sldMk cId="0" sldId="290"/>
            <ac:spMk id="280580" creationId="{23CF1A52-425B-4DDE-B401-BD8820B06C7F}"/>
          </ac:spMkLst>
        </pc:spChg>
        <pc:spChg chg="mod">
          <ac:chgData name="Shariq Syed Muhammad" userId="e90dc167-f23e-43ba-bef1-cedcd35353ce" providerId="ADAL" clId="{441F1E88-568D-429A-BBBF-598F7EB56AC9}" dt="2025-09-22T14:38:19.328" v="446" actId="1076"/>
          <ac:spMkLst>
            <pc:docMk/>
            <pc:sldMk cId="0" sldId="290"/>
            <ac:spMk id="280581" creationId="{8B2EF646-3F80-4C70-8134-7F4DFB54B49C}"/>
          </ac:spMkLst>
        </pc:spChg>
        <pc:spChg chg="mod">
          <ac:chgData name="Shariq Syed Muhammad" userId="e90dc167-f23e-43ba-bef1-cedcd35353ce" providerId="ADAL" clId="{441F1E88-568D-429A-BBBF-598F7EB56AC9}" dt="2025-09-22T14:38:16.151" v="445" actId="1076"/>
          <ac:spMkLst>
            <pc:docMk/>
            <pc:sldMk cId="0" sldId="290"/>
            <ac:spMk id="280582" creationId="{BFDAC075-4502-4A1C-B85F-1F2FE8102CA3}"/>
          </ac:spMkLst>
        </pc:spChg>
        <pc:spChg chg="mod">
          <ac:chgData name="Shariq Syed Muhammad" userId="e90dc167-f23e-43ba-bef1-cedcd35353ce" providerId="ADAL" clId="{441F1E88-568D-429A-BBBF-598F7EB56AC9}" dt="2025-09-22T14:38:16.151" v="445" actId="1076"/>
          <ac:spMkLst>
            <pc:docMk/>
            <pc:sldMk cId="0" sldId="290"/>
            <ac:spMk id="280583" creationId="{5583C690-FEF5-4D9A-874E-6311A2D8DCD4}"/>
          </ac:spMkLst>
        </pc:spChg>
        <pc:spChg chg="mod">
          <ac:chgData name="Shariq Syed Muhammad" userId="e90dc167-f23e-43ba-bef1-cedcd35353ce" providerId="ADAL" clId="{441F1E88-568D-429A-BBBF-598F7EB56AC9}" dt="2025-09-22T14:38:16.151" v="445" actId="1076"/>
          <ac:spMkLst>
            <pc:docMk/>
            <pc:sldMk cId="0" sldId="290"/>
            <ac:spMk id="280584" creationId="{C9253F69-DA6A-45F5-AC8B-BDE30248ECBD}"/>
          </ac:spMkLst>
        </pc:spChg>
        <pc:spChg chg="mod">
          <ac:chgData name="Shariq Syed Muhammad" userId="e90dc167-f23e-43ba-bef1-cedcd35353ce" providerId="ADAL" clId="{441F1E88-568D-429A-BBBF-598F7EB56AC9}" dt="2025-09-22T14:34:27.104" v="373" actId="2711"/>
          <ac:spMkLst>
            <pc:docMk/>
            <pc:sldMk cId="0" sldId="290"/>
            <ac:spMk id="280585" creationId="{CC28F6D0-8518-40F3-BF81-AE1CBAA41A84}"/>
          </ac:spMkLst>
        </pc:spChg>
        <pc:spChg chg="mod">
          <ac:chgData name="Shariq Syed Muhammad" userId="e90dc167-f23e-43ba-bef1-cedcd35353ce" providerId="ADAL" clId="{441F1E88-568D-429A-BBBF-598F7EB56AC9}" dt="2025-09-22T14:34:27.104" v="373" actId="2711"/>
          <ac:spMkLst>
            <pc:docMk/>
            <pc:sldMk cId="0" sldId="290"/>
            <ac:spMk id="280586" creationId="{290AD535-645F-4236-B29E-9B1A373595E8}"/>
          </ac:spMkLst>
        </pc:spChg>
        <pc:spChg chg="mod">
          <ac:chgData name="Shariq Syed Muhammad" userId="e90dc167-f23e-43ba-bef1-cedcd35353ce" providerId="ADAL" clId="{441F1E88-568D-429A-BBBF-598F7EB56AC9}" dt="2025-09-22T14:34:27.104" v="373" actId="2711"/>
          <ac:spMkLst>
            <pc:docMk/>
            <pc:sldMk cId="0" sldId="290"/>
            <ac:spMk id="280587" creationId="{1BAF9FA9-1F14-4B69-B97E-99459AA6C179}"/>
          </ac:spMkLst>
        </pc:spChg>
        <pc:spChg chg="mod">
          <ac:chgData name="Shariq Syed Muhammad" userId="e90dc167-f23e-43ba-bef1-cedcd35353ce" providerId="ADAL" clId="{441F1E88-568D-429A-BBBF-598F7EB56AC9}" dt="2025-09-22T14:34:27.104" v="373" actId="2711"/>
          <ac:spMkLst>
            <pc:docMk/>
            <pc:sldMk cId="0" sldId="290"/>
            <ac:spMk id="280588" creationId="{84925C97-0981-4CD5-A333-6F0CA40908A5}"/>
          </ac:spMkLst>
        </pc:spChg>
        <pc:spChg chg="mod">
          <ac:chgData name="Shariq Syed Muhammad" userId="e90dc167-f23e-43ba-bef1-cedcd35353ce" providerId="ADAL" clId="{441F1E88-568D-429A-BBBF-598F7EB56AC9}" dt="2025-09-22T14:34:27.104" v="373" actId="2711"/>
          <ac:spMkLst>
            <pc:docMk/>
            <pc:sldMk cId="0" sldId="290"/>
            <ac:spMk id="280589" creationId="{A9A781B7-FAD2-462B-B6ED-7E0AE786FECA}"/>
          </ac:spMkLst>
        </pc:spChg>
        <pc:spChg chg="mod">
          <ac:chgData name="Shariq Syed Muhammad" userId="e90dc167-f23e-43ba-bef1-cedcd35353ce" providerId="ADAL" clId="{441F1E88-568D-429A-BBBF-598F7EB56AC9}" dt="2025-09-22T14:38:16.151" v="445" actId="1076"/>
          <ac:spMkLst>
            <pc:docMk/>
            <pc:sldMk cId="0" sldId="290"/>
            <ac:spMk id="280590" creationId="{89D36796-75DE-434F-8CCE-32C16BDD0232}"/>
          </ac:spMkLst>
        </pc:spChg>
        <pc:spChg chg="mod">
          <ac:chgData name="Shariq Syed Muhammad" userId="e90dc167-f23e-43ba-bef1-cedcd35353ce" providerId="ADAL" clId="{441F1E88-568D-429A-BBBF-598F7EB56AC9}" dt="2025-09-22T14:34:27.104" v="373" actId="2711"/>
          <ac:spMkLst>
            <pc:docMk/>
            <pc:sldMk cId="0" sldId="290"/>
            <ac:spMk id="280591" creationId="{0A587402-689D-45BC-8D11-183D66C17D0C}"/>
          </ac:spMkLst>
        </pc:spChg>
        <pc:spChg chg="mod">
          <ac:chgData name="Shariq Syed Muhammad" userId="e90dc167-f23e-43ba-bef1-cedcd35353ce" providerId="ADAL" clId="{441F1E88-568D-429A-BBBF-598F7EB56AC9}" dt="2025-09-22T14:34:27.104" v="373" actId="2711"/>
          <ac:spMkLst>
            <pc:docMk/>
            <pc:sldMk cId="0" sldId="290"/>
            <ac:spMk id="280592" creationId="{EF7424C4-7EC0-488D-951C-4E21F32BE313}"/>
          </ac:spMkLst>
        </pc:spChg>
        <pc:spChg chg="mod">
          <ac:chgData name="Shariq Syed Muhammad" userId="e90dc167-f23e-43ba-bef1-cedcd35353ce" providerId="ADAL" clId="{441F1E88-568D-429A-BBBF-598F7EB56AC9}" dt="2025-09-22T14:34:27.104" v="373" actId="2711"/>
          <ac:spMkLst>
            <pc:docMk/>
            <pc:sldMk cId="0" sldId="290"/>
            <ac:spMk id="280593" creationId="{9D4C9EFF-3EC2-47F5-8B65-B78B596E8934}"/>
          </ac:spMkLst>
        </pc:spChg>
        <pc:spChg chg="mod">
          <ac:chgData name="Shariq Syed Muhammad" userId="e90dc167-f23e-43ba-bef1-cedcd35353ce" providerId="ADAL" clId="{441F1E88-568D-429A-BBBF-598F7EB56AC9}" dt="2025-09-22T14:34:27.104" v="373" actId="2711"/>
          <ac:spMkLst>
            <pc:docMk/>
            <pc:sldMk cId="0" sldId="290"/>
            <ac:spMk id="280594" creationId="{9F464067-9E4B-455C-8FF5-F5FD110DDD6A}"/>
          </ac:spMkLst>
        </pc:spChg>
        <pc:spChg chg="mod">
          <ac:chgData name="Shariq Syed Muhammad" userId="e90dc167-f23e-43ba-bef1-cedcd35353ce" providerId="ADAL" clId="{441F1E88-568D-429A-BBBF-598F7EB56AC9}" dt="2025-09-22T14:34:27.104" v="373" actId="2711"/>
          <ac:spMkLst>
            <pc:docMk/>
            <pc:sldMk cId="0" sldId="290"/>
            <ac:spMk id="280595" creationId="{202C040A-CDD3-48AD-A152-E01813A57EEC}"/>
          </ac:spMkLst>
        </pc:spChg>
        <pc:spChg chg="mod">
          <ac:chgData name="Shariq Syed Muhammad" userId="e90dc167-f23e-43ba-bef1-cedcd35353ce" providerId="ADAL" clId="{441F1E88-568D-429A-BBBF-598F7EB56AC9}" dt="2025-09-22T14:34:27.104" v="373" actId="2711"/>
          <ac:spMkLst>
            <pc:docMk/>
            <pc:sldMk cId="0" sldId="290"/>
            <ac:spMk id="280596" creationId="{6AB0D247-505A-455B-99ED-3B9DE78C6B56}"/>
          </ac:spMkLst>
        </pc:spChg>
        <pc:spChg chg="mod">
          <ac:chgData name="Shariq Syed Muhammad" userId="e90dc167-f23e-43ba-bef1-cedcd35353ce" providerId="ADAL" clId="{441F1E88-568D-429A-BBBF-598F7EB56AC9}" dt="2025-09-22T14:34:27.104" v="373" actId="2711"/>
          <ac:spMkLst>
            <pc:docMk/>
            <pc:sldMk cId="0" sldId="290"/>
            <ac:spMk id="280597" creationId="{4E469CD7-981E-4B03-B4F9-B3FB06C31AF2}"/>
          </ac:spMkLst>
        </pc:spChg>
        <pc:spChg chg="mod">
          <ac:chgData name="Shariq Syed Muhammad" userId="e90dc167-f23e-43ba-bef1-cedcd35353ce" providerId="ADAL" clId="{441F1E88-568D-429A-BBBF-598F7EB56AC9}" dt="2025-09-22T14:34:27.104" v="373" actId="2711"/>
          <ac:spMkLst>
            <pc:docMk/>
            <pc:sldMk cId="0" sldId="290"/>
            <ac:spMk id="280598" creationId="{A8BF4327-6069-4189-B7DD-215C60C69E6A}"/>
          </ac:spMkLst>
        </pc:spChg>
        <pc:spChg chg="mod">
          <ac:chgData name="Shariq Syed Muhammad" userId="e90dc167-f23e-43ba-bef1-cedcd35353ce" providerId="ADAL" clId="{441F1E88-568D-429A-BBBF-598F7EB56AC9}" dt="2025-09-22T14:34:27.104" v="373" actId="2711"/>
          <ac:spMkLst>
            <pc:docMk/>
            <pc:sldMk cId="0" sldId="290"/>
            <ac:spMk id="280599" creationId="{D23BB7CA-32D6-4300-886F-1DCDA2DA0EA7}"/>
          </ac:spMkLst>
        </pc:spChg>
        <pc:spChg chg="mod">
          <ac:chgData name="Shariq Syed Muhammad" userId="e90dc167-f23e-43ba-bef1-cedcd35353ce" providerId="ADAL" clId="{441F1E88-568D-429A-BBBF-598F7EB56AC9}" dt="2025-09-22T14:34:27.104" v="373" actId="2711"/>
          <ac:spMkLst>
            <pc:docMk/>
            <pc:sldMk cId="0" sldId="290"/>
            <ac:spMk id="280600" creationId="{76080FFA-473F-48C9-A3E0-77F590A0F61F}"/>
          </ac:spMkLst>
        </pc:spChg>
        <pc:spChg chg="mod">
          <ac:chgData name="Shariq Syed Muhammad" userId="e90dc167-f23e-43ba-bef1-cedcd35353ce" providerId="ADAL" clId="{441F1E88-568D-429A-BBBF-598F7EB56AC9}" dt="2025-09-22T14:34:27.104" v="373" actId="2711"/>
          <ac:spMkLst>
            <pc:docMk/>
            <pc:sldMk cId="0" sldId="290"/>
            <ac:spMk id="280601" creationId="{0FC10C66-AD59-4F96-B039-5E76D234801B}"/>
          </ac:spMkLst>
        </pc:spChg>
        <pc:spChg chg="mod">
          <ac:chgData name="Shariq Syed Muhammad" userId="e90dc167-f23e-43ba-bef1-cedcd35353ce" providerId="ADAL" clId="{441F1E88-568D-429A-BBBF-598F7EB56AC9}" dt="2025-09-22T14:34:27.104" v="373" actId="2711"/>
          <ac:spMkLst>
            <pc:docMk/>
            <pc:sldMk cId="0" sldId="290"/>
            <ac:spMk id="280602" creationId="{FFD9F353-22F9-4335-BAFC-9FE808623467}"/>
          </ac:spMkLst>
        </pc:spChg>
        <pc:spChg chg="mod">
          <ac:chgData name="Shariq Syed Muhammad" userId="e90dc167-f23e-43ba-bef1-cedcd35353ce" providerId="ADAL" clId="{441F1E88-568D-429A-BBBF-598F7EB56AC9}" dt="2025-09-22T14:34:27.104" v="373" actId="2711"/>
          <ac:spMkLst>
            <pc:docMk/>
            <pc:sldMk cId="0" sldId="290"/>
            <ac:spMk id="280603" creationId="{1D04B2C1-4C58-4F5B-A028-05BF6C07C8F7}"/>
          </ac:spMkLst>
        </pc:spChg>
        <pc:spChg chg="mod">
          <ac:chgData name="Shariq Syed Muhammad" userId="e90dc167-f23e-43ba-bef1-cedcd35353ce" providerId="ADAL" clId="{441F1E88-568D-429A-BBBF-598F7EB56AC9}" dt="2025-09-22T14:34:27.104" v="373" actId="2711"/>
          <ac:spMkLst>
            <pc:docMk/>
            <pc:sldMk cId="0" sldId="290"/>
            <ac:spMk id="280604" creationId="{4CCBA6BF-5507-474D-8FF1-D88D0EFF7376}"/>
          </ac:spMkLst>
        </pc:spChg>
        <pc:spChg chg="mod">
          <ac:chgData name="Shariq Syed Muhammad" userId="e90dc167-f23e-43ba-bef1-cedcd35353ce" providerId="ADAL" clId="{441F1E88-568D-429A-BBBF-598F7EB56AC9}" dt="2025-09-22T14:34:27.104" v="373" actId="2711"/>
          <ac:spMkLst>
            <pc:docMk/>
            <pc:sldMk cId="0" sldId="290"/>
            <ac:spMk id="280605" creationId="{05D0D236-D2A3-4FA8-8336-F3352C352720}"/>
          </ac:spMkLst>
        </pc:spChg>
        <pc:spChg chg="mod">
          <ac:chgData name="Shariq Syed Muhammad" userId="e90dc167-f23e-43ba-bef1-cedcd35353ce" providerId="ADAL" clId="{441F1E88-568D-429A-BBBF-598F7EB56AC9}" dt="2025-09-22T14:34:27.104" v="373" actId="2711"/>
          <ac:spMkLst>
            <pc:docMk/>
            <pc:sldMk cId="0" sldId="290"/>
            <ac:spMk id="280606" creationId="{24BFD906-9DA1-49E3-8F8A-A86C2B0986A2}"/>
          </ac:spMkLst>
        </pc:spChg>
        <pc:spChg chg="mod">
          <ac:chgData name="Shariq Syed Muhammad" userId="e90dc167-f23e-43ba-bef1-cedcd35353ce" providerId="ADAL" clId="{441F1E88-568D-429A-BBBF-598F7EB56AC9}" dt="2025-09-22T14:34:27.104" v="373" actId="2711"/>
          <ac:spMkLst>
            <pc:docMk/>
            <pc:sldMk cId="0" sldId="290"/>
            <ac:spMk id="280607" creationId="{1DAE6A19-FEF9-44DA-98E5-0FEB8403E515}"/>
          </ac:spMkLst>
        </pc:spChg>
        <pc:spChg chg="mod">
          <ac:chgData name="Shariq Syed Muhammad" userId="e90dc167-f23e-43ba-bef1-cedcd35353ce" providerId="ADAL" clId="{441F1E88-568D-429A-BBBF-598F7EB56AC9}" dt="2025-09-22T14:34:27.104" v="373" actId="2711"/>
          <ac:spMkLst>
            <pc:docMk/>
            <pc:sldMk cId="0" sldId="290"/>
            <ac:spMk id="280608" creationId="{68156EB6-CC07-4276-A9B3-9AF802C65317}"/>
          </ac:spMkLst>
        </pc:spChg>
        <pc:spChg chg="mod">
          <ac:chgData name="Shariq Syed Muhammad" userId="e90dc167-f23e-43ba-bef1-cedcd35353ce" providerId="ADAL" clId="{441F1E88-568D-429A-BBBF-598F7EB56AC9}" dt="2025-09-22T14:34:27.104" v="373" actId="2711"/>
          <ac:spMkLst>
            <pc:docMk/>
            <pc:sldMk cId="0" sldId="290"/>
            <ac:spMk id="280609" creationId="{62203D73-D792-48E8-8202-27D58649E3B1}"/>
          </ac:spMkLst>
        </pc:spChg>
        <pc:spChg chg="mod">
          <ac:chgData name="Shariq Syed Muhammad" userId="e90dc167-f23e-43ba-bef1-cedcd35353ce" providerId="ADAL" clId="{441F1E88-568D-429A-BBBF-598F7EB56AC9}" dt="2025-09-22T14:34:27.104" v="373" actId="2711"/>
          <ac:spMkLst>
            <pc:docMk/>
            <pc:sldMk cId="0" sldId="290"/>
            <ac:spMk id="280610" creationId="{75EF3A60-B642-4DA1-A56E-B9CBB6659E74}"/>
          </ac:spMkLst>
        </pc:spChg>
        <pc:spChg chg="mod">
          <ac:chgData name="Shariq Syed Muhammad" userId="e90dc167-f23e-43ba-bef1-cedcd35353ce" providerId="ADAL" clId="{441F1E88-568D-429A-BBBF-598F7EB56AC9}" dt="2025-09-22T14:34:27.104" v="373" actId="2711"/>
          <ac:spMkLst>
            <pc:docMk/>
            <pc:sldMk cId="0" sldId="290"/>
            <ac:spMk id="280611" creationId="{0E72650D-0A5D-4650-B25C-14A7B02652D7}"/>
          </ac:spMkLst>
        </pc:spChg>
        <pc:spChg chg="mod">
          <ac:chgData name="Shariq Syed Muhammad" userId="e90dc167-f23e-43ba-bef1-cedcd35353ce" providerId="ADAL" clId="{441F1E88-568D-429A-BBBF-598F7EB56AC9}" dt="2025-09-22T14:34:27.104" v="373" actId="2711"/>
          <ac:spMkLst>
            <pc:docMk/>
            <pc:sldMk cId="0" sldId="290"/>
            <ac:spMk id="280612" creationId="{74673D7A-D0E3-4391-9C18-572EB6714A12}"/>
          </ac:spMkLst>
        </pc:spChg>
        <pc:spChg chg="mod">
          <ac:chgData name="Shariq Syed Muhammad" userId="e90dc167-f23e-43ba-bef1-cedcd35353ce" providerId="ADAL" clId="{441F1E88-568D-429A-BBBF-598F7EB56AC9}" dt="2025-09-22T14:34:27.104" v="373" actId="2711"/>
          <ac:spMkLst>
            <pc:docMk/>
            <pc:sldMk cId="0" sldId="290"/>
            <ac:spMk id="280613" creationId="{52D68585-BC92-44F0-81F1-F44228F6273E}"/>
          </ac:spMkLst>
        </pc:spChg>
        <pc:spChg chg="mod">
          <ac:chgData name="Shariq Syed Muhammad" userId="e90dc167-f23e-43ba-bef1-cedcd35353ce" providerId="ADAL" clId="{441F1E88-568D-429A-BBBF-598F7EB56AC9}" dt="2025-09-22T14:34:27.104" v="373" actId="2711"/>
          <ac:spMkLst>
            <pc:docMk/>
            <pc:sldMk cId="0" sldId="290"/>
            <ac:spMk id="280614" creationId="{E09F377A-D0A0-4FB5-BC85-839560381A59}"/>
          </ac:spMkLst>
        </pc:spChg>
        <pc:spChg chg="mod">
          <ac:chgData name="Shariq Syed Muhammad" userId="e90dc167-f23e-43ba-bef1-cedcd35353ce" providerId="ADAL" clId="{441F1E88-568D-429A-BBBF-598F7EB56AC9}" dt="2025-09-22T14:34:27.104" v="373" actId="2711"/>
          <ac:spMkLst>
            <pc:docMk/>
            <pc:sldMk cId="0" sldId="290"/>
            <ac:spMk id="280615" creationId="{0CD5D4A1-1CDC-48A9-A926-C4B8FDCEECB8}"/>
          </ac:spMkLst>
        </pc:spChg>
        <pc:spChg chg="mod">
          <ac:chgData name="Shariq Syed Muhammad" userId="e90dc167-f23e-43ba-bef1-cedcd35353ce" providerId="ADAL" clId="{441F1E88-568D-429A-BBBF-598F7EB56AC9}" dt="2025-09-22T14:34:27.104" v="373" actId="2711"/>
          <ac:spMkLst>
            <pc:docMk/>
            <pc:sldMk cId="0" sldId="290"/>
            <ac:spMk id="280616" creationId="{988D9A26-EBD0-48BD-AFD5-C381FF604739}"/>
          </ac:spMkLst>
        </pc:spChg>
        <pc:spChg chg="mod">
          <ac:chgData name="Shariq Syed Muhammad" userId="e90dc167-f23e-43ba-bef1-cedcd35353ce" providerId="ADAL" clId="{441F1E88-568D-429A-BBBF-598F7EB56AC9}" dt="2025-09-22T14:34:27.104" v="373" actId="2711"/>
          <ac:spMkLst>
            <pc:docMk/>
            <pc:sldMk cId="0" sldId="290"/>
            <ac:spMk id="280617" creationId="{D41B57A1-174D-41B5-90F6-189B0125BB30}"/>
          </ac:spMkLst>
        </pc:spChg>
        <pc:spChg chg="mod">
          <ac:chgData name="Shariq Syed Muhammad" userId="e90dc167-f23e-43ba-bef1-cedcd35353ce" providerId="ADAL" clId="{441F1E88-568D-429A-BBBF-598F7EB56AC9}" dt="2025-09-22T14:34:27.104" v="373" actId="2711"/>
          <ac:spMkLst>
            <pc:docMk/>
            <pc:sldMk cId="0" sldId="290"/>
            <ac:spMk id="280618" creationId="{D12D6B98-3CC0-490C-8000-2A40180C8BD8}"/>
          </ac:spMkLst>
        </pc:spChg>
        <pc:spChg chg="mod">
          <ac:chgData name="Shariq Syed Muhammad" userId="e90dc167-f23e-43ba-bef1-cedcd35353ce" providerId="ADAL" clId="{441F1E88-568D-429A-BBBF-598F7EB56AC9}" dt="2025-09-22T14:34:27.104" v="373" actId="2711"/>
          <ac:spMkLst>
            <pc:docMk/>
            <pc:sldMk cId="0" sldId="290"/>
            <ac:spMk id="280619" creationId="{71DEC717-9BBB-4623-AE03-AB323588B323}"/>
          </ac:spMkLst>
        </pc:spChg>
        <pc:spChg chg="mod">
          <ac:chgData name="Shariq Syed Muhammad" userId="e90dc167-f23e-43ba-bef1-cedcd35353ce" providerId="ADAL" clId="{441F1E88-568D-429A-BBBF-598F7EB56AC9}" dt="2025-09-22T14:34:27.104" v="373" actId="2711"/>
          <ac:spMkLst>
            <pc:docMk/>
            <pc:sldMk cId="0" sldId="290"/>
            <ac:spMk id="280620" creationId="{90A0464B-351D-4F42-9495-F1A0C98193D7}"/>
          </ac:spMkLst>
        </pc:spChg>
        <pc:spChg chg="mod">
          <ac:chgData name="Shariq Syed Muhammad" userId="e90dc167-f23e-43ba-bef1-cedcd35353ce" providerId="ADAL" clId="{441F1E88-568D-429A-BBBF-598F7EB56AC9}" dt="2025-09-22T14:34:27.104" v="373" actId="2711"/>
          <ac:spMkLst>
            <pc:docMk/>
            <pc:sldMk cId="0" sldId="290"/>
            <ac:spMk id="280621" creationId="{97BB2276-15BB-432E-8844-19064BCD7340}"/>
          </ac:spMkLst>
        </pc:spChg>
        <pc:spChg chg="mod">
          <ac:chgData name="Shariq Syed Muhammad" userId="e90dc167-f23e-43ba-bef1-cedcd35353ce" providerId="ADAL" clId="{441F1E88-568D-429A-BBBF-598F7EB56AC9}" dt="2025-09-22T14:34:27.104" v="373" actId="2711"/>
          <ac:spMkLst>
            <pc:docMk/>
            <pc:sldMk cId="0" sldId="290"/>
            <ac:spMk id="280622" creationId="{87FA3DB6-7455-42EB-9275-F727B2685ABC}"/>
          </ac:spMkLst>
        </pc:spChg>
        <pc:spChg chg="mod">
          <ac:chgData name="Shariq Syed Muhammad" userId="e90dc167-f23e-43ba-bef1-cedcd35353ce" providerId="ADAL" clId="{441F1E88-568D-429A-BBBF-598F7EB56AC9}" dt="2025-09-22T14:34:27.104" v="373" actId="2711"/>
          <ac:spMkLst>
            <pc:docMk/>
            <pc:sldMk cId="0" sldId="290"/>
            <ac:spMk id="280623" creationId="{FD84B5AC-D7A6-4E8C-BAA0-845D98905BDD}"/>
          </ac:spMkLst>
        </pc:spChg>
        <pc:spChg chg="mod">
          <ac:chgData name="Shariq Syed Muhammad" userId="e90dc167-f23e-43ba-bef1-cedcd35353ce" providerId="ADAL" clId="{441F1E88-568D-429A-BBBF-598F7EB56AC9}" dt="2025-09-22T14:34:27.104" v="373" actId="2711"/>
          <ac:spMkLst>
            <pc:docMk/>
            <pc:sldMk cId="0" sldId="290"/>
            <ac:spMk id="280624" creationId="{CE2E97F0-DBB2-41D7-858B-77C97E90E253}"/>
          </ac:spMkLst>
        </pc:spChg>
        <pc:spChg chg="mod">
          <ac:chgData name="Shariq Syed Muhammad" userId="e90dc167-f23e-43ba-bef1-cedcd35353ce" providerId="ADAL" clId="{441F1E88-568D-429A-BBBF-598F7EB56AC9}" dt="2025-09-22T14:34:27.104" v="373" actId="2711"/>
          <ac:spMkLst>
            <pc:docMk/>
            <pc:sldMk cId="0" sldId="290"/>
            <ac:spMk id="280625" creationId="{5F4767C8-CDF5-4DD4-984F-C64B309DC2AB}"/>
          </ac:spMkLst>
        </pc:spChg>
        <pc:spChg chg="mod">
          <ac:chgData name="Shariq Syed Muhammad" userId="e90dc167-f23e-43ba-bef1-cedcd35353ce" providerId="ADAL" clId="{441F1E88-568D-429A-BBBF-598F7EB56AC9}" dt="2025-09-22T14:34:27.104" v="373" actId="2711"/>
          <ac:spMkLst>
            <pc:docMk/>
            <pc:sldMk cId="0" sldId="290"/>
            <ac:spMk id="280626" creationId="{8D93F419-0A58-4A21-A665-ED4D477D6542}"/>
          </ac:spMkLst>
        </pc:spChg>
        <pc:spChg chg="mod">
          <ac:chgData name="Shariq Syed Muhammad" userId="e90dc167-f23e-43ba-bef1-cedcd35353ce" providerId="ADAL" clId="{441F1E88-568D-429A-BBBF-598F7EB56AC9}" dt="2025-09-22T14:34:27.104" v="373" actId="2711"/>
          <ac:spMkLst>
            <pc:docMk/>
            <pc:sldMk cId="0" sldId="290"/>
            <ac:spMk id="280627" creationId="{539B336F-9F27-4ADD-B66B-DBC826302BEA}"/>
          </ac:spMkLst>
        </pc:spChg>
        <pc:spChg chg="mod">
          <ac:chgData name="Shariq Syed Muhammad" userId="e90dc167-f23e-43ba-bef1-cedcd35353ce" providerId="ADAL" clId="{441F1E88-568D-429A-BBBF-598F7EB56AC9}" dt="2025-09-22T14:34:27.104" v="373" actId="2711"/>
          <ac:spMkLst>
            <pc:docMk/>
            <pc:sldMk cId="0" sldId="290"/>
            <ac:spMk id="280628" creationId="{229E8ACE-3761-45D2-AC06-FE49519851CC}"/>
          </ac:spMkLst>
        </pc:spChg>
        <pc:spChg chg="mod">
          <ac:chgData name="Shariq Syed Muhammad" userId="e90dc167-f23e-43ba-bef1-cedcd35353ce" providerId="ADAL" clId="{441F1E88-568D-429A-BBBF-598F7EB56AC9}" dt="2025-09-22T14:34:27.104" v="373" actId="2711"/>
          <ac:spMkLst>
            <pc:docMk/>
            <pc:sldMk cId="0" sldId="290"/>
            <ac:spMk id="280629" creationId="{3A9B4E5F-B17A-4ACB-A37E-FE62FB138A1B}"/>
          </ac:spMkLst>
        </pc:spChg>
        <pc:spChg chg="mod">
          <ac:chgData name="Shariq Syed Muhammad" userId="e90dc167-f23e-43ba-bef1-cedcd35353ce" providerId="ADAL" clId="{441F1E88-568D-429A-BBBF-598F7EB56AC9}" dt="2025-09-22T14:34:27.104" v="373" actId="2711"/>
          <ac:spMkLst>
            <pc:docMk/>
            <pc:sldMk cId="0" sldId="290"/>
            <ac:spMk id="280630" creationId="{1BA1627F-3178-4603-9E33-39128E902393}"/>
          </ac:spMkLst>
        </pc:spChg>
        <pc:spChg chg="mod">
          <ac:chgData name="Shariq Syed Muhammad" userId="e90dc167-f23e-43ba-bef1-cedcd35353ce" providerId="ADAL" clId="{441F1E88-568D-429A-BBBF-598F7EB56AC9}" dt="2025-09-22T14:34:27.104" v="373" actId="2711"/>
          <ac:spMkLst>
            <pc:docMk/>
            <pc:sldMk cId="0" sldId="290"/>
            <ac:spMk id="280631" creationId="{99B8A371-3699-4A3D-B163-E98DACF778D7}"/>
          </ac:spMkLst>
        </pc:spChg>
        <pc:spChg chg="mod">
          <ac:chgData name="Shariq Syed Muhammad" userId="e90dc167-f23e-43ba-bef1-cedcd35353ce" providerId="ADAL" clId="{441F1E88-568D-429A-BBBF-598F7EB56AC9}" dt="2025-09-22T14:34:27.104" v="373" actId="2711"/>
          <ac:spMkLst>
            <pc:docMk/>
            <pc:sldMk cId="0" sldId="290"/>
            <ac:spMk id="280632" creationId="{F4C9CF57-E61C-43D5-B6BA-CFA52E682696}"/>
          </ac:spMkLst>
        </pc:spChg>
        <pc:spChg chg="mod">
          <ac:chgData name="Shariq Syed Muhammad" userId="e90dc167-f23e-43ba-bef1-cedcd35353ce" providerId="ADAL" clId="{441F1E88-568D-429A-BBBF-598F7EB56AC9}" dt="2025-09-22T14:34:27.104" v="373" actId="2711"/>
          <ac:spMkLst>
            <pc:docMk/>
            <pc:sldMk cId="0" sldId="290"/>
            <ac:spMk id="280633" creationId="{90730288-388C-4DC7-9D66-2247ED7984E0}"/>
          </ac:spMkLst>
        </pc:spChg>
        <pc:spChg chg="mod">
          <ac:chgData name="Shariq Syed Muhammad" userId="e90dc167-f23e-43ba-bef1-cedcd35353ce" providerId="ADAL" clId="{441F1E88-568D-429A-BBBF-598F7EB56AC9}" dt="2025-09-22T14:34:27.104" v="373" actId="2711"/>
          <ac:spMkLst>
            <pc:docMk/>
            <pc:sldMk cId="0" sldId="290"/>
            <ac:spMk id="280634" creationId="{1FA7E390-5218-40C6-A59C-3429A36129A7}"/>
          </ac:spMkLst>
        </pc:spChg>
        <pc:spChg chg="mod">
          <ac:chgData name="Shariq Syed Muhammad" userId="e90dc167-f23e-43ba-bef1-cedcd35353ce" providerId="ADAL" clId="{441F1E88-568D-429A-BBBF-598F7EB56AC9}" dt="2025-09-22T14:34:27.104" v="373" actId="2711"/>
          <ac:spMkLst>
            <pc:docMk/>
            <pc:sldMk cId="0" sldId="290"/>
            <ac:spMk id="280635" creationId="{D04A10AE-5BC7-4C77-8D1A-C242D5591D32}"/>
          </ac:spMkLst>
        </pc:spChg>
        <pc:spChg chg="mod">
          <ac:chgData name="Shariq Syed Muhammad" userId="e90dc167-f23e-43ba-bef1-cedcd35353ce" providerId="ADAL" clId="{441F1E88-568D-429A-BBBF-598F7EB56AC9}" dt="2025-09-22T14:34:27.104" v="373" actId="2711"/>
          <ac:spMkLst>
            <pc:docMk/>
            <pc:sldMk cId="0" sldId="290"/>
            <ac:spMk id="280636" creationId="{1D6A9793-0450-4BAD-85DB-81A15DEC4BDB}"/>
          </ac:spMkLst>
        </pc:spChg>
        <pc:spChg chg="mod">
          <ac:chgData name="Shariq Syed Muhammad" userId="e90dc167-f23e-43ba-bef1-cedcd35353ce" providerId="ADAL" clId="{441F1E88-568D-429A-BBBF-598F7EB56AC9}" dt="2025-09-22T14:34:27.104" v="373" actId="2711"/>
          <ac:spMkLst>
            <pc:docMk/>
            <pc:sldMk cId="0" sldId="290"/>
            <ac:spMk id="280637" creationId="{270C9386-3D18-41A2-9CCD-239B3EEEC02D}"/>
          </ac:spMkLst>
        </pc:spChg>
        <pc:spChg chg="mod">
          <ac:chgData name="Shariq Syed Muhammad" userId="e90dc167-f23e-43ba-bef1-cedcd35353ce" providerId="ADAL" clId="{441F1E88-568D-429A-BBBF-598F7EB56AC9}" dt="2025-09-22T14:34:27.104" v="373" actId="2711"/>
          <ac:spMkLst>
            <pc:docMk/>
            <pc:sldMk cId="0" sldId="290"/>
            <ac:spMk id="280638" creationId="{C78955EE-693B-4B66-A980-DABEF603A963}"/>
          </ac:spMkLst>
        </pc:spChg>
        <pc:spChg chg="mod">
          <ac:chgData name="Shariq Syed Muhammad" userId="e90dc167-f23e-43ba-bef1-cedcd35353ce" providerId="ADAL" clId="{441F1E88-568D-429A-BBBF-598F7EB56AC9}" dt="2025-09-22T14:34:27.104" v="373" actId="2711"/>
          <ac:spMkLst>
            <pc:docMk/>
            <pc:sldMk cId="0" sldId="290"/>
            <ac:spMk id="280639" creationId="{3628EDA5-CE12-412C-B907-D253ECB63D45}"/>
          </ac:spMkLst>
        </pc:spChg>
        <pc:spChg chg="mod">
          <ac:chgData name="Shariq Syed Muhammad" userId="e90dc167-f23e-43ba-bef1-cedcd35353ce" providerId="ADAL" clId="{441F1E88-568D-429A-BBBF-598F7EB56AC9}" dt="2025-09-22T14:34:27.104" v="373" actId="2711"/>
          <ac:spMkLst>
            <pc:docMk/>
            <pc:sldMk cId="0" sldId="290"/>
            <ac:spMk id="280640" creationId="{98C36454-CA7E-4D2D-813E-A71896F24E5C}"/>
          </ac:spMkLst>
        </pc:spChg>
        <pc:spChg chg="mod">
          <ac:chgData name="Shariq Syed Muhammad" userId="e90dc167-f23e-43ba-bef1-cedcd35353ce" providerId="ADAL" clId="{441F1E88-568D-429A-BBBF-598F7EB56AC9}" dt="2025-09-22T14:34:27.104" v="373" actId="2711"/>
          <ac:spMkLst>
            <pc:docMk/>
            <pc:sldMk cId="0" sldId="290"/>
            <ac:spMk id="280641" creationId="{CB29EFC8-D997-43C9-A40E-A6BC3935BC72}"/>
          </ac:spMkLst>
        </pc:spChg>
        <pc:spChg chg="mod">
          <ac:chgData name="Shariq Syed Muhammad" userId="e90dc167-f23e-43ba-bef1-cedcd35353ce" providerId="ADAL" clId="{441F1E88-568D-429A-BBBF-598F7EB56AC9}" dt="2025-09-22T14:34:27.104" v="373" actId="2711"/>
          <ac:spMkLst>
            <pc:docMk/>
            <pc:sldMk cId="0" sldId="290"/>
            <ac:spMk id="280642" creationId="{1046A3EB-4E22-410B-8548-7DEAF58F3935}"/>
          </ac:spMkLst>
        </pc:spChg>
        <pc:spChg chg="mod">
          <ac:chgData name="Shariq Syed Muhammad" userId="e90dc167-f23e-43ba-bef1-cedcd35353ce" providerId="ADAL" clId="{441F1E88-568D-429A-BBBF-598F7EB56AC9}" dt="2025-09-22T14:34:27.104" v="373" actId="2711"/>
          <ac:spMkLst>
            <pc:docMk/>
            <pc:sldMk cId="0" sldId="290"/>
            <ac:spMk id="280643" creationId="{903170EB-16C4-476B-AE11-244FCF793E62}"/>
          </ac:spMkLst>
        </pc:spChg>
        <pc:spChg chg="mod">
          <ac:chgData name="Shariq Syed Muhammad" userId="e90dc167-f23e-43ba-bef1-cedcd35353ce" providerId="ADAL" clId="{441F1E88-568D-429A-BBBF-598F7EB56AC9}" dt="2025-09-22T14:34:27.104" v="373" actId="2711"/>
          <ac:spMkLst>
            <pc:docMk/>
            <pc:sldMk cId="0" sldId="290"/>
            <ac:spMk id="280644" creationId="{4C588CFB-A34F-4166-950D-AE7A957824C4}"/>
          </ac:spMkLst>
        </pc:spChg>
        <pc:spChg chg="mod">
          <ac:chgData name="Shariq Syed Muhammad" userId="e90dc167-f23e-43ba-bef1-cedcd35353ce" providerId="ADAL" clId="{441F1E88-568D-429A-BBBF-598F7EB56AC9}" dt="2025-09-22T14:34:27.104" v="373" actId="2711"/>
          <ac:spMkLst>
            <pc:docMk/>
            <pc:sldMk cId="0" sldId="290"/>
            <ac:spMk id="280645" creationId="{BD64AAAC-6A2A-4422-8CF7-B04F59F73C5B}"/>
          </ac:spMkLst>
        </pc:spChg>
        <pc:spChg chg="mod">
          <ac:chgData name="Shariq Syed Muhammad" userId="e90dc167-f23e-43ba-bef1-cedcd35353ce" providerId="ADAL" clId="{441F1E88-568D-429A-BBBF-598F7EB56AC9}" dt="2025-09-22T14:34:27.104" v="373" actId="2711"/>
          <ac:spMkLst>
            <pc:docMk/>
            <pc:sldMk cId="0" sldId="290"/>
            <ac:spMk id="280646" creationId="{4645ABF6-CF82-44E6-9CC6-6A591B73464C}"/>
          </ac:spMkLst>
        </pc:spChg>
        <pc:spChg chg="mod">
          <ac:chgData name="Shariq Syed Muhammad" userId="e90dc167-f23e-43ba-bef1-cedcd35353ce" providerId="ADAL" clId="{441F1E88-568D-429A-BBBF-598F7EB56AC9}" dt="2025-09-22T14:34:27.104" v="373" actId="2711"/>
          <ac:spMkLst>
            <pc:docMk/>
            <pc:sldMk cId="0" sldId="290"/>
            <ac:spMk id="280647" creationId="{41D2297D-53C4-4AC5-9C87-D51895F02F73}"/>
          </ac:spMkLst>
        </pc:spChg>
        <pc:spChg chg="mod">
          <ac:chgData name="Shariq Syed Muhammad" userId="e90dc167-f23e-43ba-bef1-cedcd35353ce" providerId="ADAL" clId="{441F1E88-568D-429A-BBBF-598F7EB56AC9}" dt="2025-09-22T14:34:27.104" v="373" actId="2711"/>
          <ac:spMkLst>
            <pc:docMk/>
            <pc:sldMk cId="0" sldId="290"/>
            <ac:spMk id="280648" creationId="{193CE379-6D02-4B85-99D9-05941D1B895F}"/>
          </ac:spMkLst>
        </pc:spChg>
        <pc:spChg chg="mod">
          <ac:chgData name="Shariq Syed Muhammad" userId="e90dc167-f23e-43ba-bef1-cedcd35353ce" providerId="ADAL" clId="{441F1E88-568D-429A-BBBF-598F7EB56AC9}" dt="2025-09-22T14:34:27.104" v="373" actId="2711"/>
          <ac:spMkLst>
            <pc:docMk/>
            <pc:sldMk cId="0" sldId="290"/>
            <ac:spMk id="280649" creationId="{804605AF-6315-419E-817C-AC45464FA92B}"/>
          </ac:spMkLst>
        </pc:spChg>
        <pc:spChg chg="mod">
          <ac:chgData name="Shariq Syed Muhammad" userId="e90dc167-f23e-43ba-bef1-cedcd35353ce" providerId="ADAL" clId="{441F1E88-568D-429A-BBBF-598F7EB56AC9}" dt="2025-09-22T14:34:27.104" v="373" actId="2711"/>
          <ac:spMkLst>
            <pc:docMk/>
            <pc:sldMk cId="0" sldId="290"/>
            <ac:spMk id="280650" creationId="{B61D4C60-E390-4491-B7BA-F5872A4D64AF}"/>
          </ac:spMkLst>
        </pc:spChg>
        <pc:spChg chg="mod">
          <ac:chgData name="Shariq Syed Muhammad" userId="e90dc167-f23e-43ba-bef1-cedcd35353ce" providerId="ADAL" clId="{441F1E88-568D-429A-BBBF-598F7EB56AC9}" dt="2025-09-22T14:34:27.104" v="373" actId="2711"/>
          <ac:spMkLst>
            <pc:docMk/>
            <pc:sldMk cId="0" sldId="290"/>
            <ac:spMk id="280651" creationId="{29A75CF7-5949-4DA1-8C60-98C8B793B74B}"/>
          </ac:spMkLst>
        </pc:spChg>
        <pc:spChg chg="mod">
          <ac:chgData name="Shariq Syed Muhammad" userId="e90dc167-f23e-43ba-bef1-cedcd35353ce" providerId="ADAL" clId="{441F1E88-568D-429A-BBBF-598F7EB56AC9}" dt="2025-09-22T14:34:27.104" v="373" actId="2711"/>
          <ac:spMkLst>
            <pc:docMk/>
            <pc:sldMk cId="0" sldId="290"/>
            <ac:spMk id="280652" creationId="{DC1D0AAC-8925-4FC0-B051-8F7CB67EEA60}"/>
          </ac:spMkLst>
        </pc:spChg>
        <pc:spChg chg="mod">
          <ac:chgData name="Shariq Syed Muhammad" userId="e90dc167-f23e-43ba-bef1-cedcd35353ce" providerId="ADAL" clId="{441F1E88-568D-429A-BBBF-598F7EB56AC9}" dt="2025-09-22T14:34:27.104" v="373" actId="2711"/>
          <ac:spMkLst>
            <pc:docMk/>
            <pc:sldMk cId="0" sldId="290"/>
            <ac:spMk id="280653" creationId="{F3945D19-A197-4F15-BCB1-359A163A34D6}"/>
          </ac:spMkLst>
        </pc:spChg>
        <pc:spChg chg="mod">
          <ac:chgData name="Shariq Syed Muhammad" userId="e90dc167-f23e-43ba-bef1-cedcd35353ce" providerId="ADAL" clId="{441F1E88-568D-429A-BBBF-598F7EB56AC9}" dt="2025-09-22T14:34:27.104" v="373" actId="2711"/>
          <ac:spMkLst>
            <pc:docMk/>
            <pc:sldMk cId="0" sldId="290"/>
            <ac:spMk id="280654" creationId="{508CAD67-E91C-4D41-B5C3-B82061389E15}"/>
          </ac:spMkLst>
        </pc:spChg>
        <pc:spChg chg="mod">
          <ac:chgData name="Shariq Syed Muhammad" userId="e90dc167-f23e-43ba-bef1-cedcd35353ce" providerId="ADAL" clId="{441F1E88-568D-429A-BBBF-598F7EB56AC9}" dt="2025-09-22T14:34:27.104" v="373" actId="2711"/>
          <ac:spMkLst>
            <pc:docMk/>
            <pc:sldMk cId="0" sldId="290"/>
            <ac:spMk id="280655" creationId="{48B40CB0-A49B-4C8D-9C67-64B66E644AB4}"/>
          </ac:spMkLst>
        </pc:spChg>
        <pc:spChg chg="mod">
          <ac:chgData name="Shariq Syed Muhammad" userId="e90dc167-f23e-43ba-bef1-cedcd35353ce" providerId="ADAL" clId="{441F1E88-568D-429A-BBBF-598F7EB56AC9}" dt="2025-09-22T14:34:27.104" v="373" actId="2711"/>
          <ac:spMkLst>
            <pc:docMk/>
            <pc:sldMk cId="0" sldId="290"/>
            <ac:spMk id="280656" creationId="{8AE7886C-604D-41D3-871D-30B63FF08E40}"/>
          </ac:spMkLst>
        </pc:spChg>
        <pc:spChg chg="mod">
          <ac:chgData name="Shariq Syed Muhammad" userId="e90dc167-f23e-43ba-bef1-cedcd35353ce" providerId="ADAL" clId="{441F1E88-568D-429A-BBBF-598F7EB56AC9}" dt="2025-09-22T14:34:27.104" v="373" actId="2711"/>
          <ac:spMkLst>
            <pc:docMk/>
            <pc:sldMk cId="0" sldId="290"/>
            <ac:spMk id="280657" creationId="{A98215AC-B4E8-4A1D-B120-632E33622EE9}"/>
          </ac:spMkLst>
        </pc:spChg>
        <pc:spChg chg="mod">
          <ac:chgData name="Shariq Syed Muhammad" userId="e90dc167-f23e-43ba-bef1-cedcd35353ce" providerId="ADAL" clId="{441F1E88-568D-429A-BBBF-598F7EB56AC9}" dt="2025-09-22T14:34:27.104" v="373" actId="2711"/>
          <ac:spMkLst>
            <pc:docMk/>
            <pc:sldMk cId="0" sldId="290"/>
            <ac:spMk id="280658" creationId="{79F3A7D9-A4DF-4882-92D0-2DB7EA4CF570}"/>
          </ac:spMkLst>
        </pc:spChg>
        <pc:spChg chg="mod">
          <ac:chgData name="Shariq Syed Muhammad" userId="e90dc167-f23e-43ba-bef1-cedcd35353ce" providerId="ADAL" clId="{441F1E88-568D-429A-BBBF-598F7EB56AC9}" dt="2025-09-22T14:34:27.104" v="373" actId="2711"/>
          <ac:spMkLst>
            <pc:docMk/>
            <pc:sldMk cId="0" sldId="290"/>
            <ac:spMk id="280659" creationId="{C1158AE9-9B98-4F3D-BCCB-DCB1C177AD3C}"/>
          </ac:spMkLst>
        </pc:spChg>
        <pc:spChg chg="mod">
          <ac:chgData name="Shariq Syed Muhammad" userId="e90dc167-f23e-43ba-bef1-cedcd35353ce" providerId="ADAL" clId="{441F1E88-568D-429A-BBBF-598F7EB56AC9}" dt="2025-09-22T14:34:27.104" v="373" actId="2711"/>
          <ac:spMkLst>
            <pc:docMk/>
            <pc:sldMk cId="0" sldId="290"/>
            <ac:spMk id="280660" creationId="{394F4DF6-EA78-46DB-BB8C-36FB0EE28BEB}"/>
          </ac:spMkLst>
        </pc:spChg>
        <pc:spChg chg="mod">
          <ac:chgData name="Shariq Syed Muhammad" userId="e90dc167-f23e-43ba-bef1-cedcd35353ce" providerId="ADAL" clId="{441F1E88-568D-429A-BBBF-598F7EB56AC9}" dt="2025-09-22T14:34:27.104" v="373" actId="2711"/>
          <ac:spMkLst>
            <pc:docMk/>
            <pc:sldMk cId="0" sldId="290"/>
            <ac:spMk id="280661" creationId="{1678C1E7-CD4E-44FC-BDB0-D724A3C101B2}"/>
          </ac:spMkLst>
        </pc:spChg>
        <pc:spChg chg="mod">
          <ac:chgData name="Shariq Syed Muhammad" userId="e90dc167-f23e-43ba-bef1-cedcd35353ce" providerId="ADAL" clId="{441F1E88-568D-429A-BBBF-598F7EB56AC9}" dt="2025-09-22T14:34:27.104" v="373" actId="2711"/>
          <ac:spMkLst>
            <pc:docMk/>
            <pc:sldMk cId="0" sldId="290"/>
            <ac:spMk id="280662" creationId="{FC410759-B4C2-456F-B1A1-BAA69EEA6772}"/>
          </ac:spMkLst>
        </pc:spChg>
        <pc:spChg chg="mod">
          <ac:chgData name="Shariq Syed Muhammad" userId="e90dc167-f23e-43ba-bef1-cedcd35353ce" providerId="ADAL" clId="{441F1E88-568D-429A-BBBF-598F7EB56AC9}" dt="2025-09-22T14:34:27.104" v="373" actId="2711"/>
          <ac:spMkLst>
            <pc:docMk/>
            <pc:sldMk cId="0" sldId="290"/>
            <ac:spMk id="280665" creationId="{1817E02C-F153-4A49-A971-285220FB9D86}"/>
          </ac:spMkLst>
        </pc:spChg>
        <pc:spChg chg="mod">
          <ac:chgData name="Shariq Syed Muhammad" userId="e90dc167-f23e-43ba-bef1-cedcd35353ce" providerId="ADAL" clId="{441F1E88-568D-429A-BBBF-598F7EB56AC9}" dt="2025-09-22T14:34:14.983" v="370" actId="6549"/>
          <ac:spMkLst>
            <pc:docMk/>
            <pc:sldMk cId="0" sldId="290"/>
            <ac:spMk id="280666" creationId="{2C571440-9F67-4C7D-9098-BD0050313DF5}"/>
          </ac:spMkLst>
        </pc:spChg>
        <pc:grpChg chg="del">
          <ac:chgData name="Shariq Syed Muhammad" userId="e90dc167-f23e-43ba-bef1-cedcd35353ce" providerId="ADAL" clId="{441F1E88-568D-429A-BBBF-598F7EB56AC9}" dt="2025-09-22T14:34:16.294" v="371" actId="478"/>
          <ac:grpSpMkLst>
            <pc:docMk/>
            <pc:sldMk cId="0" sldId="290"/>
            <ac:grpSpMk id="280664" creationId="{8AC5DA05-34BE-4931-A1B5-F5721139807A}"/>
          </ac:grpSpMkLst>
        </pc:grpChg>
        <pc:picChg chg="add mod">
          <ac:chgData name="Shariq Syed Muhammad" userId="e90dc167-f23e-43ba-bef1-cedcd35353ce" providerId="ADAL" clId="{441F1E88-568D-429A-BBBF-598F7EB56AC9}" dt="2025-09-22T15:08:15.716" v="627"/>
          <ac:picMkLst>
            <pc:docMk/>
            <pc:sldMk cId="0" sldId="290"/>
            <ac:picMk id="92" creationId="{237ED387-C661-4F74-8326-022C0054A391}"/>
          </ac:picMkLst>
        </pc:picChg>
      </pc:sldChg>
      <pc:sldChg chg="addSp delSp modSp add mod ord">
        <pc:chgData name="Shariq Syed Muhammad" userId="e90dc167-f23e-43ba-bef1-cedcd35353ce" providerId="ADAL" clId="{441F1E88-568D-429A-BBBF-598F7EB56AC9}" dt="2025-09-22T15:08:16.749" v="628"/>
        <pc:sldMkLst>
          <pc:docMk/>
          <pc:sldMk cId="0" sldId="291"/>
        </pc:sldMkLst>
        <pc:spChg chg="mod">
          <ac:chgData name="Shariq Syed Muhammad" userId="e90dc167-f23e-43ba-bef1-cedcd35353ce" providerId="ADAL" clId="{441F1E88-568D-429A-BBBF-598F7EB56AC9}" dt="2025-09-22T14:34:55.596" v="377" actId="2711"/>
          <ac:spMkLst>
            <pc:docMk/>
            <pc:sldMk cId="0" sldId="291"/>
            <ac:spMk id="93254" creationId="{77916519-D513-4D6A-AE23-142CDC4D8739}"/>
          </ac:spMkLst>
        </pc:spChg>
        <pc:spChg chg="mod">
          <ac:chgData name="Shariq Syed Muhammad" userId="e90dc167-f23e-43ba-bef1-cedcd35353ce" providerId="ADAL" clId="{441F1E88-568D-429A-BBBF-598F7EB56AC9}" dt="2025-09-22T14:34:55.596" v="377" actId="2711"/>
          <ac:spMkLst>
            <pc:docMk/>
            <pc:sldMk cId="0" sldId="291"/>
            <ac:spMk id="282626" creationId="{524213B7-4202-4194-8B88-28D263E8F4E8}"/>
          </ac:spMkLst>
        </pc:spChg>
        <pc:spChg chg="mod">
          <ac:chgData name="Shariq Syed Muhammad" userId="e90dc167-f23e-43ba-bef1-cedcd35353ce" providerId="ADAL" clId="{441F1E88-568D-429A-BBBF-598F7EB56AC9}" dt="2025-09-22T14:34:55.596" v="377" actId="2711"/>
          <ac:spMkLst>
            <pc:docMk/>
            <pc:sldMk cId="0" sldId="291"/>
            <ac:spMk id="282627" creationId="{FB937DB5-23D5-4276-832B-706BAB0E9431}"/>
          </ac:spMkLst>
        </pc:spChg>
        <pc:spChg chg="mod">
          <ac:chgData name="Shariq Syed Muhammad" userId="e90dc167-f23e-43ba-bef1-cedcd35353ce" providerId="ADAL" clId="{441F1E88-568D-429A-BBBF-598F7EB56AC9}" dt="2025-09-22T14:34:55.596" v="377" actId="2711"/>
          <ac:spMkLst>
            <pc:docMk/>
            <pc:sldMk cId="0" sldId="291"/>
            <ac:spMk id="282628" creationId="{B6BD3476-CA3C-4E36-8906-C27D8F067E46}"/>
          </ac:spMkLst>
        </pc:spChg>
        <pc:spChg chg="mod">
          <ac:chgData name="Shariq Syed Muhammad" userId="e90dc167-f23e-43ba-bef1-cedcd35353ce" providerId="ADAL" clId="{441F1E88-568D-429A-BBBF-598F7EB56AC9}" dt="2025-09-22T14:34:55.596" v="377" actId="2711"/>
          <ac:spMkLst>
            <pc:docMk/>
            <pc:sldMk cId="0" sldId="291"/>
            <ac:spMk id="282629" creationId="{B46CA83C-BD68-4009-B75C-3969F66C2024}"/>
          </ac:spMkLst>
        </pc:spChg>
        <pc:spChg chg="mod">
          <ac:chgData name="Shariq Syed Muhammad" userId="e90dc167-f23e-43ba-bef1-cedcd35353ce" providerId="ADAL" clId="{441F1E88-568D-429A-BBBF-598F7EB56AC9}" dt="2025-09-22T14:35:08.952" v="380" actId="1076"/>
          <ac:spMkLst>
            <pc:docMk/>
            <pc:sldMk cId="0" sldId="291"/>
            <ac:spMk id="282630" creationId="{0BE341E8-6189-4AE9-BFBC-699681D9EA14}"/>
          </ac:spMkLst>
        </pc:spChg>
        <pc:spChg chg="mod">
          <ac:chgData name="Shariq Syed Muhammad" userId="e90dc167-f23e-43ba-bef1-cedcd35353ce" providerId="ADAL" clId="{441F1E88-568D-429A-BBBF-598F7EB56AC9}" dt="2025-09-22T14:34:55.596" v="377" actId="2711"/>
          <ac:spMkLst>
            <pc:docMk/>
            <pc:sldMk cId="0" sldId="291"/>
            <ac:spMk id="282631" creationId="{C07B5F6D-9941-4E91-82AA-FB377773C8E0}"/>
          </ac:spMkLst>
        </pc:spChg>
        <pc:spChg chg="mod">
          <ac:chgData name="Shariq Syed Muhammad" userId="e90dc167-f23e-43ba-bef1-cedcd35353ce" providerId="ADAL" clId="{441F1E88-568D-429A-BBBF-598F7EB56AC9}" dt="2025-09-22T14:34:55.596" v="377" actId="2711"/>
          <ac:spMkLst>
            <pc:docMk/>
            <pc:sldMk cId="0" sldId="291"/>
            <ac:spMk id="282632" creationId="{CE74D9F7-AD46-4FA5-8035-802337D60F9F}"/>
          </ac:spMkLst>
        </pc:spChg>
        <pc:spChg chg="mod">
          <ac:chgData name="Shariq Syed Muhammad" userId="e90dc167-f23e-43ba-bef1-cedcd35353ce" providerId="ADAL" clId="{441F1E88-568D-429A-BBBF-598F7EB56AC9}" dt="2025-09-22T14:34:55.596" v="377" actId="2711"/>
          <ac:spMkLst>
            <pc:docMk/>
            <pc:sldMk cId="0" sldId="291"/>
            <ac:spMk id="282633" creationId="{AF46926A-B2E1-45DC-B4BB-1E04A23E981B}"/>
          </ac:spMkLst>
        </pc:spChg>
        <pc:spChg chg="mod">
          <ac:chgData name="Shariq Syed Muhammad" userId="e90dc167-f23e-43ba-bef1-cedcd35353ce" providerId="ADAL" clId="{441F1E88-568D-429A-BBBF-598F7EB56AC9}" dt="2025-09-22T14:34:55.596" v="377" actId="2711"/>
          <ac:spMkLst>
            <pc:docMk/>
            <pc:sldMk cId="0" sldId="291"/>
            <ac:spMk id="282634" creationId="{B4993889-8F2E-423D-8546-34354B378E99}"/>
          </ac:spMkLst>
        </pc:spChg>
        <pc:spChg chg="mod">
          <ac:chgData name="Shariq Syed Muhammad" userId="e90dc167-f23e-43ba-bef1-cedcd35353ce" providerId="ADAL" clId="{441F1E88-568D-429A-BBBF-598F7EB56AC9}" dt="2025-09-22T14:34:55.596" v="377" actId="2711"/>
          <ac:spMkLst>
            <pc:docMk/>
            <pc:sldMk cId="0" sldId="291"/>
            <ac:spMk id="282635" creationId="{0AB5CAC1-635A-4099-A12F-E2D73FE1A7D6}"/>
          </ac:spMkLst>
        </pc:spChg>
        <pc:spChg chg="mod">
          <ac:chgData name="Shariq Syed Muhammad" userId="e90dc167-f23e-43ba-bef1-cedcd35353ce" providerId="ADAL" clId="{441F1E88-568D-429A-BBBF-598F7EB56AC9}" dt="2025-09-22T14:34:55.596" v="377" actId="2711"/>
          <ac:spMkLst>
            <pc:docMk/>
            <pc:sldMk cId="0" sldId="291"/>
            <ac:spMk id="282636" creationId="{5CD4C54E-1526-454D-9167-1A5A0C825F38}"/>
          </ac:spMkLst>
        </pc:spChg>
        <pc:spChg chg="mod">
          <ac:chgData name="Shariq Syed Muhammad" userId="e90dc167-f23e-43ba-bef1-cedcd35353ce" providerId="ADAL" clId="{441F1E88-568D-429A-BBBF-598F7EB56AC9}" dt="2025-09-22T14:34:55.596" v="377" actId="2711"/>
          <ac:spMkLst>
            <pc:docMk/>
            <pc:sldMk cId="0" sldId="291"/>
            <ac:spMk id="282637" creationId="{87E99E8C-B1FF-476D-9C51-87E467BF52F1}"/>
          </ac:spMkLst>
        </pc:spChg>
        <pc:spChg chg="mod">
          <ac:chgData name="Shariq Syed Muhammad" userId="e90dc167-f23e-43ba-bef1-cedcd35353ce" providerId="ADAL" clId="{441F1E88-568D-429A-BBBF-598F7EB56AC9}" dt="2025-09-22T14:34:55.596" v="377" actId="2711"/>
          <ac:spMkLst>
            <pc:docMk/>
            <pc:sldMk cId="0" sldId="291"/>
            <ac:spMk id="282638" creationId="{E8F14F45-5D04-4BF3-A9F0-7D9B66D0F7E2}"/>
          </ac:spMkLst>
        </pc:spChg>
        <pc:spChg chg="mod">
          <ac:chgData name="Shariq Syed Muhammad" userId="e90dc167-f23e-43ba-bef1-cedcd35353ce" providerId="ADAL" clId="{441F1E88-568D-429A-BBBF-598F7EB56AC9}" dt="2025-09-22T14:34:55.596" v="377" actId="2711"/>
          <ac:spMkLst>
            <pc:docMk/>
            <pc:sldMk cId="0" sldId="291"/>
            <ac:spMk id="282639" creationId="{2F00ACA7-712D-45D8-A1FF-7BBA647DC7A1}"/>
          </ac:spMkLst>
        </pc:spChg>
        <pc:spChg chg="mod">
          <ac:chgData name="Shariq Syed Muhammad" userId="e90dc167-f23e-43ba-bef1-cedcd35353ce" providerId="ADAL" clId="{441F1E88-568D-429A-BBBF-598F7EB56AC9}" dt="2025-09-22T14:34:55.596" v="377" actId="2711"/>
          <ac:spMkLst>
            <pc:docMk/>
            <pc:sldMk cId="0" sldId="291"/>
            <ac:spMk id="282640" creationId="{F2E70E4A-BA70-47F3-B27D-B49209DDCF93}"/>
          </ac:spMkLst>
        </pc:spChg>
        <pc:spChg chg="mod">
          <ac:chgData name="Shariq Syed Muhammad" userId="e90dc167-f23e-43ba-bef1-cedcd35353ce" providerId="ADAL" clId="{441F1E88-568D-429A-BBBF-598F7EB56AC9}" dt="2025-09-22T14:34:55.596" v="377" actId="2711"/>
          <ac:spMkLst>
            <pc:docMk/>
            <pc:sldMk cId="0" sldId="291"/>
            <ac:spMk id="282641" creationId="{5A8EBF8C-970C-4A62-B1BC-1FC999C2C282}"/>
          </ac:spMkLst>
        </pc:spChg>
        <pc:spChg chg="mod">
          <ac:chgData name="Shariq Syed Muhammad" userId="e90dc167-f23e-43ba-bef1-cedcd35353ce" providerId="ADAL" clId="{441F1E88-568D-429A-BBBF-598F7EB56AC9}" dt="2025-09-22T14:34:55.596" v="377" actId="2711"/>
          <ac:spMkLst>
            <pc:docMk/>
            <pc:sldMk cId="0" sldId="291"/>
            <ac:spMk id="282642" creationId="{4AD010B0-72F2-416D-9BAF-4293A78C3026}"/>
          </ac:spMkLst>
        </pc:spChg>
        <pc:spChg chg="mod">
          <ac:chgData name="Shariq Syed Muhammad" userId="e90dc167-f23e-43ba-bef1-cedcd35353ce" providerId="ADAL" clId="{441F1E88-568D-429A-BBBF-598F7EB56AC9}" dt="2025-09-22T14:34:55.596" v="377" actId="2711"/>
          <ac:spMkLst>
            <pc:docMk/>
            <pc:sldMk cId="0" sldId="291"/>
            <ac:spMk id="282643" creationId="{8D45B8A4-8208-4943-B937-73C682E5027B}"/>
          </ac:spMkLst>
        </pc:spChg>
        <pc:spChg chg="mod">
          <ac:chgData name="Shariq Syed Muhammad" userId="e90dc167-f23e-43ba-bef1-cedcd35353ce" providerId="ADAL" clId="{441F1E88-568D-429A-BBBF-598F7EB56AC9}" dt="2025-09-22T14:34:55.596" v="377" actId="2711"/>
          <ac:spMkLst>
            <pc:docMk/>
            <pc:sldMk cId="0" sldId="291"/>
            <ac:spMk id="282644" creationId="{2112E120-3D9C-4EE9-97FC-C65E8EBE2E15}"/>
          </ac:spMkLst>
        </pc:spChg>
        <pc:spChg chg="mod">
          <ac:chgData name="Shariq Syed Muhammad" userId="e90dc167-f23e-43ba-bef1-cedcd35353ce" providerId="ADAL" clId="{441F1E88-568D-429A-BBBF-598F7EB56AC9}" dt="2025-09-22T14:34:55.596" v="377" actId="2711"/>
          <ac:spMkLst>
            <pc:docMk/>
            <pc:sldMk cId="0" sldId="291"/>
            <ac:spMk id="282645" creationId="{B00A407D-B43C-4CD9-A5BB-66176A45C0F4}"/>
          </ac:spMkLst>
        </pc:spChg>
        <pc:spChg chg="mod">
          <ac:chgData name="Shariq Syed Muhammad" userId="e90dc167-f23e-43ba-bef1-cedcd35353ce" providerId="ADAL" clId="{441F1E88-568D-429A-BBBF-598F7EB56AC9}" dt="2025-09-22T14:34:55.596" v="377" actId="2711"/>
          <ac:spMkLst>
            <pc:docMk/>
            <pc:sldMk cId="0" sldId="291"/>
            <ac:spMk id="282646" creationId="{993BFC32-E6FC-4FFB-AF68-15FFAF9A2B6A}"/>
          </ac:spMkLst>
        </pc:spChg>
        <pc:spChg chg="mod">
          <ac:chgData name="Shariq Syed Muhammad" userId="e90dc167-f23e-43ba-bef1-cedcd35353ce" providerId="ADAL" clId="{441F1E88-568D-429A-BBBF-598F7EB56AC9}" dt="2025-09-22T14:34:55.596" v="377" actId="2711"/>
          <ac:spMkLst>
            <pc:docMk/>
            <pc:sldMk cId="0" sldId="291"/>
            <ac:spMk id="282647" creationId="{A97AFA55-F90D-417F-BE18-76A888186092}"/>
          </ac:spMkLst>
        </pc:spChg>
        <pc:spChg chg="mod">
          <ac:chgData name="Shariq Syed Muhammad" userId="e90dc167-f23e-43ba-bef1-cedcd35353ce" providerId="ADAL" clId="{441F1E88-568D-429A-BBBF-598F7EB56AC9}" dt="2025-09-22T14:34:55.596" v="377" actId="2711"/>
          <ac:spMkLst>
            <pc:docMk/>
            <pc:sldMk cId="0" sldId="291"/>
            <ac:spMk id="282648" creationId="{0977C71E-B8C6-444C-9C63-FC86FA60667A}"/>
          </ac:spMkLst>
        </pc:spChg>
        <pc:spChg chg="mod">
          <ac:chgData name="Shariq Syed Muhammad" userId="e90dc167-f23e-43ba-bef1-cedcd35353ce" providerId="ADAL" clId="{441F1E88-568D-429A-BBBF-598F7EB56AC9}" dt="2025-09-22T14:34:55.596" v="377" actId="2711"/>
          <ac:spMkLst>
            <pc:docMk/>
            <pc:sldMk cId="0" sldId="291"/>
            <ac:spMk id="282649" creationId="{6AF84484-18CE-405D-863D-37185D4E3FCB}"/>
          </ac:spMkLst>
        </pc:spChg>
        <pc:spChg chg="mod">
          <ac:chgData name="Shariq Syed Muhammad" userId="e90dc167-f23e-43ba-bef1-cedcd35353ce" providerId="ADAL" clId="{441F1E88-568D-429A-BBBF-598F7EB56AC9}" dt="2025-09-22T14:34:55.596" v="377" actId="2711"/>
          <ac:spMkLst>
            <pc:docMk/>
            <pc:sldMk cId="0" sldId="291"/>
            <ac:spMk id="282650" creationId="{9E5FD581-0647-4C44-9A13-C7D2210B7E91}"/>
          </ac:spMkLst>
        </pc:spChg>
        <pc:spChg chg="mod">
          <ac:chgData name="Shariq Syed Muhammad" userId="e90dc167-f23e-43ba-bef1-cedcd35353ce" providerId="ADAL" clId="{441F1E88-568D-429A-BBBF-598F7EB56AC9}" dt="2025-09-22T14:34:55.596" v="377" actId="2711"/>
          <ac:spMkLst>
            <pc:docMk/>
            <pc:sldMk cId="0" sldId="291"/>
            <ac:spMk id="282651" creationId="{10926049-21E0-492D-9BB5-B4612CAF4A90}"/>
          </ac:spMkLst>
        </pc:spChg>
        <pc:spChg chg="mod">
          <ac:chgData name="Shariq Syed Muhammad" userId="e90dc167-f23e-43ba-bef1-cedcd35353ce" providerId="ADAL" clId="{441F1E88-568D-429A-BBBF-598F7EB56AC9}" dt="2025-09-22T14:34:55.596" v="377" actId="2711"/>
          <ac:spMkLst>
            <pc:docMk/>
            <pc:sldMk cId="0" sldId="291"/>
            <ac:spMk id="282652" creationId="{7E5833FA-3806-4F13-8FDE-5BA0B67CB0EB}"/>
          </ac:spMkLst>
        </pc:spChg>
        <pc:spChg chg="mod">
          <ac:chgData name="Shariq Syed Muhammad" userId="e90dc167-f23e-43ba-bef1-cedcd35353ce" providerId="ADAL" clId="{441F1E88-568D-429A-BBBF-598F7EB56AC9}" dt="2025-09-22T14:34:55.596" v="377" actId="2711"/>
          <ac:spMkLst>
            <pc:docMk/>
            <pc:sldMk cId="0" sldId="291"/>
            <ac:spMk id="282653" creationId="{99EBD651-0B36-44B2-8A9C-DE141B1F13B1}"/>
          </ac:spMkLst>
        </pc:spChg>
        <pc:spChg chg="mod">
          <ac:chgData name="Shariq Syed Muhammad" userId="e90dc167-f23e-43ba-bef1-cedcd35353ce" providerId="ADAL" clId="{441F1E88-568D-429A-BBBF-598F7EB56AC9}" dt="2025-09-22T14:34:55.596" v="377" actId="2711"/>
          <ac:spMkLst>
            <pc:docMk/>
            <pc:sldMk cId="0" sldId="291"/>
            <ac:spMk id="282654" creationId="{6FBF39FA-E83C-4972-A855-ECCDD97379BC}"/>
          </ac:spMkLst>
        </pc:spChg>
        <pc:spChg chg="mod">
          <ac:chgData name="Shariq Syed Muhammad" userId="e90dc167-f23e-43ba-bef1-cedcd35353ce" providerId="ADAL" clId="{441F1E88-568D-429A-BBBF-598F7EB56AC9}" dt="2025-09-22T14:34:55.596" v="377" actId="2711"/>
          <ac:spMkLst>
            <pc:docMk/>
            <pc:sldMk cId="0" sldId="291"/>
            <ac:spMk id="282655" creationId="{EE98102B-60EA-41FE-B4BE-15CE3714E0BD}"/>
          </ac:spMkLst>
        </pc:spChg>
        <pc:spChg chg="mod">
          <ac:chgData name="Shariq Syed Muhammad" userId="e90dc167-f23e-43ba-bef1-cedcd35353ce" providerId="ADAL" clId="{441F1E88-568D-429A-BBBF-598F7EB56AC9}" dt="2025-09-22T14:34:55.596" v="377" actId="2711"/>
          <ac:spMkLst>
            <pc:docMk/>
            <pc:sldMk cId="0" sldId="291"/>
            <ac:spMk id="282656" creationId="{A843A686-5EE8-48F4-BF1C-9967AC9123DC}"/>
          </ac:spMkLst>
        </pc:spChg>
        <pc:spChg chg="mod">
          <ac:chgData name="Shariq Syed Muhammad" userId="e90dc167-f23e-43ba-bef1-cedcd35353ce" providerId="ADAL" clId="{441F1E88-568D-429A-BBBF-598F7EB56AC9}" dt="2025-09-22T14:34:55.596" v="377" actId="2711"/>
          <ac:spMkLst>
            <pc:docMk/>
            <pc:sldMk cId="0" sldId="291"/>
            <ac:spMk id="282657" creationId="{97CE57D0-27FA-41CB-893B-D1486F435BD3}"/>
          </ac:spMkLst>
        </pc:spChg>
        <pc:spChg chg="mod">
          <ac:chgData name="Shariq Syed Muhammad" userId="e90dc167-f23e-43ba-bef1-cedcd35353ce" providerId="ADAL" clId="{441F1E88-568D-429A-BBBF-598F7EB56AC9}" dt="2025-09-22T14:34:55.596" v="377" actId="2711"/>
          <ac:spMkLst>
            <pc:docMk/>
            <pc:sldMk cId="0" sldId="291"/>
            <ac:spMk id="282658" creationId="{21BF0F2A-2032-42DA-BBB9-FFAEBEDF4A5D}"/>
          </ac:spMkLst>
        </pc:spChg>
        <pc:spChg chg="mod">
          <ac:chgData name="Shariq Syed Muhammad" userId="e90dc167-f23e-43ba-bef1-cedcd35353ce" providerId="ADAL" clId="{441F1E88-568D-429A-BBBF-598F7EB56AC9}" dt="2025-09-22T14:34:55.596" v="377" actId="2711"/>
          <ac:spMkLst>
            <pc:docMk/>
            <pc:sldMk cId="0" sldId="291"/>
            <ac:spMk id="282659" creationId="{989C3E05-FBBB-4565-85DB-EF512AC09B3B}"/>
          </ac:spMkLst>
        </pc:spChg>
        <pc:spChg chg="mod">
          <ac:chgData name="Shariq Syed Muhammad" userId="e90dc167-f23e-43ba-bef1-cedcd35353ce" providerId="ADAL" clId="{441F1E88-568D-429A-BBBF-598F7EB56AC9}" dt="2025-09-22T14:34:55.596" v="377" actId="2711"/>
          <ac:spMkLst>
            <pc:docMk/>
            <pc:sldMk cId="0" sldId="291"/>
            <ac:spMk id="282660" creationId="{B33550A4-A518-4208-B21F-F1255EDAE250}"/>
          </ac:spMkLst>
        </pc:spChg>
        <pc:spChg chg="mod">
          <ac:chgData name="Shariq Syed Muhammad" userId="e90dc167-f23e-43ba-bef1-cedcd35353ce" providerId="ADAL" clId="{441F1E88-568D-429A-BBBF-598F7EB56AC9}" dt="2025-09-22T14:34:55.596" v="377" actId="2711"/>
          <ac:spMkLst>
            <pc:docMk/>
            <pc:sldMk cId="0" sldId="291"/>
            <ac:spMk id="282661" creationId="{AA14AB2E-9734-4376-A573-ECBD2368B67B}"/>
          </ac:spMkLst>
        </pc:spChg>
        <pc:spChg chg="mod">
          <ac:chgData name="Shariq Syed Muhammad" userId="e90dc167-f23e-43ba-bef1-cedcd35353ce" providerId="ADAL" clId="{441F1E88-568D-429A-BBBF-598F7EB56AC9}" dt="2025-09-22T14:34:55.596" v="377" actId="2711"/>
          <ac:spMkLst>
            <pc:docMk/>
            <pc:sldMk cId="0" sldId="291"/>
            <ac:spMk id="282662" creationId="{20DDE2F6-A73A-44E4-9647-B59853FA01BD}"/>
          </ac:spMkLst>
        </pc:spChg>
        <pc:spChg chg="mod">
          <ac:chgData name="Shariq Syed Muhammad" userId="e90dc167-f23e-43ba-bef1-cedcd35353ce" providerId="ADAL" clId="{441F1E88-568D-429A-BBBF-598F7EB56AC9}" dt="2025-09-22T14:34:55.596" v="377" actId="2711"/>
          <ac:spMkLst>
            <pc:docMk/>
            <pc:sldMk cId="0" sldId="291"/>
            <ac:spMk id="282663" creationId="{0D8FEE62-B03E-4F2C-BCBC-FEB93ACB75F2}"/>
          </ac:spMkLst>
        </pc:spChg>
        <pc:spChg chg="mod">
          <ac:chgData name="Shariq Syed Muhammad" userId="e90dc167-f23e-43ba-bef1-cedcd35353ce" providerId="ADAL" clId="{441F1E88-568D-429A-BBBF-598F7EB56AC9}" dt="2025-09-22T14:34:55.596" v="377" actId="2711"/>
          <ac:spMkLst>
            <pc:docMk/>
            <pc:sldMk cId="0" sldId="291"/>
            <ac:spMk id="282664" creationId="{4D7D80F3-B330-4EE1-B1E9-E575D785D64A}"/>
          </ac:spMkLst>
        </pc:spChg>
        <pc:spChg chg="mod">
          <ac:chgData name="Shariq Syed Muhammad" userId="e90dc167-f23e-43ba-bef1-cedcd35353ce" providerId="ADAL" clId="{441F1E88-568D-429A-BBBF-598F7EB56AC9}" dt="2025-09-22T14:35:00.276" v="378" actId="1076"/>
          <ac:spMkLst>
            <pc:docMk/>
            <pc:sldMk cId="0" sldId="291"/>
            <ac:spMk id="282665" creationId="{821AE18B-783E-4735-A2E0-4CB0EC55F33F}"/>
          </ac:spMkLst>
        </pc:spChg>
        <pc:spChg chg="mod">
          <ac:chgData name="Shariq Syed Muhammad" userId="e90dc167-f23e-43ba-bef1-cedcd35353ce" providerId="ADAL" clId="{441F1E88-568D-429A-BBBF-598F7EB56AC9}" dt="2025-09-22T14:34:55.596" v="377" actId="2711"/>
          <ac:spMkLst>
            <pc:docMk/>
            <pc:sldMk cId="0" sldId="291"/>
            <ac:spMk id="282666" creationId="{4BC316F5-1525-4EAC-94F5-2B7957E227CC}"/>
          </ac:spMkLst>
        </pc:spChg>
        <pc:spChg chg="mod">
          <ac:chgData name="Shariq Syed Muhammad" userId="e90dc167-f23e-43ba-bef1-cedcd35353ce" providerId="ADAL" clId="{441F1E88-568D-429A-BBBF-598F7EB56AC9}" dt="2025-09-22T14:35:11.518" v="381" actId="1076"/>
          <ac:spMkLst>
            <pc:docMk/>
            <pc:sldMk cId="0" sldId="291"/>
            <ac:spMk id="282667" creationId="{87BC4A7B-B021-4A5C-B8A4-5D1F3A5EEC3A}"/>
          </ac:spMkLst>
        </pc:spChg>
        <pc:spChg chg="mod">
          <ac:chgData name="Shariq Syed Muhammad" userId="e90dc167-f23e-43ba-bef1-cedcd35353ce" providerId="ADAL" clId="{441F1E88-568D-429A-BBBF-598F7EB56AC9}" dt="2025-09-22T14:34:55.596" v="377" actId="2711"/>
          <ac:spMkLst>
            <pc:docMk/>
            <pc:sldMk cId="0" sldId="291"/>
            <ac:spMk id="282668" creationId="{B4FDF454-CE4B-4E0F-BA87-2508458B9816}"/>
          </ac:spMkLst>
        </pc:spChg>
        <pc:spChg chg="mod">
          <ac:chgData name="Shariq Syed Muhammad" userId="e90dc167-f23e-43ba-bef1-cedcd35353ce" providerId="ADAL" clId="{441F1E88-568D-429A-BBBF-598F7EB56AC9}" dt="2025-09-22T14:35:05.058" v="379" actId="1076"/>
          <ac:spMkLst>
            <pc:docMk/>
            <pc:sldMk cId="0" sldId="291"/>
            <ac:spMk id="282669" creationId="{BD805931-053F-4FFB-B746-8636CDFC4F25}"/>
          </ac:spMkLst>
        </pc:spChg>
        <pc:spChg chg="mod">
          <ac:chgData name="Shariq Syed Muhammad" userId="e90dc167-f23e-43ba-bef1-cedcd35353ce" providerId="ADAL" clId="{441F1E88-568D-429A-BBBF-598F7EB56AC9}" dt="2025-09-22T14:34:55.596" v="377" actId="2711"/>
          <ac:spMkLst>
            <pc:docMk/>
            <pc:sldMk cId="0" sldId="291"/>
            <ac:spMk id="282670" creationId="{E84A252A-0A5E-444F-8EF7-70FA3378BC60}"/>
          </ac:spMkLst>
        </pc:spChg>
        <pc:spChg chg="mod">
          <ac:chgData name="Shariq Syed Muhammad" userId="e90dc167-f23e-43ba-bef1-cedcd35353ce" providerId="ADAL" clId="{441F1E88-568D-429A-BBBF-598F7EB56AC9}" dt="2025-09-22T14:34:55.596" v="377" actId="2711"/>
          <ac:spMkLst>
            <pc:docMk/>
            <pc:sldMk cId="0" sldId="291"/>
            <ac:spMk id="282671" creationId="{2A4C4A2A-6505-475E-884C-D831261EB78C}"/>
          </ac:spMkLst>
        </pc:spChg>
        <pc:spChg chg="mod">
          <ac:chgData name="Shariq Syed Muhammad" userId="e90dc167-f23e-43ba-bef1-cedcd35353ce" providerId="ADAL" clId="{441F1E88-568D-429A-BBBF-598F7EB56AC9}" dt="2025-09-22T14:34:55.596" v="377" actId="2711"/>
          <ac:spMkLst>
            <pc:docMk/>
            <pc:sldMk cId="0" sldId="291"/>
            <ac:spMk id="282672" creationId="{7682D2A7-97D6-4853-B0DC-62B93048ABDE}"/>
          </ac:spMkLst>
        </pc:spChg>
        <pc:spChg chg="mod">
          <ac:chgData name="Shariq Syed Muhammad" userId="e90dc167-f23e-43ba-bef1-cedcd35353ce" providerId="ADAL" clId="{441F1E88-568D-429A-BBBF-598F7EB56AC9}" dt="2025-09-22T14:34:55.596" v="377" actId="2711"/>
          <ac:spMkLst>
            <pc:docMk/>
            <pc:sldMk cId="0" sldId="291"/>
            <ac:spMk id="282673" creationId="{9D0E7B2B-8791-427B-978A-6975CD327A91}"/>
          </ac:spMkLst>
        </pc:spChg>
        <pc:spChg chg="mod">
          <ac:chgData name="Shariq Syed Muhammad" userId="e90dc167-f23e-43ba-bef1-cedcd35353ce" providerId="ADAL" clId="{441F1E88-568D-429A-BBBF-598F7EB56AC9}" dt="2025-09-22T14:34:55.596" v="377" actId="2711"/>
          <ac:spMkLst>
            <pc:docMk/>
            <pc:sldMk cId="0" sldId="291"/>
            <ac:spMk id="282674" creationId="{565F7711-468C-4ADA-8F03-04C52A7EE791}"/>
          </ac:spMkLst>
        </pc:spChg>
        <pc:spChg chg="mod">
          <ac:chgData name="Shariq Syed Muhammad" userId="e90dc167-f23e-43ba-bef1-cedcd35353ce" providerId="ADAL" clId="{441F1E88-568D-429A-BBBF-598F7EB56AC9}" dt="2025-09-22T14:34:55.596" v="377" actId="2711"/>
          <ac:spMkLst>
            <pc:docMk/>
            <pc:sldMk cId="0" sldId="291"/>
            <ac:spMk id="282675" creationId="{5C6C5DDC-6A84-4C29-91CC-A973F91B7407}"/>
          </ac:spMkLst>
        </pc:spChg>
        <pc:spChg chg="mod">
          <ac:chgData name="Shariq Syed Muhammad" userId="e90dc167-f23e-43ba-bef1-cedcd35353ce" providerId="ADAL" clId="{441F1E88-568D-429A-BBBF-598F7EB56AC9}" dt="2025-09-22T14:34:55.596" v="377" actId="2711"/>
          <ac:spMkLst>
            <pc:docMk/>
            <pc:sldMk cId="0" sldId="291"/>
            <ac:spMk id="282676" creationId="{B7812B85-C531-44A9-80A7-5F63608513F9}"/>
          </ac:spMkLst>
        </pc:spChg>
        <pc:spChg chg="mod">
          <ac:chgData name="Shariq Syed Muhammad" userId="e90dc167-f23e-43ba-bef1-cedcd35353ce" providerId="ADAL" clId="{441F1E88-568D-429A-BBBF-598F7EB56AC9}" dt="2025-09-22T14:34:55.596" v="377" actId="2711"/>
          <ac:spMkLst>
            <pc:docMk/>
            <pc:sldMk cId="0" sldId="291"/>
            <ac:spMk id="282677" creationId="{596C468E-71CB-4E94-8650-3260A3157965}"/>
          </ac:spMkLst>
        </pc:spChg>
        <pc:spChg chg="mod">
          <ac:chgData name="Shariq Syed Muhammad" userId="e90dc167-f23e-43ba-bef1-cedcd35353ce" providerId="ADAL" clId="{441F1E88-568D-429A-BBBF-598F7EB56AC9}" dt="2025-09-22T14:34:55.596" v="377" actId="2711"/>
          <ac:spMkLst>
            <pc:docMk/>
            <pc:sldMk cId="0" sldId="291"/>
            <ac:spMk id="282678" creationId="{FF12254E-5671-476C-90DE-89DBEE93BD01}"/>
          </ac:spMkLst>
        </pc:spChg>
        <pc:spChg chg="mod">
          <ac:chgData name="Shariq Syed Muhammad" userId="e90dc167-f23e-43ba-bef1-cedcd35353ce" providerId="ADAL" clId="{441F1E88-568D-429A-BBBF-598F7EB56AC9}" dt="2025-09-22T14:34:55.596" v="377" actId="2711"/>
          <ac:spMkLst>
            <pc:docMk/>
            <pc:sldMk cId="0" sldId="291"/>
            <ac:spMk id="282679" creationId="{DCE37005-A2DA-4026-8B7C-66E8959542DA}"/>
          </ac:spMkLst>
        </pc:spChg>
        <pc:spChg chg="mod">
          <ac:chgData name="Shariq Syed Muhammad" userId="e90dc167-f23e-43ba-bef1-cedcd35353ce" providerId="ADAL" clId="{441F1E88-568D-429A-BBBF-598F7EB56AC9}" dt="2025-09-22T14:34:55.596" v="377" actId="2711"/>
          <ac:spMkLst>
            <pc:docMk/>
            <pc:sldMk cId="0" sldId="291"/>
            <ac:spMk id="282680" creationId="{33DAAAC9-AD8E-4AC5-B2C1-BD92E97F0249}"/>
          </ac:spMkLst>
        </pc:spChg>
        <pc:spChg chg="mod">
          <ac:chgData name="Shariq Syed Muhammad" userId="e90dc167-f23e-43ba-bef1-cedcd35353ce" providerId="ADAL" clId="{441F1E88-568D-429A-BBBF-598F7EB56AC9}" dt="2025-09-22T14:34:55.596" v="377" actId="2711"/>
          <ac:spMkLst>
            <pc:docMk/>
            <pc:sldMk cId="0" sldId="291"/>
            <ac:spMk id="282681" creationId="{7746C950-9AFB-4927-96E0-A40B8C9C5958}"/>
          </ac:spMkLst>
        </pc:spChg>
        <pc:spChg chg="mod">
          <ac:chgData name="Shariq Syed Muhammad" userId="e90dc167-f23e-43ba-bef1-cedcd35353ce" providerId="ADAL" clId="{441F1E88-568D-429A-BBBF-598F7EB56AC9}" dt="2025-09-22T14:34:55.596" v="377" actId="2711"/>
          <ac:spMkLst>
            <pc:docMk/>
            <pc:sldMk cId="0" sldId="291"/>
            <ac:spMk id="282682" creationId="{81812914-B5DD-4D22-935B-643B8AE80F1A}"/>
          </ac:spMkLst>
        </pc:spChg>
        <pc:spChg chg="mod">
          <ac:chgData name="Shariq Syed Muhammad" userId="e90dc167-f23e-43ba-bef1-cedcd35353ce" providerId="ADAL" clId="{441F1E88-568D-429A-BBBF-598F7EB56AC9}" dt="2025-09-22T14:34:55.596" v="377" actId="2711"/>
          <ac:spMkLst>
            <pc:docMk/>
            <pc:sldMk cId="0" sldId="291"/>
            <ac:spMk id="282683" creationId="{5F58A256-DC3E-47D2-B5D9-8FD2CDADADB6}"/>
          </ac:spMkLst>
        </pc:spChg>
        <pc:spChg chg="mod">
          <ac:chgData name="Shariq Syed Muhammad" userId="e90dc167-f23e-43ba-bef1-cedcd35353ce" providerId="ADAL" clId="{441F1E88-568D-429A-BBBF-598F7EB56AC9}" dt="2025-09-22T14:34:55.596" v="377" actId="2711"/>
          <ac:spMkLst>
            <pc:docMk/>
            <pc:sldMk cId="0" sldId="291"/>
            <ac:spMk id="282684" creationId="{CB04681A-57D0-4977-856B-6D98D440524B}"/>
          </ac:spMkLst>
        </pc:spChg>
        <pc:spChg chg="mod">
          <ac:chgData name="Shariq Syed Muhammad" userId="e90dc167-f23e-43ba-bef1-cedcd35353ce" providerId="ADAL" clId="{441F1E88-568D-429A-BBBF-598F7EB56AC9}" dt="2025-09-22T14:34:55.596" v="377" actId="2711"/>
          <ac:spMkLst>
            <pc:docMk/>
            <pc:sldMk cId="0" sldId="291"/>
            <ac:spMk id="282685" creationId="{87A86F80-9606-4A30-A8CF-964576B40BDE}"/>
          </ac:spMkLst>
        </pc:spChg>
        <pc:spChg chg="mod">
          <ac:chgData name="Shariq Syed Muhammad" userId="e90dc167-f23e-43ba-bef1-cedcd35353ce" providerId="ADAL" clId="{441F1E88-568D-429A-BBBF-598F7EB56AC9}" dt="2025-09-22T14:34:55.596" v="377" actId="2711"/>
          <ac:spMkLst>
            <pc:docMk/>
            <pc:sldMk cId="0" sldId="291"/>
            <ac:spMk id="282686" creationId="{535CAAE0-E2FD-49FD-B2F6-AD7FC330F031}"/>
          </ac:spMkLst>
        </pc:spChg>
        <pc:spChg chg="mod">
          <ac:chgData name="Shariq Syed Muhammad" userId="e90dc167-f23e-43ba-bef1-cedcd35353ce" providerId="ADAL" clId="{441F1E88-568D-429A-BBBF-598F7EB56AC9}" dt="2025-09-22T14:34:55.596" v="377" actId="2711"/>
          <ac:spMkLst>
            <pc:docMk/>
            <pc:sldMk cId="0" sldId="291"/>
            <ac:spMk id="282687" creationId="{25EEDF4C-FDCC-4822-9938-4A1884724E26}"/>
          </ac:spMkLst>
        </pc:spChg>
        <pc:spChg chg="mod">
          <ac:chgData name="Shariq Syed Muhammad" userId="e90dc167-f23e-43ba-bef1-cedcd35353ce" providerId="ADAL" clId="{441F1E88-568D-429A-BBBF-598F7EB56AC9}" dt="2025-09-22T14:34:55.596" v="377" actId="2711"/>
          <ac:spMkLst>
            <pc:docMk/>
            <pc:sldMk cId="0" sldId="291"/>
            <ac:spMk id="282688" creationId="{7097AA51-D575-40B1-B874-4D80DA9951C5}"/>
          </ac:spMkLst>
        </pc:spChg>
        <pc:spChg chg="mod">
          <ac:chgData name="Shariq Syed Muhammad" userId="e90dc167-f23e-43ba-bef1-cedcd35353ce" providerId="ADAL" clId="{441F1E88-568D-429A-BBBF-598F7EB56AC9}" dt="2025-09-22T14:34:55.596" v="377" actId="2711"/>
          <ac:spMkLst>
            <pc:docMk/>
            <pc:sldMk cId="0" sldId="291"/>
            <ac:spMk id="282689" creationId="{957E298D-F116-4DD0-B253-73E0A2199356}"/>
          </ac:spMkLst>
        </pc:spChg>
        <pc:spChg chg="mod">
          <ac:chgData name="Shariq Syed Muhammad" userId="e90dc167-f23e-43ba-bef1-cedcd35353ce" providerId="ADAL" clId="{441F1E88-568D-429A-BBBF-598F7EB56AC9}" dt="2025-09-22T14:34:55.596" v="377" actId="2711"/>
          <ac:spMkLst>
            <pc:docMk/>
            <pc:sldMk cId="0" sldId="291"/>
            <ac:spMk id="282690" creationId="{4FFAFBD8-51CD-43C2-A994-91215B8D5A41}"/>
          </ac:spMkLst>
        </pc:spChg>
        <pc:spChg chg="mod">
          <ac:chgData name="Shariq Syed Muhammad" userId="e90dc167-f23e-43ba-bef1-cedcd35353ce" providerId="ADAL" clId="{441F1E88-568D-429A-BBBF-598F7EB56AC9}" dt="2025-09-22T14:34:55.596" v="377" actId="2711"/>
          <ac:spMkLst>
            <pc:docMk/>
            <pc:sldMk cId="0" sldId="291"/>
            <ac:spMk id="282691" creationId="{5D9290F4-35BC-4D93-883D-118E615565C9}"/>
          </ac:spMkLst>
        </pc:spChg>
        <pc:spChg chg="mod">
          <ac:chgData name="Shariq Syed Muhammad" userId="e90dc167-f23e-43ba-bef1-cedcd35353ce" providerId="ADAL" clId="{441F1E88-568D-429A-BBBF-598F7EB56AC9}" dt="2025-09-22T14:34:55.596" v="377" actId="2711"/>
          <ac:spMkLst>
            <pc:docMk/>
            <pc:sldMk cId="0" sldId="291"/>
            <ac:spMk id="282692" creationId="{0507AF70-B2BC-4873-B435-CD55DE9D0DA0}"/>
          </ac:spMkLst>
        </pc:spChg>
        <pc:spChg chg="mod">
          <ac:chgData name="Shariq Syed Muhammad" userId="e90dc167-f23e-43ba-bef1-cedcd35353ce" providerId="ADAL" clId="{441F1E88-568D-429A-BBBF-598F7EB56AC9}" dt="2025-09-22T14:34:55.596" v="377" actId="2711"/>
          <ac:spMkLst>
            <pc:docMk/>
            <pc:sldMk cId="0" sldId="291"/>
            <ac:spMk id="282693" creationId="{3B53A8F7-B896-40C5-B19A-A21E8CE3B853}"/>
          </ac:spMkLst>
        </pc:spChg>
        <pc:spChg chg="mod">
          <ac:chgData name="Shariq Syed Muhammad" userId="e90dc167-f23e-43ba-bef1-cedcd35353ce" providerId="ADAL" clId="{441F1E88-568D-429A-BBBF-598F7EB56AC9}" dt="2025-09-22T14:34:55.596" v="377" actId="2711"/>
          <ac:spMkLst>
            <pc:docMk/>
            <pc:sldMk cId="0" sldId="291"/>
            <ac:spMk id="282694" creationId="{05220D17-FE18-4BFB-BC80-2B1CCCD400DC}"/>
          </ac:spMkLst>
        </pc:spChg>
        <pc:spChg chg="mod">
          <ac:chgData name="Shariq Syed Muhammad" userId="e90dc167-f23e-43ba-bef1-cedcd35353ce" providerId="ADAL" clId="{441F1E88-568D-429A-BBBF-598F7EB56AC9}" dt="2025-09-22T14:34:55.596" v="377" actId="2711"/>
          <ac:spMkLst>
            <pc:docMk/>
            <pc:sldMk cId="0" sldId="291"/>
            <ac:spMk id="282695" creationId="{181DF3F6-4309-45DC-9805-EFE92E417729}"/>
          </ac:spMkLst>
        </pc:spChg>
        <pc:spChg chg="mod">
          <ac:chgData name="Shariq Syed Muhammad" userId="e90dc167-f23e-43ba-bef1-cedcd35353ce" providerId="ADAL" clId="{441F1E88-568D-429A-BBBF-598F7EB56AC9}" dt="2025-09-22T14:34:55.596" v="377" actId="2711"/>
          <ac:spMkLst>
            <pc:docMk/>
            <pc:sldMk cId="0" sldId="291"/>
            <ac:spMk id="282696" creationId="{6846A57B-849C-4F54-B41C-4E8CF566266E}"/>
          </ac:spMkLst>
        </pc:spChg>
        <pc:spChg chg="mod">
          <ac:chgData name="Shariq Syed Muhammad" userId="e90dc167-f23e-43ba-bef1-cedcd35353ce" providerId="ADAL" clId="{441F1E88-568D-429A-BBBF-598F7EB56AC9}" dt="2025-09-22T14:34:55.596" v="377" actId="2711"/>
          <ac:spMkLst>
            <pc:docMk/>
            <pc:sldMk cId="0" sldId="291"/>
            <ac:spMk id="282699" creationId="{2740C12C-3172-4DB5-8B88-286614C7ABFB}"/>
          </ac:spMkLst>
        </pc:spChg>
        <pc:grpChg chg="del">
          <ac:chgData name="Shariq Syed Muhammad" userId="e90dc167-f23e-43ba-bef1-cedcd35353ce" providerId="ADAL" clId="{441F1E88-568D-429A-BBBF-598F7EB56AC9}" dt="2025-09-22T14:34:46.564" v="375" actId="478"/>
          <ac:grpSpMkLst>
            <pc:docMk/>
            <pc:sldMk cId="0" sldId="291"/>
            <ac:grpSpMk id="282698" creationId="{DC380B41-C7C9-481E-B1B7-7ECD5255E46A}"/>
          </ac:grpSpMkLst>
        </pc:grpChg>
        <pc:picChg chg="add mod">
          <ac:chgData name="Shariq Syed Muhammad" userId="e90dc167-f23e-43ba-bef1-cedcd35353ce" providerId="ADAL" clId="{441F1E88-568D-429A-BBBF-598F7EB56AC9}" dt="2025-09-22T15:08:16.749" v="628"/>
          <ac:picMkLst>
            <pc:docMk/>
            <pc:sldMk cId="0" sldId="291"/>
            <ac:picMk id="78" creationId="{10782659-7050-4B7B-9A45-89BDA5CB4CF1}"/>
          </ac:picMkLst>
        </pc:picChg>
      </pc:sldChg>
      <pc:sldChg chg="addSp delSp modSp add mod">
        <pc:chgData name="Shariq Syed Muhammad" userId="e90dc167-f23e-43ba-bef1-cedcd35353ce" providerId="ADAL" clId="{441F1E88-568D-429A-BBBF-598F7EB56AC9}" dt="2025-09-22T15:07:53.043" v="612"/>
        <pc:sldMkLst>
          <pc:docMk/>
          <pc:sldMk cId="0" sldId="319"/>
        </pc:sldMkLst>
        <pc:spChg chg="add mod">
          <ac:chgData name="Shariq Syed Muhammad" userId="e90dc167-f23e-43ba-bef1-cedcd35353ce" providerId="ADAL" clId="{441F1E88-568D-429A-BBBF-598F7EB56AC9}" dt="2025-09-22T14:23:52.822" v="253" actId="207"/>
          <ac:spMkLst>
            <pc:docMk/>
            <pc:sldMk cId="0" sldId="319"/>
            <ac:spMk id="4" creationId="{CCCA4591-191A-4070-9697-15D1FEA2455A}"/>
          </ac:spMkLst>
        </pc:spChg>
        <pc:spChg chg="del mod">
          <ac:chgData name="Shariq Syed Muhammad" userId="e90dc167-f23e-43ba-bef1-cedcd35353ce" providerId="ADAL" clId="{441F1E88-568D-429A-BBBF-598F7EB56AC9}" dt="2025-09-22T12:18:50.708" v="211" actId="21"/>
          <ac:spMkLst>
            <pc:docMk/>
            <pc:sldMk cId="0" sldId="319"/>
            <ac:spMk id="163842" creationId="{99B6FC53-860E-4F45-9435-8188B7F0748B}"/>
          </ac:spMkLst>
        </pc:spChg>
        <pc:spChg chg="mod">
          <ac:chgData name="Shariq Syed Muhammad" userId="e90dc167-f23e-43ba-bef1-cedcd35353ce" providerId="ADAL" clId="{441F1E88-568D-429A-BBBF-598F7EB56AC9}" dt="2025-09-22T14:23:52.822" v="253" actId="207"/>
          <ac:spMkLst>
            <pc:docMk/>
            <pc:sldMk cId="0" sldId="319"/>
            <ac:spMk id="163843" creationId="{162CA064-7CF2-43CF-80FD-1E0AB160788A}"/>
          </ac:spMkLst>
        </pc:spChg>
        <pc:spChg chg="mod">
          <ac:chgData name="Shariq Syed Muhammad" userId="e90dc167-f23e-43ba-bef1-cedcd35353ce" providerId="ADAL" clId="{441F1E88-568D-429A-BBBF-598F7EB56AC9}" dt="2025-09-22T14:23:59.209" v="254" actId="20577"/>
          <ac:spMkLst>
            <pc:docMk/>
            <pc:sldMk cId="0" sldId="319"/>
            <ac:spMk id="197634" creationId="{6A215AF8-A970-44F0-A893-1F8543AF4C60}"/>
          </ac:spMkLst>
        </pc:spChg>
        <pc:spChg chg="mod">
          <ac:chgData name="Shariq Syed Muhammad" userId="e90dc167-f23e-43ba-bef1-cedcd35353ce" providerId="ADAL" clId="{441F1E88-568D-429A-BBBF-598F7EB56AC9}" dt="2025-09-22T14:24:04.740" v="260" actId="20577"/>
          <ac:spMkLst>
            <pc:docMk/>
            <pc:sldMk cId="0" sldId="319"/>
            <ac:spMk id="197635" creationId="{63D6F296-0BFE-4F54-88CB-71F212BFF3C0}"/>
          </ac:spMkLst>
        </pc:spChg>
        <pc:grpChg chg="mod">
          <ac:chgData name="Shariq Syed Muhammad" userId="e90dc167-f23e-43ba-bef1-cedcd35353ce" providerId="ADAL" clId="{441F1E88-568D-429A-BBBF-598F7EB56AC9}" dt="2025-09-22T14:23:52.822" v="253" actId="207"/>
          <ac:grpSpMkLst>
            <pc:docMk/>
            <pc:sldMk cId="0" sldId="319"/>
            <ac:grpSpMk id="2" creationId="{F629CE3E-8EA6-4C06-996C-2C2153858310}"/>
          </ac:grpSpMkLst>
        </pc:grpChg>
        <pc:picChg chg="add mod">
          <ac:chgData name="Shariq Syed Muhammad" userId="e90dc167-f23e-43ba-bef1-cedcd35353ce" providerId="ADAL" clId="{441F1E88-568D-429A-BBBF-598F7EB56AC9}" dt="2025-09-22T15:07:53.043" v="612"/>
          <ac:picMkLst>
            <pc:docMk/>
            <pc:sldMk cId="0" sldId="319"/>
            <ac:picMk id="26" creationId="{AFB306BE-05C5-4B2C-BB00-AB2142280D2C}"/>
          </ac:picMkLst>
        </pc:picChg>
      </pc:sldChg>
      <pc:sldChg chg="addSp delSp modSp add mod ord">
        <pc:chgData name="Shariq Syed Muhammad" userId="e90dc167-f23e-43ba-bef1-cedcd35353ce" providerId="ADAL" clId="{441F1E88-568D-429A-BBBF-598F7EB56AC9}" dt="2025-09-22T15:08:10.961" v="623"/>
        <pc:sldMkLst>
          <pc:docMk/>
          <pc:sldMk cId="0" sldId="462"/>
        </pc:sldMkLst>
        <pc:spChg chg="mod">
          <ac:chgData name="Shariq Syed Muhammad" userId="e90dc167-f23e-43ba-bef1-cedcd35353ce" providerId="ADAL" clId="{441F1E88-568D-429A-BBBF-598F7EB56AC9}" dt="2025-09-22T14:29:47.214" v="308" actId="2711"/>
          <ac:spMkLst>
            <pc:docMk/>
            <pc:sldMk cId="0" sldId="462"/>
            <ac:spMk id="193541" creationId="{DB31CE69-79B3-4699-8B92-8D767FF045B0}"/>
          </ac:spMkLst>
        </pc:spChg>
        <pc:spChg chg="mod">
          <ac:chgData name="Shariq Syed Muhammad" userId="e90dc167-f23e-43ba-bef1-cedcd35353ce" providerId="ADAL" clId="{441F1E88-568D-429A-BBBF-598F7EB56AC9}" dt="2025-09-22T14:29:47.214" v="308" actId="2711"/>
          <ac:spMkLst>
            <pc:docMk/>
            <pc:sldMk cId="0" sldId="462"/>
            <ac:spMk id="193542" creationId="{960B008B-0998-4FD7-B3D5-F84B671CA444}"/>
          </ac:spMkLst>
        </pc:spChg>
        <pc:spChg chg="mod">
          <ac:chgData name="Shariq Syed Muhammad" userId="e90dc167-f23e-43ba-bef1-cedcd35353ce" providerId="ADAL" clId="{441F1E88-568D-429A-BBBF-598F7EB56AC9}" dt="2025-09-22T14:29:47.214" v="308" actId="2711"/>
          <ac:spMkLst>
            <pc:docMk/>
            <pc:sldMk cId="0" sldId="462"/>
            <ac:spMk id="193543" creationId="{4B64A5B1-AAE7-4172-962D-010C0010D4A0}"/>
          </ac:spMkLst>
        </pc:spChg>
        <pc:spChg chg="mod">
          <ac:chgData name="Shariq Syed Muhammad" userId="e90dc167-f23e-43ba-bef1-cedcd35353ce" providerId="ADAL" clId="{441F1E88-568D-429A-BBBF-598F7EB56AC9}" dt="2025-09-22T14:29:47.214" v="308" actId="2711"/>
          <ac:spMkLst>
            <pc:docMk/>
            <pc:sldMk cId="0" sldId="462"/>
            <ac:spMk id="193544" creationId="{0A19550D-F9FE-46AF-A8E0-32281A3CF4FF}"/>
          </ac:spMkLst>
        </pc:spChg>
        <pc:spChg chg="mod">
          <ac:chgData name="Shariq Syed Muhammad" userId="e90dc167-f23e-43ba-bef1-cedcd35353ce" providerId="ADAL" clId="{441F1E88-568D-429A-BBBF-598F7EB56AC9}" dt="2025-09-22T14:29:47.214" v="308" actId="2711"/>
          <ac:spMkLst>
            <pc:docMk/>
            <pc:sldMk cId="0" sldId="462"/>
            <ac:spMk id="193545" creationId="{2CC6EA3D-7E52-4387-9ED6-C3BF604F68FC}"/>
          </ac:spMkLst>
        </pc:spChg>
        <pc:spChg chg="mod">
          <ac:chgData name="Shariq Syed Muhammad" userId="e90dc167-f23e-43ba-bef1-cedcd35353ce" providerId="ADAL" clId="{441F1E88-568D-429A-BBBF-598F7EB56AC9}" dt="2025-09-22T14:29:47.214" v="308" actId="2711"/>
          <ac:spMkLst>
            <pc:docMk/>
            <pc:sldMk cId="0" sldId="462"/>
            <ac:spMk id="193546" creationId="{B8226DF2-CD01-4554-8609-DC0B048D3991}"/>
          </ac:spMkLst>
        </pc:spChg>
        <pc:spChg chg="mod">
          <ac:chgData name="Shariq Syed Muhammad" userId="e90dc167-f23e-43ba-bef1-cedcd35353ce" providerId="ADAL" clId="{441F1E88-568D-429A-BBBF-598F7EB56AC9}" dt="2025-09-22T14:29:47.214" v="308" actId="2711"/>
          <ac:spMkLst>
            <pc:docMk/>
            <pc:sldMk cId="0" sldId="462"/>
            <ac:spMk id="193547" creationId="{70CDFF2E-01CF-438C-A316-6625E3961938}"/>
          </ac:spMkLst>
        </pc:spChg>
        <pc:spChg chg="mod">
          <ac:chgData name="Shariq Syed Muhammad" userId="e90dc167-f23e-43ba-bef1-cedcd35353ce" providerId="ADAL" clId="{441F1E88-568D-429A-BBBF-598F7EB56AC9}" dt="2025-09-22T14:29:47.214" v="308" actId="2711"/>
          <ac:spMkLst>
            <pc:docMk/>
            <pc:sldMk cId="0" sldId="462"/>
            <ac:spMk id="193548" creationId="{5E320475-2E5C-4EB9-9E15-986D21FB9127}"/>
          </ac:spMkLst>
        </pc:spChg>
        <pc:spChg chg="mod">
          <ac:chgData name="Shariq Syed Muhammad" userId="e90dc167-f23e-43ba-bef1-cedcd35353ce" providerId="ADAL" clId="{441F1E88-568D-429A-BBBF-598F7EB56AC9}" dt="2025-09-22T14:29:47.214" v="308" actId="2711"/>
          <ac:spMkLst>
            <pc:docMk/>
            <pc:sldMk cId="0" sldId="462"/>
            <ac:spMk id="193549" creationId="{C26604BE-8D1A-461B-8412-B061B1168EA3}"/>
          </ac:spMkLst>
        </pc:spChg>
        <pc:spChg chg="mod">
          <ac:chgData name="Shariq Syed Muhammad" userId="e90dc167-f23e-43ba-bef1-cedcd35353ce" providerId="ADAL" clId="{441F1E88-568D-429A-BBBF-598F7EB56AC9}" dt="2025-09-22T14:29:47.214" v="308" actId="2711"/>
          <ac:spMkLst>
            <pc:docMk/>
            <pc:sldMk cId="0" sldId="462"/>
            <ac:spMk id="193550" creationId="{A1083F04-C857-4272-9573-227A6688B9F3}"/>
          </ac:spMkLst>
        </pc:spChg>
        <pc:spChg chg="mod">
          <ac:chgData name="Shariq Syed Muhammad" userId="e90dc167-f23e-43ba-bef1-cedcd35353ce" providerId="ADAL" clId="{441F1E88-568D-429A-BBBF-598F7EB56AC9}" dt="2025-09-22T14:29:47.214" v="308" actId="2711"/>
          <ac:spMkLst>
            <pc:docMk/>
            <pc:sldMk cId="0" sldId="462"/>
            <ac:spMk id="193551" creationId="{FFE050B1-EDB1-4B2F-BF70-213A66CD301F}"/>
          </ac:spMkLst>
        </pc:spChg>
        <pc:spChg chg="mod">
          <ac:chgData name="Shariq Syed Muhammad" userId="e90dc167-f23e-43ba-bef1-cedcd35353ce" providerId="ADAL" clId="{441F1E88-568D-429A-BBBF-598F7EB56AC9}" dt="2025-09-22T14:29:47.214" v="308" actId="2711"/>
          <ac:spMkLst>
            <pc:docMk/>
            <pc:sldMk cId="0" sldId="462"/>
            <ac:spMk id="193552" creationId="{DC9471FD-42E7-432E-A08D-C843A988EA55}"/>
          </ac:spMkLst>
        </pc:spChg>
        <pc:spChg chg="mod">
          <ac:chgData name="Shariq Syed Muhammad" userId="e90dc167-f23e-43ba-bef1-cedcd35353ce" providerId="ADAL" clId="{441F1E88-568D-429A-BBBF-598F7EB56AC9}" dt="2025-09-22T14:29:47.214" v="308" actId="2711"/>
          <ac:spMkLst>
            <pc:docMk/>
            <pc:sldMk cId="0" sldId="462"/>
            <ac:spMk id="193553" creationId="{7BE034BC-08EB-41BA-B856-B1F882964936}"/>
          </ac:spMkLst>
        </pc:spChg>
        <pc:spChg chg="mod">
          <ac:chgData name="Shariq Syed Muhammad" userId="e90dc167-f23e-43ba-bef1-cedcd35353ce" providerId="ADAL" clId="{441F1E88-568D-429A-BBBF-598F7EB56AC9}" dt="2025-09-22T14:29:47.214" v="308" actId="2711"/>
          <ac:spMkLst>
            <pc:docMk/>
            <pc:sldMk cId="0" sldId="462"/>
            <ac:spMk id="193554" creationId="{FF5C4337-2984-4546-96A2-872B3FED24EC}"/>
          </ac:spMkLst>
        </pc:spChg>
        <pc:spChg chg="mod">
          <ac:chgData name="Shariq Syed Muhammad" userId="e90dc167-f23e-43ba-bef1-cedcd35353ce" providerId="ADAL" clId="{441F1E88-568D-429A-BBBF-598F7EB56AC9}" dt="2025-09-22T14:29:47.214" v="308" actId="2711"/>
          <ac:spMkLst>
            <pc:docMk/>
            <pc:sldMk cId="0" sldId="462"/>
            <ac:spMk id="193555" creationId="{99176AB5-FB63-4E70-9EAD-8D8995FFA55A}"/>
          </ac:spMkLst>
        </pc:spChg>
        <pc:spChg chg="mod">
          <ac:chgData name="Shariq Syed Muhammad" userId="e90dc167-f23e-43ba-bef1-cedcd35353ce" providerId="ADAL" clId="{441F1E88-568D-429A-BBBF-598F7EB56AC9}" dt="2025-09-22T14:29:47.214" v="308" actId="2711"/>
          <ac:spMkLst>
            <pc:docMk/>
            <pc:sldMk cId="0" sldId="462"/>
            <ac:spMk id="193556" creationId="{D0468E70-5E7C-4D29-A7C3-4076690F8AF7}"/>
          </ac:spMkLst>
        </pc:spChg>
        <pc:spChg chg="mod">
          <ac:chgData name="Shariq Syed Muhammad" userId="e90dc167-f23e-43ba-bef1-cedcd35353ce" providerId="ADAL" clId="{441F1E88-568D-429A-BBBF-598F7EB56AC9}" dt="2025-09-22T14:29:47.214" v="308" actId="2711"/>
          <ac:spMkLst>
            <pc:docMk/>
            <pc:sldMk cId="0" sldId="462"/>
            <ac:spMk id="193559" creationId="{C2012C84-28F6-40EB-A33E-36FE71A0B69A}"/>
          </ac:spMkLst>
        </pc:spChg>
        <pc:spChg chg="mod">
          <ac:chgData name="Shariq Syed Muhammad" userId="e90dc167-f23e-43ba-bef1-cedcd35353ce" providerId="ADAL" clId="{441F1E88-568D-429A-BBBF-598F7EB56AC9}" dt="2025-09-22T14:29:47.214" v="308" actId="2711"/>
          <ac:spMkLst>
            <pc:docMk/>
            <pc:sldMk cId="0" sldId="462"/>
            <ac:spMk id="193560" creationId="{8D49AC67-3CAA-4C93-8ED5-4E64C91CCEFE}"/>
          </ac:spMkLst>
        </pc:spChg>
        <pc:spChg chg="mod">
          <ac:chgData name="Shariq Syed Muhammad" userId="e90dc167-f23e-43ba-bef1-cedcd35353ce" providerId="ADAL" clId="{441F1E88-568D-429A-BBBF-598F7EB56AC9}" dt="2025-09-22T14:29:47.214" v="308" actId="2711"/>
          <ac:spMkLst>
            <pc:docMk/>
            <pc:sldMk cId="0" sldId="462"/>
            <ac:spMk id="193561" creationId="{B4D239B9-8F79-4592-ABD1-4BCEAD280982}"/>
          </ac:spMkLst>
        </pc:spChg>
        <pc:spChg chg="mod">
          <ac:chgData name="Shariq Syed Muhammad" userId="e90dc167-f23e-43ba-bef1-cedcd35353ce" providerId="ADAL" clId="{441F1E88-568D-429A-BBBF-598F7EB56AC9}" dt="2025-09-22T14:29:47.214" v="308" actId="2711"/>
          <ac:spMkLst>
            <pc:docMk/>
            <pc:sldMk cId="0" sldId="462"/>
            <ac:spMk id="193562" creationId="{D17BEC8C-AFA8-4CDC-AF1A-A549502C1A91}"/>
          </ac:spMkLst>
        </pc:spChg>
        <pc:spChg chg="mod">
          <ac:chgData name="Shariq Syed Muhammad" userId="e90dc167-f23e-43ba-bef1-cedcd35353ce" providerId="ADAL" clId="{441F1E88-568D-429A-BBBF-598F7EB56AC9}" dt="2025-09-22T14:29:47.214" v="308" actId="2711"/>
          <ac:spMkLst>
            <pc:docMk/>
            <pc:sldMk cId="0" sldId="462"/>
            <ac:spMk id="193563" creationId="{2203C434-C483-4EC2-9AA9-A1535ADE0D04}"/>
          </ac:spMkLst>
        </pc:spChg>
        <pc:spChg chg="mod">
          <ac:chgData name="Shariq Syed Muhammad" userId="e90dc167-f23e-43ba-bef1-cedcd35353ce" providerId="ADAL" clId="{441F1E88-568D-429A-BBBF-598F7EB56AC9}" dt="2025-09-22T14:29:47.214" v="308" actId="2711"/>
          <ac:spMkLst>
            <pc:docMk/>
            <pc:sldMk cId="0" sldId="462"/>
            <ac:spMk id="193564" creationId="{5D04AA35-736A-40EC-AD10-9A35D659E557}"/>
          </ac:spMkLst>
        </pc:spChg>
        <pc:spChg chg="mod">
          <ac:chgData name="Shariq Syed Muhammad" userId="e90dc167-f23e-43ba-bef1-cedcd35353ce" providerId="ADAL" clId="{441F1E88-568D-429A-BBBF-598F7EB56AC9}" dt="2025-09-22T14:29:47.214" v="308" actId="2711"/>
          <ac:spMkLst>
            <pc:docMk/>
            <pc:sldMk cId="0" sldId="462"/>
            <ac:spMk id="193565" creationId="{5B01218D-98FC-48EB-964A-4498A75F901A}"/>
          </ac:spMkLst>
        </pc:spChg>
        <pc:spChg chg="mod">
          <ac:chgData name="Shariq Syed Muhammad" userId="e90dc167-f23e-43ba-bef1-cedcd35353ce" providerId="ADAL" clId="{441F1E88-568D-429A-BBBF-598F7EB56AC9}" dt="2025-09-22T14:29:47.214" v="308" actId="2711"/>
          <ac:spMkLst>
            <pc:docMk/>
            <pc:sldMk cId="0" sldId="462"/>
            <ac:spMk id="193566" creationId="{ECAF939F-7252-4605-BCFF-F40E85CE93CC}"/>
          </ac:spMkLst>
        </pc:spChg>
        <pc:spChg chg="mod">
          <ac:chgData name="Shariq Syed Muhammad" userId="e90dc167-f23e-43ba-bef1-cedcd35353ce" providerId="ADAL" clId="{441F1E88-568D-429A-BBBF-598F7EB56AC9}" dt="2025-09-22T14:29:47.214" v="308" actId="2711"/>
          <ac:spMkLst>
            <pc:docMk/>
            <pc:sldMk cId="0" sldId="462"/>
            <ac:spMk id="193567" creationId="{B9792F74-4240-4A39-89CD-F2226CA7465F}"/>
          </ac:spMkLst>
        </pc:spChg>
        <pc:spChg chg="mod">
          <ac:chgData name="Shariq Syed Muhammad" userId="e90dc167-f23e-43ba-bef1-cedcd35353ce" providerId="ADAL" clId="{441F1E88-568D-429A-BBBF-598F7EB56AC9}" dt="2025-09-22T14:29:47.214" v="308" actId="2711"/>
          <ac:spMkLst>
            <pc:docMk/>
            <pc:sldMk cId="0" sldId="462"/>
            <ac:spMk id="193568" creationId="{90E20607-8ED6-4D13-BF7E-F7D39C44A1AF}"/>
          </ac:spMkLst>
        </pc:spChg>
        <pc:spChg chg="mod">
          <ac:chgData name="Shariq Syed Muhammad" userId="e90dc167-f23e-43ba-bef1-cedcd35353ce" providerId="ADAL" clId="{441F1E88-568D-429A-BBBF-598F7EB56AC9}" dt="2025-09-22T14:29:47.214" v="308" actId="2711"/>
          <ac:spMkLst>
            <pc:docMk/>
            <pc:sldMk cId="0" sldId="462"/>
            <ac:spMk id="193569" creationId="{D8A0B778-1555-41D6-A5E7-E1772C36ABB7}"/>
          </ac:spMkLst>
        </pc:spChg>
        <pc:spChg chg="mod">
          <ac:chgData name="Shariq Syed Muhammad" userId="e90dc167-f23e-43ba-bef1-cedcd35353ce" providerId="ADAL" clId="{441F1E88-568D-429A-BBBF-598F7EB56AC9}" dt="2025-09-22T14:29:47.214" v="308" actId="2711"/>
          <ac:spMkLst>
            <pc:docMk/>
            <pc:sldMk cId="0" sldId="462"/>
            <ac:spMk id="193570" creationId="{6616FAEB-2432-4B4A-B274-C64B903A0D16}"/>
          </ac:spMkLst>
        </pc:spChg>
        <pc:spChg chg="mod">
          <ac:chgData name="Shariq Syed Muhammad" userId="e90dc167-f23e-43ba-bef1-cedcd35353ce" providerId="ADAL" clId="{441F1E88-568D-429A-BBBF-598F7EB56AC9}" dt="2025-09-22T14:29:47.214" v="308" actId="2711"/>
          <ac:spMkLst>
            <pc:docMk/>
            <pc:sldMk cId="0" sldId="462"/>
            <ac:spMk id="193571" creationId="{E4EB47DF-DAD3-4573-BE1F-9B9FF47BE778}"/>
          </ac:spMkLst>
        </pc:spChg>
        <pc:spChg chg="mod">
          <ac:chgData name="Shariq Syed Muhammad" userId="e90dc167-f23e-43ba-bef1-cedcd35353ce" providerId="ADAL" clId="{441F1E88-568D-429A-BBBF-598F7EB56AC9}" dt="2025-09-22T14:29:47.214" v="308" actId="2711"/>
          <ac:spMkLst>
            <pc:docMk/>
            <pc:sldMk cId="0" sldId="462"/>
            <ac:spMk id="193572" creationId="{8079A9EA-E1EF-40F7-BEA6-2183ACCDE3E7}"/>
          </ac:spMkLst>
        </pc:spChg>
        <pc:spChg chg="mod">
          <ac:chgData name="Shariq Syed Muhammad" userId="e90dc167-f23e-43ba-bef1-cedcd35353ce" providerId="ADAL" clId="{441F1E88-568D-429A-BBBF-598F7EB56AC9}" dt="2025-09-22T14:29:47.214" v="308" actId="2711"/>
          <ac:spMkLst>
            <pc:docMk/>
            <pc:sldMk cId="0" sldId="462"/>
            <ac:spMk id="193573" creationId="{B4AA72E6-06A1-4F3C-94F7-F956B0FCB5DD}"/>
          </ac:spMkLst>
        </pc:spChg>
        <pc:spChg chg="mod">
          <ac:chgData name="Shariq Syed Muhammad" userId="e90dc167-f23e-43ba-bef1-cedcd35353ce" providerId="ADAL" clId="{441F1E88-568D-429A-BBBF-598F7EB56AC9}" dt="2025-09-22T14:29:47.214" v="308" actId="2711"/>
          <ac:spMkLst>
            <pc:docMk/>
            <pc:sldMk cId="0" sldId="462"/>
            <ac:spMk id="193574" creationId="{55A40CDD-D0C3-4DB0-AA50-2B9A276BC3C3}"/>
          </ac:spMkLst>
        </pc:spChg>
        <pc:spChg chg="mod">
          <ac:chgData name="Shariq Syed Muhammad" userId="e90dc167-f23e-43ba-bef1-cedcd35353ce" providerId="ADAL" clId="{441F1E88-568D-429A-BBBF-598F7EB56AC9}" dt="2025-09-22T14:29:47.214" v="308" actId="2711"/>
          <ac:spMkLst>
            <pc:docMk/>
            <pc:sldMk cId="0" sldId="462"/>
            <ac:spMk id="193575" creationId="{779D33CB-BF0B-4366-B736-F665C1DD00E3}"/>
          </ac:spMkLst>
        </pc:spChg>
        <pc:spChg chg="mod">
          <ac:chgData name="Shariq Syed Muhammad" userId="e90dc167-f23e-43ba-bef1-cedcd35353ce" providerId="ADAL" clId="{441F1E88-568D-429A-BBBF-598F7EB56AC9}" dt="2025-09-22T14:29:47.214" v="308" actId="2711"/>
          <ac:spMkLst>
            <pc:docMk/>
            <pc:sldMk cId="0" sldId="462"/>
            <ac:spMk id="193576" creationId="{E519EF41-E37C-4F08-95E2-CCB380E06D91}"/>
          </ac:spMkLst>
        </pc:spChg>
        <pc:spChg chg="mod">
          <ac:chgData name="Shariq Syed Muhammad" userId="e90dc167-f23e-43ba-bef1-cedcd35353ce" providerId="ADAL" clId="{441F1E88-568D-429A-BBBF-598F7EB56AC9}" dt="2025-09-22T14:29:47.214" v="308" actId="2711"/>
          <ac:spMkLst>
            <pc:docMk/>
            <pc:sldMk cId="0" sldId="462"/>
            <ac:spMk id="193577" creationId="{33E4F3AD-0D22-4484-A743-C14D53DD8FC5}"/>
          </ac:spMkLst>
        </pc:spChg>
        <pc:spChg chg="mod">
          <ac:chgData name="Shariq Syed Muhammad" userId="e90dc167-f23e-43ba-bef1-cedcd35353ce" providerId="ADAL" clId="{441F1E88-568D-429A-BBBF-598F7EB56AC9}" dt="2025-09-22T14:29:47.214" v="308" actId="2711"/>
          <ac:spMkLst>
            <pc:docMk/>
            <pc:sldMk cId="0" sldId="462"/>
            <ac:spMk id="193578" creationId="{8EA7DFD8-ACC3-4219-A142-7A3FF3BE88F7}"/>
          </ac:spMkLst>
        </pc:spChg>
        <pc:spChg chg="mod">
          <ac:chgData name="Shariq Syed Muhammad" userId="e90dc167-f23e-43ba-bef1-cedcd35353ce" providerId="ADAL" clId="{441F1E88-568D-429A-BBBF-598F7EB56AC9}" dt="2025-09-22T14:29:47.214" v="308" actId="2711"/>
          <ac:spMkLst>
            <pc:docMk/>
            <pc:sldMk cId="0" sldId="462"/>
            <ac:spMk id="193579" creationId="{AD88968B-FF79-4CCE-B771-8E8FC27467FB}"/>
          </ac:spMkLst>
        </pc:spChg>
        <pc:spChg chg="mod">
          <ac:chgData name="Shariq Syed Muhammad" userId="e90dc167-f23e-43ba-bef1-cedcd35353ce" providerId="ADAL" clId="{441F1E88-568D-429A-BBBF-598F7EB56AC9}" dt="2025-09-22T14:29:47.214" v="308" actId="2711"/>
          <ac:spMkLst>
            <pc:docMk/>
            <pc:sldMk cId="0" sldId="462"/>
            <ac:spMk id="193580" creationId="{C25D83FC-AA2A-4884-B178-9917E4EBA658}"/>
          </ac:spMkLst>
        </pc:spChg>
        <pc:spChg chg="mod">
          <ac:chgData name="Shariq Syed Muhammad" userId="e90dc167-f23e-43ba-bef1-cedcd35353ce" providerId="ADAL" clId="{441F1E88-568D-429A-BBBF-598F7EB56AC9}" dt="2025-09-22T14:29:47.214" v="308" actId="2711"/>
          <ac:spMkLst>
            <pc:docMk/>
            <pc:sldMk cId="0" sldId="462"/>
            <ac:spMk id="193581" creationId="{F72A2E00-BF1B-46D1-ACD2-83A84DF91D59}"/>
          </ac:spMkLst>
        </pc:spChg>
        <pc:spChg chg="mod">
          <ac:chgData name="Shariq Syed Muhammad" userId="e90dc167-f23e-43ba-bef1-cedcd35353ce" providerId="ADAL" clId="{441F1E88-568D-429A-BBBF-598F7EB56AC9}" dt="2025-09-22T14:29:47.214" v="308" actId="2711"/>
          <ac:spMkLst>
            <pc:docMk/>
            <pc:sldMk cId="0" sldId="462"/>
            <ac:spMk id="193582" creationId="{AE5DD59F-E1D3-4999-97F6-D46E89BA1D2F}"/>
          </ac:spMkLst>
        </pc:spChg>
        <pc:spChg chg="mod">
          <ac:chgData name="Shariq Syed Muhammad" userId="e90dc167-f23e-43ba-bef1-cedcd35353ce" providerId="ADAL" clId="{441F1E88-568D-429A-BBBF-598F7EB56AC9}" dt="2025-09-22T14:29:47.214" v="308" actId="2711"/>
          <ac:spMkLst>
            <pc:docMk/>
            <pc:sldMk cId="0" sldId="462"/>
            <ac:spMk id="193583" creationId="{5ACAEED5-FD0E-4BB9-9C2C-75FE2130E4DC}"/>
          </ac:spMkLst>
        </pc:spChg>
        <pc:spChg chg="mod">
          <ac:chgData name="Shariq Syed Muhammad" userId="e90dc167-f23e-43ba-bef1-cedcd35353ce" providerId="ADAL" clId="{441F1E88-568D-429A-BBBF-598F7EB56AC9}" dt="2025-09-22T14:29:47.214" v="308" actId="2711"/>
          <ac:spMkLst>
            <pc:docMk/>
            <pc:sldMk cId="0" sldId="462"/>
            <ac:spMk id="193584" creationId="{3F3647EB-4C00-413F-9816-47D1BBC8C7D4}"/>
          </ac:spMkLst>
        </pc:spChg>
        <pc:spChg chg="mod">
          <ac:chgData name="Shariq Syed Muhammad" userId="e90dc167-f23e-43ba-bef1-cedcd35353ce" providerId="ADAL" clId="{441F1E88-568D-429A-BBBF-598F7EB56AC9}" dt="2025-09-22T14:29:47.214" v="308" actId="2711"/>
          <ac:spMkLst>
            <pc:docMk/>
            <pc:sldMk cId="0" sldId="462"/>
            <ac:spMk id="193585" creationId="{628D3366-19D3-4442-9D22-1627C6FDEA50}"/>
          </ac:spMkLst>
        </pc:spChg>
        <pc:spChg chg="mod">
          <ac:chgData name="Shariq Syed Muhammad" userId="e90dc167-f23e-43ba-bef1-cedcd35353ce" providerId="ADAL" clId="{441F1E88-568D-429A-BBBF-598F7EB56AC9}" dt="2025-09-22T14:29:47.214" v="308" actId="2711"/>
          <ac:spMkLst>
            <pc:docMk/>
            <pc:sldMk cId="0" sldId="462"/>
            <ac:spMk id="193586" creationId="{AE4801C8-E5C8-4448-B716-1A87DAE87E0D}"/>
          </ac:spMkLst>
        </pc:spChg>
        <pc:spChg chg="mod">
          <ac:chgData name="Shariq Syed Muhammad" userId="e90dc167-f23e-43ba-bef1-cedcd35353ce" providerId="ADAL" clId="{441F1E88-568D-429A-BBBF-598F7EB56AC9}" dt="2025-09-22T14:29:47.214" v="308" actId="2711"/>
          <ac:spMkLst>
            <pc:docMk/>
            <pc:sldMk cId="0" sldId="462"/>
            <ac:spMk id="193587" creationId="{A4F23041-32B7-4CE7-B0A6-02519EF370DE}"/>
          </ac:spMkLst>
        </pc:spChg>
        <pc:spChg chg="mod">
          <ac:chgData name="Shariq Syed Muhammad" userId="e90dc167-f23e-43ba-bef1-cedcd35353ce" providerId="ADAL" clId="{441F1E88-568D-429A-BBBF-598F7EB56AC9}" dt="2025-09-22T14:29:47.214" v="308" actId="2711"/>
          <ac:spMkLst>
            <pc:docMk/>
            <pc:sldMk cId="0" sldId="462"/>
            <ac:spMk id="193588" creationId="{F80DE8C4-0D4D-494E-8DDD-45BD186DC2A4}"/>
          </ac:spMkLst>
        </pc:spChg>
        <pc:spChg chg="mod">
          <ac:chgData name="Shariq Syed Muhammad" userId="e90dc167-f23e-43ba-bef1-cedcd35353ce" providerId="ADAL" clId="{441F1E88-568D-429A-BBBF-598F7EB56AC9}" dt="2025-09-22T14:29:47.214" v="308" actId="2711"/>
          <ac:spMkLst>
            <pc:docMk/>
            <pc:sldMk cId="0" sldId="462"/>
            <ac:spMk id="193589" creationId="{B24419DA-A6CF-4A08-A923-F93F8D6ABAC5}"/>
          </ac:spMkLst>
        </pc:spChg>
        <pc:spChg chg="mod">
          <ac:chgData name="Shariq Syed Muhammad" userId="e90dc167-f23e-43ba-bef1-cedcd35353ce" providerId="ADAL" clId="{441F1E88-568D-429A-BBBF-598F7EB56AC9}" dt="2025-09-22T14:29:47.214" v="308" actId="2711"/>
          <ac:spMkLst>
            <pc:docMk/>
            <pc:sldMk cId="0" sldId="462"/>
            <ac:spMk id="193590" creationId="{ADC3BA59-736F-4FDD-9B54-310DEFB9A51E}"/>
          </ac:spMkLst>
        </pc:spChg>
        <pc:spChg chg="mod">
          <ac:chgData name="Shariq Syed Muhammad" userId="e90dc167-f23e-43ba-bef1-cedcd35353ce" providerId="ADAL" clId="{441F1E88-568D-429A-BBBF-598F7EB56AC9}" dt="2025-09-22T14:29:47.214" v="308" actId="2711"/>
          <ac:spMkLst>
            <pc:docMk/>
            <pc:sldMk cId="0" sldId="462"/>
            <ac:spMk id="193591" creationId="{F91113A3-640F-4FFB-B67D-9AB19869FB2B}"/>
          </ac:spMkLst>
        </pc:spChg>
        <pc:spChg chg="mod">
          <ac:chgData name="Shariq Syed Muhammad" userId="e90dc167-f23e-43ba-bef1-cedcd35353ce" providerId="ADAL" clId="{441F1E88-568D-429A-BBBF-598F7EB56AC9}" dt="2025-09-22T14:29:47.214" v="308" actId="2711"/>
          <ac:spMkLst>
            <pc:docMk/>
            <pc:sldMk cId="0" sldId="462"/>
            <ac:spMk id="193592" creationId="{B4BEECD9-7BC1-439A-8431-93F0C54BC740}"/>
          </ac:spMkLst>
        </pc:spChg>
        <pc:spChg chg="mod">
          <ac:chgData name="Shariq Syed Muhammad" userId="e90dc167-f23e-43ba-bef1-cedcd35353ce" providerId="ADAL" clId="{441F1E88-568D-429A-BBBF-598F7EB56AC9}" dt="2025-09-22T14:29:47.214" v="308" actId="2711"/>
          <ac:spMkLst>
            <pc:docMk/>
            <pc:sldMk cId="0" sldId="462"/>
            <ac:spMk id="193593" creationId="{53CF6D79-D446-4DCD-B1E1-1C988DFF166B}"/>
          </ac:spMkLst>
        </pc:spChg>
        <pc:spChg chg="mod">
          <ac:chgData name="Shariq Syed Muhammad" userId="e90dc167-f23e-43ba-bef1-cedcd35353ce" providerId="ADAL" clId="{441F1E88-568D-429A-BBBF-598F7EB56AC9}" dt="2025-09-22T14:29:47.214" v="308" actId="2711"/>
          <ac:spMkLst>
            <pc:docMk/>
            <pc:sldMk cId="0" sldId="462"/>
            <ac:spMk id="193594" creationId="{34986621-8CDA-44C5-ACAE-B68210EA1A8C}"/>
          </ac:spMkLst>
        </pc:spChg>
        <pc:spChg chg="mod">
          <ac:chgData name="Shariq Syed Muhammad" userId="e90dc167-f23e-43ba-bef1-cedcd35353ce" providerId="ADAL" clId="{441F1E88-568D-429A-BBBF-598F7EB56AC9}" dt="2025-09-22T14:29:47.214" v="308" actId="2711"/>
          <ac:spMkLst>
            <pc:docMk/>
            <pc:sldMk cId="0" sldId="462"/>
            <ac:spMk id="193595" creationId="{2E9B731B-5E71-4CBB-99CF-A090977DC7F7}"/>
          </ac:spMkLst>
        </pc:spChg>
        <pc:spChg chg="mod">
          <ac:chgData name="Shariq Syed Muhammad" userId="e90dc167-f23e-43ba-bef1-cedcd35353ce" providerId="ADAL" clId="{441F1E88-568D-429A-BBBF-598F7EB56AC9}" dt="2025-09-22T14:29:47.214" v="308" actId="2711"/>
          <ac:spMkLst>
            <pc:docMk/>
            <pc:sldMk cId="0" sldId="462"/>
            <ac:spMk id="193596" creationId="{7D4778C9-8039-4E2A-8B56-90D7CDB0C8EE}"/>
          </ac:spMkLst>
        </pc:spChg>
        <pc:spChg chg="mod">
          <ac:chgData name="Shariq Syed Muhammad" userId="e90dc167-f23e-43ba-bef1-cedcd35353ce" providerId="ADAL" clId="{441F1E88-568D-429A-BBBF-598F7EB56AC9}" dt="2025-09-22T14:29:47.214" v="308" actId="2711"/>
          <ac:spMkLst>
            <pc:docMk/>
            <pc:sldMk cId="0" sldId="462"/>
            <ac:spMk id="193597" creationId="{224D8434-BDF4-410E-93F6-87CFCC1D82C2}"/>
          </ac:spMkLst>
        </pc:spChg>
        <pc:spChg chg="mod">
          <ac:chgData name="Shariq Syed Muhammad" userId="e90dc167-f23e-43ba-bef1-cedcd35353ce" providerId="ADAL" clId="{441F1E88-568D-429A-BBBF-598F7EB56AC9}" dt="2025-09-22T14:29:47.214" v="308" actId="2711"/>
          <ac:spMkLst>
            <pc:docMk/>
            <pc:sldMk cId="0" sldId="462"/>
            <ac:spMk id="193598" creationId="{5C1AA409-249E-4B67-A9E9-A5E18D189469}"/>
          </ac:spMkLst>
        </pc:spChg>
        <pc:spChg chg="mod">
          <ac:chgData name="Shariq Syed Muhammad" userId="e90dc167-f23e-43ba-bef1-cedcd35353ce" providerId="ADAL" clId="{441F1E88-568D-429A-BBBF-598F7EB56AC9}" dt="2025-09-22T14:29:47.214" v="308" actId="2711"/>
          <ac:spMkLst>
            <pc:docMk/>
            <pc:sldMk cId="0" sldId="462"/>
            <ac:spMk id="193599" creationId="{CAB47D57-CD0B-4B5C-B323-6ABE13B483BA}"/>
          </ac:spMkLst>
        </pc:spChg>
        <pc:spChg chg="mod">
          <ac:chgData name="Shariq Syed Muhammad" userId="e90dc167-f23e-43ba-bef1-cedcd35353ce" providerId="ADAL" clId="{441F1E88-568D-429A-BBBF-598F7EB56AC9}" dt="2025-09-22T14:29:47.214" v="308" actId="2711"/>
          <ac:spMkLst>
            <pc:docMk/>
            <pc:sldMk cId="0" sldId="462"/>
            <ac:spMk id="193600" creationId="{6EC70999-9BBB-4BE0-B4E1-E0A0B4411CC4}"/>
          </ac:spMkLst>
        </pc:spChg>
        <pc:spChg chg="mod">
          <ac:chgData name="Shariq Syed Muhammad" userId="e90dc167-f23e-43ba-bef1-cedcd35353ce" providerId="ADAL" clId="{441F1E88-568D-429A-BBBF-598F7EB56AC9}" dt="2025-09-22T14:29:47.214" v="308" actId="2711"/>
          <ac:spMkLst>
            <pc:docMk/>
            <pc:sldMk cId="0" sldId="462"/>
            <ac:spMk id="193601" creationId="{D57AED94-46A5-4CCA-9BAC-02E691FBEECE}"/>
          </ac:spMkLst>
        </pc:spChg>
        <pc:spChg chg="mod">
          <ac:chgData name="Shariq Syed Muhammad" userId="e90dc167-f23e-43ba-bef1-cedcd35353ce" providerId="ADAL" clId="{441F1E88-568D-429A-BBBF-598F7EB56AC9}" dt="2025-09-22T14:29:47.214" v="308" actId="2711"/>
          <ac:spMkLst>
            <pc:docMk/>
            <pc:sldMk cId="0" sldId="462"/>
            <ac:spMk id="193602" creationId="{8DB5381B-2672-49DE-8800-6C1E6BA18C65}"/>
          </ac:spMkLst>
        </pc:spChg>
        <pc:spChg chg="mod">
          <ac:chgData name="Shariq Syed Muhammad" userId="e90dc167-f23e-43ba-bef1-cedcd35353ce" providerId="ADAL" clId="{441F1E88-568D-429A-BBBF-598F7EB56AC9}" dt="2025-09-16T14:42:35.473" v="120" actId="207"/>
          <ac:spMkLst>
            <pc:docMk/>
            <pc:sldMk cId="0" sldId="462"/>
            <ac:spMk id="193603" creationId="{A8DFCFDE-7ECC-4534-9631-6B51DF4D5488}"/>
          </ac:spMkLst>
        </pc:spChg>
        <pc:spChg chg="mod">
          <ac:chgData name="Shariq Syed Muhammad" userId="e90dc167-f23e-43ba-bef1-cedcd35353ce" providerId="ADAL" clId="{441F1E88-568D-429A-BBBF-598F7EB56AC9}" dt="2025-09-22T14:29:47.214" v="308" actId="2711"/>
          <ac:spMkLst>
            <pc:docMk/>
            <pc:sldMk cId="0" sldId="462"/>
            <ac:spMk id="595986" creationId="{2D25CA52-75A5-452E-85E7-A307BD01967C}"/>
          </ac:spMkLst>
        </pc:spChg>
        <pc:grpChg chg="del mod">
          <ac:chgData name="Shariq Syed Muhammad" userId="e90dc167-f23e-43ba-bef1-cedcd35353ce" providerId="ADAL" clId="{441F1E88-568D-429A-BBBF-598F7EB56AC9}" dt="2025-09-22T14:58:16.431" v="468" actId="478"/>
          <ac:grpSpMkLst>
            <pc:docMk/>
            <pc:sldMk cId="0" sldId="462"/>
            <ac:grpSpMk id="193558" creationId="{F650097F-79FD-4BA1-A634-679E653B76A5}"/>
          </ac:grpSpMkLst>
        </pc:grpChg>
        <pc:picChg chg="add mod">
          <ac:chgData name="Shariq Syed Muhammad" userId="e90dc167-f23e-43ba-bef1-cedcd35353ce" providerId="ADAL" clId="{441F1E88-568D-429A-BBBF-598F7EB56AC9}" dt="2025-09-22T15:08:10.961" v="623"/>
          <ac:picMkLst>
            <pc:docMk/>
            <pc:sldMk cId="0" sldId="462"/>
            <ac:picMk id="66" creationId="{C65F383C-F690-42BF-97B9-3DE6BC9D8C59}"/>
          </ac:picMkLst>
        </pc:picChg>
      </pc:sldChg>
      <pc:sldChg chg="addSp modSp add del mod">
        <pc:chgData name="Shariq Syed Muhammad" userId="e90dc167-f23e-43ba-bef1-cedcd35353ce" providerId="ADAL" clId="{441F1E88-568D-429A-BBBF-598F7EB56AC9}" dt="2025-09-22T15:08:00.337" v="617"/>
        <pc:sldMkLst>
          <pc:docMk/>
          <pc:sldMk cId="0" sldId="609"/>
        </pc:sldMkLst>
        <pc:spChg chg="mod">
          <ac:chgData name="Shariq Syed Muhammad" userId="e90dc167-f23e-43ba-bef1-cedcd35353ce" providerId="ADAL" clId="{441F1E88-568D-429A-BBBF-598F7EB56AC9}" dt="2025-09-22T14:25:37.917" v="273" actId="2711"/>
          <ac:spMkLst>
            <pc:docMk/>
            <pc:sldMk cId="0" sldId="609"/>
            <ac:spMk id="299010" creationId="{D3BE9F04-06B1-4C09-8CA7-E528EE8B535D}"/>
          </ac:spMkLst>
        </pc:spChg>
        <pc:spChg chg="mod">
          <ac:chgData name="Shariq Syed Muhammad" userId="e90dc167-f23e-43ba-bef1-cedcd35353ce" providerId="ADAL" clId="{441F1E88-568D-429A-BBBF-598F7EB56AC9}" dt="2025-09-22T14:26:59.972" v="294" actId="20577"/>
          <ac:spMkLst>
            <pc:docMk/>
            <pc:sldMk cId="0" sldId="609"/>
            <ac:spMk id="299011" creationId="{BF1A8753-F00D-42E4-B276-A8A485312883}"/>
          </ac:spMkLst>
        </pc:spChg>
        <pc:spChg chg="mod">
          <ac:chgData name="Shariq Syed Muhammad" userId="e90dc167-f23e-43ba-bef1-cedcd35353ce" providerId="ADAL" clId="{441F1E88-568D-429A-BBBF-598F7EB56AC9}" dt="2025-09-16T14:03:09.286" v="16" actId="1076"/>
          <ac:spMkLst>
            <pc:docMk/>
            <pc:sldMk cId="0" sldId="609"/>
            <ac:spMk id="299020" creationId="{B812A4A7-5D49-4C3E-9A4A-2885F0C702E5}"/>
          </ac:spMkLst>
        </pc:spChg>
        <pc:spChg chg="mod">
          <ac:chgData name="Shariq Syed Muhammad" userId="e90dc167-f23e-43ba-bef1-cedcd35353ce" providerId="ADAL" clId="{441F1E88-568D-429A-BBBF-598F7EB56AC9}" dt="2025-09-16T14:03:09.286" v="16" actId="1076"/>
          <ac:spMkLst>
            <pc:docMk/>
            <pc:sldMk cId="0" sldId="609"/>
            <ac:spMk id="299021" creationId="{31026EF0-968C-426C-B6EC-4AD2455A3D20}"/>
          </ac:spMkLst>
        </pc:spChg>
        <pc:spChg chg="mod">
          <ac:chgData name="Shariq Syed Muhammad" userId="e90dc167-f23e-43ba-bef1-cedcd35353ce" providerId="ADAL" clId="{441F1E88-568D-429A-BBBF-598F7EB56AC9}" dt="2025-09-16T14:03:09.286" v="16" actId="1076"/>
          <ac:spMkLst>
            <pc:docMk/>
            <pc:sldMk cId="0" sldId="609"/>
            <ac:spMk id="299022" creationId="{AC9A1D97-E2AB-409E-9D24-A09A300653E7}"/>
          </ac:spMkLst>
        </pc:spChg>
        <pc:spChg chg="mod">
          <ac:chgData name="Shariq Syed Muhammad" userId="e90dc167-f23e-43ba-bef1-cedcd35353ce" providerId="ADAL" clId="{441F1E88-568D-429A-BBBF-598F7EB56AC9}" dt="2025-09-16T14:03:09.286" v="16" actId="1076"/>
          <ac:spMkLst>
            <pc:docMk/>
            <pc:sldMk cId="0" sldId="609"/>
            <ac:spMk id="299023" creationId="{2D34A0EE-4674-4A4D-B2D9-401E6F59B64E}"/>
          </ac:spMkLst>
        </pc:spChg>
        <pc:spChg chg="mod">
          <ac:chgData name="Shariq Syed Muhammad" userId="e90dc167-f23e-43ba-bef1-cedcd35353ce" providerId="ADAL" clId="{441F1E88-568D-429A-BBBF-598F7EB56AC9}" dt="2025-09-16T14:03:09.286" v="16" actId="1076"/>
          <ac:spMkLst>
            <pc:docMk/>
            <pc:sldMk cId="0" sldId="609"/>
            <ac:spMk id="299024" creationId="{F3C1DDE4-EE28-4946-8933-F8160059FD3E}"/>
          </ac:spMkLst>
        </pc:spChg>
        <pc:spChg chg="mod">
          <ac:chgData name="Shariq Syed Muhammad" userId="e90dc167-f23e-43ba-bef1-cedcd35353ce" providerId="ADAL" clId="{441F1E88-568D-429A-BBBF-598F7EB56AC9}" dt="2025-09-16T14:03:09.286" v="16" actId="1076"/>
          <ac:spMkLst>
            <pc:docMk/>
            <pc:sldMk cId="0" sldId="609"/>
            <ac:spMk id="299033" creationId="{48BD33D0-208E-4D42-91D6-8497CEC4E293}"/>
          </ac:spMkLst>
        </pc:spChg>
        <pc:spChg chg="mod">
          <ac:chgData name="Shariq Syed Muhammad" userId="e90dc167-f23e-43ba-bef1-cedcd35353ce" providerId="ADAL" clId="{441F1E88-568D-429A-BBBF-598F7EB56AC9}" dt="2025-09-16T14:03:09.286" v="16" actId="1076"/>
          <ac:spMkLst>
            <pc:docMk/>
            <pc:sldMk cId="0" sldId="609"/>
            <ac:spMk id="299034" creationId="{D5B47550-CD7A-4834-8C2D-E7EFAB30E6F1}"/>
          </ac:spMkLst>
        </pc:spChg>
        <pc:spChg chg="mod">
          <ac:chgData name="Shariq Syed Muhammad" userId="e90dc167-f23e-43ba-bef1-cedcd35353ce" providerId="ADAL" clId="{441F1E88-568D-429A-BBBF-598F7EB56AC9}" dt="2025-09-16T14:03:09.286" v="16" actId="1076"/>
          <ac:spMkLst>
            <pc:docMk/>
            <pc:sldMk cId="0" sldId="609"/>
            <ac:spMk id="299035" creationId="{2D0F2842-1C1C-4E3C-AD28-2A8EE0EFAB14}"/>
          </ac:spMkLst>
        </pc:spChg>
        <pc:spChg chg="mod">
          <ac:chgData name="Shariq Syed Muhammad" userId="e90dc167-f23e-43ba-bef1-cedcd35353ce" providerId="ADAL" clId="{441F1E88-568D-429A-BBBF-598F7EB56AC9}" dt="2025-09-16T14:03:09.286" v="16" actId="1076"/>
          <ac:spMkLst>
            <pc:docMk/>
            <pc:sldMk cId="0" sldId="609"/>
            <ac:spMk id="299036" creationId="{0E68AF34-6BB0-441B-A8E3-32FB18A247D6}"/>
          </ac:spMkLst>
        </pc:spChg>
        <pc:spChg chg="mod">
          <ac:chgData name="Shariq Syed Muhammad" userId="e90dc167-f23e-43ba-bef1-cedcd35353ce" providerId="ADAL" clId="{441F1E88-568D-429A-BBBF-598F7EB56AC9}" dt="2025-09-16T14:03:09.286" v="16" actId="1076"/>
          <ac:spMkLst>
            <pc:docMk/>
            <pc:sldMk cId="0" sldId="609"/>
            <ac:spMk id="299037" creationId="{131C22F3-160E-4B3A-AD72-F937F8233A1A}"/>
          </ac:spMkLst>
        </pc:spChg>
        <pc:spChg chg="mod">
          <ac:chgData name="Shariq Syed Muhammad" userId="e90dc167-f23e-43ba-bef1-cedcd35353ce" providerId="ADAL" clId="{441F1E88-568D-429A-BBBF-598F7EB56AC9}" dt="2025-09-16T14:03:09.286" v="16" actId="1076"/>
          <ac:spMkLst>
            <pc:docMk/>
            <pc:sldMk cId="0" sldId="609"/>
            <ac:spMk id="299039" creationId="{455BC708-9E2E-4C47-86A4-C425E5C78E9D}"/>
          </ac:spMkLst>
        </pc:spChg>
        <pc:spChg chg="mod">
          <ac:chgData name="Shariq Syed Muhammad" userId="e90dc167-f23e-43ba-bef1-cedcd35353ce" providerId="ADAL" clId="{441F1E88-568D-429A-BBBF-598F7EB56AC9}" dt="2025-09-16T14:03:09.286" v="16" actId="1076"/>
          <ac:spMkLst>
            <pc:docMk/>
            <pc:sldMk cId="0" sldId="609"/>
            <ac:spMk id="299041" creationId="{6A9C1266-9AA8-4413-AE94-D443F1FC3250}"/>
          </ac:spMkLst>
        </pc:spChg>
        <pc:spChg chg="mod">
          <ac:chgData name="Shariq Syed Muhammad" userId="e90dc167-f23e-43ba-bef1-cedcd35353ce" providerId="ADAL" clId="{441F1E88-568D-429A-BBBF-598F7EB56AC9}" dt="2025-09-16T14:03:09.286" v="16" actId="1076"/>
          <ac:spMkLst>
            <pc:docMk/>
            <pc:sldMk cId="0" sldId="609"/>
            <ac:spMk id="299042" creationId="{13305FDB-8B08-40BB-BC3D-F256126B595F}"/>
          </ac:spMkLst>
        </pc:spChg>
        <pc:spChg chg="mod">
          <ac:chgData name="Shariq Syed Muhammad" userId="e90dc167-f23e-43ba-bef1-cedcd35353ce" providerId="ADAL" clId="{441F1E88-568D-429A-BBBF-598F7EB56AC9}" dt="2025-09-16T14:03:09.286" v="16" actId="1076"/>
          <ac:spMkLst>
            <pc:docMk/>
            <pc:sldMk cId="0" sldId="609"/>
            <ac:spMk id="299051" creationId="{6D6073D9-2076-4902-AF7A-9E0EB0B92229}"/>
          </ac:spMkLst>
        </pc:spChg>
        <pc:spChg chg="mod">
          <ac:chgData name="Shariq Syed Muhammad" userId="e90dc167-f23e-43ba-bef1-cedcd35353ce" providerId="ADAL" clId="{441F1E88-568D-429A-BBBF-598F7EB56AC9}" dt="2025-09-16T14:03:09.286" v="16" actId="1076"/>
          <ac:spMkLst>
            <pc:docMk/>
            <pc:sldMk cId="0" sldId="609"/>
            <ac:spMk id="299052" creationId="{D96E559C-6E59-4CC9-9299-2766C2F73BA1}"/>
          </ac:spMkLst>
        </pc:spChg>
        <pc:spChg chg="mod">
          <ac:chgData name="Shariq Syed Muhammad" userId="e90dc167-f23e-43ba-bef1-cedcd35353ce" providerId="ADAL" clId="{441F1E88-568D-429A-BBBF-598F7EB56AC9}" dt="2025-09-16T14:03:09.286" v="16" actId="1076"/>
          <ac:spMkLst>
            <pc:docMk/>
            <pc:sldMk cId="0" sldId="609"/>
            <ac:spMk id="299053" creationId="{A5594E2E-30A5-4989-9B1A-38D237D0CC28}"/>
          </ac:spMkLst>
        </pc:spChg>
        <pc:spChg chg="mod">
          <ac:chgData name="Shariq Syed Muhammad" userId="e90dc167-f23e-43ba-bef1-cedcd35353ce" providerId="ADAL" clId="{441F1E88-568D-429A-BBBF-598F7EB56AC9}" dt="2025-09-16T14:03:09.286" v="16" actId="1076"/>
          <ac:spMkLst>
            <pc:docMk/>
            <pc:sldMk cId="0" sldId="609"/>
            <ac:spMk id="299054" creationId="{4F61AFAC-0269-4DAB-A636-FC64E061A86A}"/>
          </ac:spMkLst>
        </pc:spChg>
        <pc:spChg chg="mod">
          <ac:chgData name="Shariq Syed Muhammad" userId="e90dc167-f23e-43ba-bef1-cedcd35353ce" providerId="ADAL" clId="{441F1E88-568D-429A-BBBF-598F7EB56AC9}" dt="2025-09-16T14:03:09.286" v="16" actId="1076"/>
          <ac:spMkLst>
            <pc:docMk/>
            <pc:sldMk cId="0" sldId="609"/>
            <ac:spMk id="299055" creationId="{981218A4-48A4-4F88-8F38-4CE6E8DB9998}"/>
          </ac:spMkLst>
        </pc:spChg>
        <pc:spChg chg="mod">
          <ac:chgData name="Shariq Syed Muhammad" userId="e90dc167-f23e-43ba-bef1-cedcd35353ce" providerId="ADAL" clId="{441F1E88-568D-429A-BBBF-598F7EB56AC9}" dt="2025-09-16T14:03:09.286" v="16" actId="1076"/>
          <ac:spMkLst>
            <pc:docMk/>
            <pc:sldMk cId="0" sldId="609"/>
            <ac:spMk id="299056" creationId="{4082184B-6A0F-4736-959B-1C20CEC86497}"/>
          </ac:spMkLst>
        </pc:spChg>
        <pc:spChg chg="mod">
          <ac:chgData name="Shariq Syed Muhammad" userId="e90dc167-f23e-43ba-bef1-cedcd35353ce" providerId="ADAL" clId="{441F1E88-568D-429A-BBBF-598F7EB56AC9}" dt="2025-09-16T14:03:09.286" v="16" actId="1076"/>
          <ac:spMkLst>
            <pc:docMk/>
            <pc:sldMk cId="0" sldId="609"/>
            <ac:spMk id="299057" creationId="{07BC57F2-D039-4E1D-BF43-C91AA1364227}"/>
          </ac:spMkLst>
        </pc:spChg>
        <pc:spChg chg="mod">
          <ac:chgData name="Shariq Syed Muhammad" userId="e90dc167-f23e-43ba-bef1-cedcd35353ce" providerId="ADAL" clId="{441F1E88-568D-429A-BBBF-598F7EB56AC9}" dt="2025-09-16T14:03:09.286" v="16" actId="1076"/>
          <ac:spMkLst>
            <pc:docMk/>
            <pc:sldMk cId="0" sldId="609"/>
            <ac:spMk id="299058" creationId="{EF14B519-15E8-4BAE-8905-C37902C13270}"/>
          </ac:spMkLst>
        </pc:spChg>
        <pc:spChg chg="mod">
          <ac:chgData name="Shariq Syed Muhammad" userId="e90dc167-f23e-43ba-bef1-cedcd35353ce" providerId="ADAL" clId="{441F1E88-568D-429A-BBBF-598F7EB56AC9}" dt="2025-09-16T14:03:09.286" v="16" actId="1076"/>
          <ac:spMkLst>
            <pc:docMk/>
            <pc:sldMk cId="0" sldId="609"/>
            <ac:spMk id="299061" creationId="{C5C51B27-7AF4-42A4-82E7-D4523C17B212}"/>
          </ac:spMkLst>
        </pc:spChg>
        <pc:spChg chg="mod">
          <ac:chgData name="Shariq Syed Muhammad" userId="e90dc167-f23e-43ba-bef1-cedcd35353ce" providerId="ADAL" clId="{441F1E88-568D-429A-BBBF-598F7EB56AC9}" dt="2025-09-16T14:03:09.286" v="16" actId="1076"/>
          <ac:spMkLst>
            <pc:docMk/>
            <pc:sldMk cId="0" sldId="609"/>
            <ac:spMk id="299063" creationId="{EA8F373A-490F-4F22-9DB0-1343CC0A1D4E}"/>
          </ac:spMkLst>
        </pc:spChg>
        <pc:spChg chg="mod">
          <ac:chgData name="Shariq Syed Muhammad" userId="e90dc167-f23e-43ba-bef1-cedcd35353ce" providerId="ADAL" clId="{441F1E88-568D-429A-BBBF-598F7EB56AC9}" dt="2025-09-16T14:03:09.286" v="16" actId="1076"/>
          <ac:spMkLst>
            <pc:docMk/>
            <pc:sldMk cId="0" sldId="609"/>
            <ac:spMk id="299064" creationId="{7545B0AB-AF33-4FD6-B3B7-2A73F2DF42FE}"/>
          </ac:spMkLst>
        </pc:spChg>
        <pc:spChg chg="mod">
          <ac:chgData name="Shariq Syed Muhammad" userId="e90dc167-f23e-43ba-bef1-cedcd35353ce" providerId="ADAL" clId="{441F1E88-568D-429A-BBBF-598F7EB56AC9}" dt="2025-09-16T14:03:09.286" v="16" actId="1076"/>
          <ac:spMkLst>
            <pc:docMk/>
            <pc:sldMk cId="0" sldId="609"/>
            <ac:spMk id="299065" creationId="{BA53FE45-81DC-44DA-B1ED-247BC6C254FC}"/>
          </ac:spMkLst>
        </pc:spChg>
        <pc:spChg chg="mod">
          <ac:chgData name="Shariq Syed Muhammad" userId="e90dc167-f23e-43ba-bef1-cedcd35353ce" providerId="ADAL" clId="{441F1E88-568D-429A-BBBF-598F7EB56AC9}" dt="2025-09-16T14:03:09.286" v="16" actId="1076"/>
          <ac:spMkLst>
            <pc:docMk/>
            <pc:sldMk cId="0" sldId="609"/>
            <ac:spMk id="299066" creationId="{15A8911A-C061-4D4A-97B6-561F10503055}"/>
          </ac:spMkLst>
        </pc:spChg>
        <pc:spChg chg="mod">
          <ac:chgData name="Shariq Syed Muhammad" userId="e90dc167-f23e-43ba-bef1-cedcd35353ce" providerId="ADAL" clId="{441F1E88-568D-429A-BBBF-598F7EB56AC9}" dt="2025-09-16T14:03:09.286" v="16" actId="1076"/>
          <ac:spMkLst>
            <pc:docMk/>
            <pc:sldMk cId="0" sldId="609"/>
            <ac:spMk id="299068" creationId="{7703A07D-05BD-460F-94D8-B93EE4B2D8BB}"/>
          </ac:spMkLst>
        </pc:spChg>
        <pc:spChg chg="mod">
          <ac:chgData name="Shariq Syed Muhammad" userId="e90dc167-f23e-43ba-bef1-cedcd35353ce" providerId="ADAL" clId="{441F1E88-568D-429A-BBBF-598F7EB56AC9}" dt="2025-09-16T14:03:09.286" v="16" actId="1076"/>
          <ac:spMkLst>
            <pc:docMk/>
            <pc:sldMk cId="0" sldId="609"/>
            <ac:spMk id="299069" creationId="{B26178D4-BB4A-4796-9C59-23FCBA4980F0}"/>
          </ac:spMkLst>
        </pc:spChg>
        <pc:spChg chg="mod">
          <ac:chgData name="Shariq Syed Muhammad" userId="e90dc167-f23e-43ba-bef1-cedcd35353ce" providerId="ADAL" clId="{441F1E88-568D-429A-BBBF-598F7EB56AC9}" dt="2025-09-16T14:03:09.286" v="16" actId="1076"/>
          <ac:spMkLst>
            <pc:docMk/>
            <pc:sldMk cId="0" sldId="609"/>
            <ac:spMk id="299071" creationId="{9582A87E-1BAF-450E-82FD-A5599BCA11D1}"/>
          </ac:spMkLst>
        </pc:spChg>
        <pc:spChg chg="mod">
          <ac:chgData name="Shariq Syed Muhammad" userId="e90dc167-f23e-43ba-bef1-cedcd35353ce" providerId="ADAL" clId="{441F1E88-568D-429A-BBBF-598F7EB56AC9}" dt="2025-09-16T14:03:09.286" v="16" actId="1076"/>
          <ac:spMkLst>
            <pc:docMk/>
            <pc:sldMk cId="0" sldId="609"/>
            <ac:spMk id="299072" creationId="{DD769DB8-88AB-4182-AF6B-4A5036D65D1F}"/>
          </ac:spMkLst>
        </pc:spChg>
        <pc:spChg chg="mod">
          <ac:chgData name="Shariq Syed Muhammad" userId="e90dc167-f23e-43ba-bef1-cedcd35353ce" providerId="ADAL" clId="{441F1E88-568D-429A-BBBF-598F7EB56AC9}" dt="2025-09-16T14:03:09.286" v="16" actId="1076"/>
          <ac:spMkLst>
            <pc:docMk/>
            <pc:sldMk cId="0" sldId="609"/>
            <ac:spMk id="299073" creationId="{0A9EAE94-53C1-4BC1-A3C2-5D907F941CAC}"/>
          </ac:spMkLst>
        </pc:spChg>
        <pc:spChg chg="mod">
          <ac:chgData name="Shariq Syed Muhammad" userId="e90dc167-f23e-43ba-bef1-cedcd35353ce" providerId="ADAL" clId="{441F1E88-568D-429A-BBBF-598F7EB56AC9}" dt="2025-09-16T14:03:09.286" v="16" actId="1076"/>
          <ac:spMkLst>
            <pc:docMk/>
            <pc:sldMk cId="0" sldId="609"/>
            <ac:spMk id="299074" creationId="{6B66CECC-49D8-4B69-B1FF-9323A1691EF6}"/>
          </ac:spMkLst>
        </pc:spChg>
        <pc:spChg chg="mod">
          <ac:chgData name="Shariq Syed Muhammad" userId="e90dc167-f23e-43ba-bef1-cedcd35353ce" providerId="ADAL" clId="{441F1E88-568D-429A-BBBF-598F7EB56AC9}" dt="2025-09-16T14:03:09.286" v="16" actId="1076"/>
          <ac:spMkLst>
            <pc:docMk/>
            <pc:sldMk cId="0" sldId="609"/>
            <ac:spMk id="299079" creationId="{161935D1-42C8-4C99-844C-9285E1FD148B}"/>
          </ac:spMkLst>
        </pc:spChg>
        <pc:spChg chg="mod">
          <ac:chgData name="Shariq Syed Muhammad" userId="e90dc167-f23e-43ba-bef1-cedcd35353ce" providerId="ADAL" clId="{441F1E88-568D-429A-BBBF-598F7EB56AC9}" dt="2025-09-16T14:03:09.286" v="16" actId="1076"/>
          <ac:spMkLst>
            <pc:docMk/>
            <pc:sldMk cId="0" sldId="609"/>
            <ac:spMk id="299084" creationId="{F63C9222-A3D8-4571-9E7B-CEB3A1EA34CB}"/>
          </ac:spMkLst>
        </pc:spChg>
        <pc:spChg chg="mod">
          <ac:chgData name="Shariq Syed Muhammad" userId="e90dc167-f23e-43ba-bef1-cedcd35353ce" providerId="ADAL" clId="{441F1E88-568D-429A-BBBF-598F7EB56AC9}" dt="2025-09-16T14:03:09.286" v="16" actId="1076"/>
          <ac:spMkLst>
            <pc:docMk/>
            <pc:sldMk cId="0" sldId="609"/>
            <ac:spMk id="299086" creationId="{8E5D10B8-FF5E-4A79-BEBE-8F6154AD417E}"/>
          </ac:spMkLst>
        </pc:spChg>
        <pc:spChg chg="mod">
          <ac:chgData name="Shariq Syed Muhammad" userId="e90dc167-f23e-43ba-bef1-cedcd35353ce" providerId="ADAL" clId="{441F1E88-568D-429A-BBBF-598F7EB56AC9}" dt="2025-09-16T14:03:09.286" v="16" actId="1076"/>
          <ac:spMkLst>
            <pc:docMk/>
            <pc:sldMk cId="0" sldId="609"/>
            <ac:spMk id="299087" creationId="{77BE10CD-7653-42FF-8CA1-A6DD2ABFBBD3}"/>
          </ac:spMkLst>
        </pc:spChg>
        <pc:spChg chg="mod">
          <ac:chgData name="Shariq Syed Muhammad" userId="e90dc167-f23e-43ba-bef1-cedcd35353ce" providerId="ADAL" clId="{441F1E88-568D-429A-BBBF-598F7EB56AC9}" dt="2025-09-16T14:03:09.286" v="16" actId="1076"/>
          <ac:spMkLst>
            <pc:docMk/>
            <pc:sldMk cId="0" sldId="609"/>
            <ac:spMk id="299088" creationId="{F37D4AE6-82B5-45E5-8012-69357E718489}"/>
          </ac:spMkLst>
        </pc:spChg>
        <pc:spChg chg="mod">
          <ac:chgData name="Shariq Syed Muhammad" userId="e90dc167-f23e-43ba-bef1-cedcd35353ce" providerId="ADAL" clId="{441F1E88-568D-429A-BBBF-598F7EB56AC9}" dt="2025-09-16T14:03:09.286" v="16" actId="1076"/>
          <ac:spMkLst>
            <pc:docMk/>
            <pc:sldMk cId="0" sldId="609"/>
            <ac:spMk id="299091" creationId="{5DD538DE-26A8-4793-880E-EEC423C25450}"/>
          </ac:spMkLst>
        </pc:spChg>
        <pc:spChg chg="mod">
          <ac:chgData name="Shariq Syed Muhammad" userId="e90dc167-f23e-43ba-bef1-cedcd35353ce" providerId="ADAL" clId="{441F1E88-568D-429A-BBBF-598F7EB56AC9}" dt="2025-09-16T14:03:09.286" v="16" actId="1076"/>
          <ac:spMkLst>
            <pc:docMk/>
            <pc:sldMk cId="0" sldId="609"/>
            <ac:spMk id="299093" creationId="{2B73A098-8CC2-404B-BBC5-C65F26DA2541}"/>
          </ac:spMkLst>
        </pc:spChg>
        <pc:spChg chg="mod">
          <ac:chgData name="Shariq Syed Muhammad" userId="e90dc167-f23e-43ba-bef1-cedcd35353ce" providerId="ADAL" clId="{441F1E88-568D-429A-BBBF-598F7EB56AC9}" dt="2025-09-16T14:03:09.286" v="16" actId="1076"/>
          <ac:spMkLst>
            <pc:docMk/>
            <pc:sldMk cId="0" sldId="609"/>
            <ac:spMk id="299094" creationId="{538CCC28-BF35-427E-B56F-FD3E0A72D6DD}"/>
          </ac:spMkLst>
        </pc:spChg>
        <pc:spChg chg="mod">
          <ac:chgData name="Shariq Syed Muhammad" userId="e90dc167-f23e-43ba-bef1-cedcd35353ce" providerId="ADAL" clId="{441F1E88-568D-429A-BBBF-598F7EB56AC9}" dt="2025-09-16T14:03:09.286" v="16" actId="1076"/>
          <ac:spMkLst>
            <pc:docMk/>
            <pc:sldMk cId="0" sldId="609"/>
            <ac:spMk id="299095" creationId="{6BBDBE1B-38FC-41AD-82FC-AC23F923343E}"/>
          </ac:spMkLst>
        </pc:spChg>
        <pc:spChg chg="mod">
          <ac:chgData name="Shariq Syed Muhammad" userId="e90dc167-f23e-43ba-bef1-cedcd35353ce" providerId="ADAL" clId="{441F1E88-568D-429A-BBBF-598F7EB56AC9}" dt="2025-09-16T14:03:09.286" v="16" actId="1076"/>
          <ac:spMkLst>
            <pc:docMk/>
            <pc:sldMk cId="0" sldId="609"/>
            <ac:spMk id="299096" creationId="{12BA80D2-F306-43FC-8144-58B1C8967D45}"/>
          </ac:spMkLst>
        </pc:spChg>
        <pc:spChg chg="mod">
          <ac:chgData name="Shariq Syed Muhammad" userId="e90dc167-f23e-43ba-bef1-cedcd35353ce" providerId="ADAL" clId="{441F1E88-568D-429A-BBBF-598F7EB56AC9}" dt="2025-09-16T14:03:09.286" v="16" actId="1076"/>
          <ac:spMkLst>
            <pc:docMk/>
            <pc:sldMk cId="0" sldId="609"/>
            <ac:spMk id="299097" creationId="{2A7B8F05-D403-4AD0-B28F-AAEFB670C52C}"/>
          </ac:spMkLst>
        </pc:spChg>
        <pc:spChg chg="mod">
          <ac:chgData name="Shariq Syed Muhammad" userId="e90dc167-f23e-43ba-bef1-cedcd35353ce" providerId="ADAL" clId="{441F1E88-568D-429A-BBBF-598F7EB56AC9}" dt="2025-09-16T14:03:09.286" v="16" actId="1076"/>
          <ac:spMkLst>
            <pc:docMk/>
            <pc:sldMk cId="0" sldId="609"/>
            <ac:spMk id="299100" creationId="{BE95370A-C997-48C7-8A57-486D49CC739F}"/>
          </ac:spMkLst>
        </pc:spChg>
        <pc:spChg chg="mod">
          <ac:chgData name="Shariq Syed Muhammad" userId="e90dc167-f23e-43ba-bef1-cedcd35353ce" providerId="ADAL" clId="{441F1E88-568D-429A-BBBF-598F7EB56AC9}" dt="2025-09-16T14:03:09.286" v="16" actId="1076"/>
          <ac:spMkLst>
            <pc:docMk/>
            <pc:sldMk cId="0" sldId="609"/>
            <ac:spMk id="299101" creationId="{24F9B1F8-4438-48A9-BF2F-9D35720362A2}"/>
          </ac:spMkLst>
        </pc:spChg>
        <pc:spChg chg="mod">
          <ac:chgData name="Shariq Syed Muhammad" userId="e90dc167-f23e-43ba-bef1-cedcd35353ce" providerId="ADAL" clId="{441F1E88-568D-429A-BBBF-598F7EB56AC9}" dt="2025-09-16T14:03:09.286" v="16" actId="1076"/>
          <ac:spMkLst>
            <pc:docMk/>
            <pc:sldMk cId="0" sldId="609"/>
            <ac:spMk id="299104" creationId="{E4C51314-A7B4-4312-8B8E-FA498E6E70A8}"/>
          </ac:spMkLst>
        </pc:spChg>
        <pc:spChg chg="mod">
          <ac:chgData name="Shariq Syed Muhammad" userId="e90dc167-f23e-43ba-bef1-cedcd35353ce" providerId="ADAL" clId="{441F1E88-568D-429A-BBBF-598F7EB56AC9}" dt="2025-09-16T14:03:09.286" v="16" actId="1076"/>
          <ac:spMkLst>
            <pc:docMk/>
            <pc:sldMk cId="0" sldId="609"/>
            <ac:spMk id="299105" creationId="{C382137A-18DE-43C6-A7E2-5B7213A8BECD}"/>
          </ac:spMkLst>
        </pc:spChg>
        <pc:spChg chg="mod">
          <ac:chgData name="Shariq Syed Muhammad" userId="e90dc167-f23e-43ba-bef1-cedcd35353ce" providerId="ADAL" clId="{441F1E88-568D-429A-BBBF-598F7EB56AC9}" dt="2025-09-16T14:03:09.286" v="16" actId="1076"/>
          <ac:spMkLst>
            <pc:docMk/>
            <pc:sldMk cId="0" sldId="609"/>
            <ac:spMk id="299106" creationId="{EC282B5B-B6E7-43A3-A223-99D678DA6D4B}"/>
          </ac:spMkLst>
        </pc:spChg>
        <pc:spChg chg="mod">
          <ac:chgData name="Shariq Syed Muhammad" userId="e90dc167-f23e-43ba-bef1-cedcd35353ce" providerId="ADAL" clId="{441F1E88-568D-429A-BBBF-598F7EB56AC9}" dt="2025-09-16T14:03:09.286" v="16" actId="1076"/>
          <ac:spMkLst>
            <pc:docMk/>
            <pc:sldMk cId="0" sldId="609"/>
            <ac:spMk id="299108" creationId="{510F1752-02D4-4206-83AD-978BD09DBB2D}"/>
          </ac:spMkLst>
        </pc:spChg>
        <pc:spChg chg="mod">
          <ac:chgData name="Shariq Syed Muhammad" userId="e90dc167-f23e-43ba-bef1-cedcd35353ce" providerId="ADAL" clId="{441F1E88-568D-429A-BBBF-598F7EB56AC9}" dt="2025-09-16T14:03:09.286" v="16" actId="1076"/>
          <ac:spMkLst>
            <pc:docMk/>
            <pc:sldMk cId="0" sldId="609"/>
            <ac:spMk id="299109" creationId="{10935E6B-F72C-4E04-ACB7-3103731F205A}"/>
          </ac:spMkLst>
        </pc:spChg>
        <pc:spChg chg="mod">
          <ac:chgData name="Shariq Syed Muhammad" userId="e90dc167-f23e-43ba-bef1-cedcd35353ce" providerId="ADAL" clId="{441F1E88-568D-429A-BBBF-598F7EB56AC9}" dt="2025-09-16T14:03:09.286" v="16" actId="1076"/>
          <ac:spMkLst>
            <pc:docMk/>
            <pc:sldMk cId="0" sldId="609"/>
            <ac:spMk id="299110" creationId="{C16A251B-72A1-4F84-BC13-B7BC432A6F74}"/>
          </ac:spMkLst>
        </pc:spChg>
        <pc:spChg chg="mod">
          <ac:chgData name="Shariq Syed Muhammad" userId="e90dc167-f23e-43ba-bef1-cedcd35353ce" providerId="ADAL" clId="{441F1E88-568D-429A-BBBF-598F7EB56AC9}" dt="2025-09-16T14:03:09.286" v="16" actId="1076"/>
          <ac:spMkLst>
            <pc:docMk/>
            <pc:sldMk cId="0" sldId="609"/>
            <ac:spMk id="299111" creationId="{F94D5308-DB49-4F10-88CC-29862CF141F3}"/>
          </ac:spMkLst>
        </pc:spChg>
        <pc:spChg chg="mod">
          <ac:chgData name="Shariq Syed Muhammad" userId="e90dc167-f23e-43ba-bef1-cedcd35353ce" providerId="ADAL" clId="{441F1E88-568D-429A-BBBF-598F7EB56AC9}" dt="2025-09-16T14:03:09.286" v="16" actId="1076"/>
          <ac:spMkLst>
            <pc:docMk/>
            <pc:sldMk cId="0" sldId="609"/>
            <ac:spMk id="299113" creationId="{E2C2873E-9AC6-4372-9AEF-E491F49C05F8}"/>
          </ac:spMkLst>
        </pc:spChg>
        <pc:spChg chg="mod">
          <ac:chgData name="Shariq Syed Muhammad" userId="e90dc167-f23e-43ba-bef1-cedcd35353ce" providerId="ADAL" clId="{441F1E88-568D-429A-BBBF-598F7EB56AC9}" dt="2025-09-16T14:03:09.286" v="16" actId="1076"/>
          <ac:spMkLst>
            <pc:docMk/>
            <pc:sldMk cId="0" sldId="609"/>
            <ac:spMk id="299114" creationId="{04831D70-DD4C-4FD7-A506-442EBD631BA6}"/>
          </ac:spMkLst>
        </pc:spChg>
        <pc:spChg chg="mod">
          <ac:chgData name="Shariq Syed Muhammad" userId="e90dc167-f23e-43ba-bef1-cedcd35353ce" providerId="ADAL" clId="{441F1E88-568D-429A-BBBF-598F7EB56AC9}" dt="2025-09-16T14:03:09.286" v="16" actId="1076"/>
          <ac:spMkLst>
            <pc:docMk/>
            <pc:sldMk cId="0" sldId="609"/>
            <ac:spMk id="299116" creationId="{741FFCBF-1E1D-434F-9EF9-771D8FF280FA}"/>
          </ac:spMkLst>
        </pc:spChg>
        <pc:spChg chg="mod">
          <ac:chgData name="Shariq Syed Muhammad" userId="e90dc167-f23e-43ba-bef1-cedcd35353ce" providerId="ADAL" clId="{441F1E88-568D-429A-BBBF-598F7EB56AC9}" dt="2025-09-16T14:03:09.286" v="16" actId="1076"/>
          <ac:spMkLst>
            <pc:docMk/>
            <pc:sldMk cId="0" sldId="609"/>
            <ac:spMk id="299117" creationId="{C4522BB7-7F4A-492B-B610-731B593BFF65}"/>
          </ac:spMkLst>
        </pc:spChg>
        <pc:spChg chg="mod">
          <ac:chgData name="Shariq Syed Muhammad" userId="e90dc167-f23e-43ba-bef1-cedcd35353ce" providerId="ADAL" clId="{441F1E88-568D-429A-BBBF-598F7EB56AC9}" dt="2025-09-16T14:03:09.286" v="16" actId="1076"/>
          <ac:spMkLst>
            <pc:docMk/>
            <pc:sldMk cId="0" sldId="609"/>
            <ac:spMk id="299118" creationId="{D153415B-5C51-4A20-AC60-664DAC580926}"/>
          </ac:spMkLst>
        </pc:spChg>
        <pc:grpChg chg="mod">
          <ac:chgData name="Shariq Syed Muhammad" userId="e90dc167-f23e-43ba-bef1-cedcd35353ce" providerId="ADAL" clId="{441F1E88-568D-429A-BBBF-598F7EB56AC9}" dt="2025-09-16T14:03:09.286" v="16" actId="1076"/>
          <ac:grpSpMkLst>
            <pc:docMk/>
            <pc:sldMk cId="0" sldId="609"/>
            <ac:grpSpMk id="299013" creationId="{2C09DACD-9405-4BFE-B2E4-1B38B0506EA1}"/>
          </ac:grpSpMkLst>
        </pc:grpChg>
        <pc:grpChg chg="mod">
          <ac:chgData name="Shariq Syed Muhammad" userId="e90dc167-f23e-43ba-bef1-cedcd35353ce" providerId="ADAL" clId="{441F1E88-568D-429A-BBBF-598F7EB56AC9}" dt="2025-09-16T14:03:09.286" v="16" actId="1076"/>
          <ac:grpSpMkLst>
            <pc:docMk/>
            <pc:sldMk cId="0" sldId="609"/>
            <ac:grpSpMk id="299014" creationId="{5EA33D2A-3574-4CDE-B745-C1E890C30A39}"/>
          </ac:grpSpMkLst>
        </pc:grpChg>
        <pc:grpChg chg="mod">
          <ac:chgData name="Shariq Syed Muhammad" userId="e90dc167-f23e-43ba-bef1-cedcd35353ce" providerId="ADAL" clId="{441F1E88-568D-429A-BBBF-598F7EB56AC9}" dt="2025-09-16T14:03:09.286" v="16" actId="1076"/>
          <ac:grpSpMkLst>
            <pc:docMk/>
            <pc:sldMk cId="0" sldId="609"/>
            <ac:grpSpMk id="299015" creationId="{57FF9C86-3930-4392-B144-1CBE20CAF0FC}"/>
          </ac:grpSpMkLst>
        </pc:grpChg>
        <pc:grpChg chg="mod">
          <ac:chgData name="Shariq Syed Muhammad" userId="e90dc167-f23e-43ba-bef1-cedcd35353ce" providerId="ADAL" clId="{441F1E88-568D-429A-BBBF-598F7EB56AC9}" dt="2025-09-16T14:03:09.286" v="16" actId="1076"/>
          <ac:grpSpMkLst>
            <pc:docMk/>
            <pc:sldMk cId="0" sldId="609"/>
            <ac:grpSpMk id="299016" creationId="{1CD46D4C-627E-44DD-94FA-B91211A909E0}"/>
          </ac:grpSpMkLst>
        </pc:grpChg>
        <pc:grpChg chg="mod">
          <ac:chgData name="Shariq Syed Muhammad" userId="e90dc167-f23e-43ba-bef1-cedcd35353ce" providerId="ADAL" clId="{441F1E88-568D-429A-BBBF-598F7EB56AC9}" dt="2025-09-16T14:03:09.286" v="16" actId="1076"/>
          <ac:grpSpMkLst>
            <pc:docMk/>
            <pc:sldMk cId="0" sldId="609"/>
            <ac:grpSpMk id="299017" creationId="{51D790CB-9F5B-46C8-8039-DA708E8EA97F}"/>
          </ac:grpSpMkLst>
        </pc:grpChg>
        <pc:grpChg chg="mod">
          <ac:chgData name="Shariq Syed Muhammad" userId="e90dc167-f23e-43ba-bef1-cedcd35353ce" providerId="ADAL" clId="{441F1E88-568D-429A-BBBF-598F7EB56AC9}" dt="2025-09-16T14:03:09.286" v="16" actId="1076"/>
          <ac:grpSpMkLst>
            <pc:docMk/>
            <pc:sldMk cId="0" sldId="609"/>
            <ac:grpSpMk id="299018" creationId="{09A7648A-9CF2-4665-90E1-DD265C4FD7E4}"/>
          </ac:grpSpMkLst>
        </pc:grpChg>
        <pc:grpChg chg="mod">
          <ac:chgData name="Shariq Syed Muhammad" userId="e90dc167-f23e-43ba-bef1-cedcd35353ce" providerId="ADAL" clId="{441F1E88-568D-429A-BBBF-598F7EB56AC9}" dt="2025-09-16T14:03:09.286" v="16" actId="1076"/>
          <ac:grpSpMkLst>
            <pc:docMk/>
            <pc:sldMk cId="0" sldId="609"/>
            <ac:grpSpMk id="299019" creationId="{55C7580A-2405-48AB-9342-AC3033E1E78C}"/>
          </ac:grpSpMkLst>
        </pc:grpChg>
        <pc:grpChg chg="mod">
          <ac:chgData name="Shariq Syed Muhammad" userId="e90dc167-f23e-43ba-bef1-cedcd35353ce" providerId="ADAL" clId="{441F1E88-568D-429A-BBBF-598F7EB56AC9}" dt="2025-09-16T14:03:09.286" v="16" actId="1076"/>
          <ac:grpSpMkLst>
            <pc:docMk/>
            <pc:sldMk cId="0" sldId="609"/>
            <ac:grpSpMk id="299025" creationId="{2D209444-095A-40F2-AC47-0F8D3AD8B1B6}"/>
          </ac:grpSpMkLst>
        </pc:grpChg>
        <pc:grpChg chg="mod">
          <ac:chgData name="Shariq Syed Muhammad" userId="e90dc167-f23e-43ba-bef1-cedcd35353ce" providerId="ADAL" clId="{441F1E88-568D-429A-BBBF-598F7EB56AC9}" dt="2025-09-16T14:03:09.286" v="16" actId="1076"/>
          <ac:grpSpMkLst>
            <pc:docMk/>
            <pc:sldMk cId="0" sldId="609"/>
            <ac:grpSpMk id="299026" creationId="{98F43BF9-7913-4F88-AFED-D06F9A295309}"/>
          </ac:grpSpMkLst>
        </pc:grpChg>
        <pc:grpChg chg="mod">
          <ac:chgData name="Shariq Syed Muhammad" userId="e90dc167-f23e-43ba-bef1-cedcd35353ce" providerId="ADAL" clId="{441F1E88-568D-429A-BBBF-598F7EB56AC9}" dt="2025-09-16T14:03:09.286" v="16" actId="1076"/>
          <ac:grpSpMkLst>
            <pc:docMk/>
            <pc:sldMk cId="0" sldId="609"/>
            <ac:grpSpMk id="299027" creationId="{FFBABB1E-2ED0-4130-B407-37774D8E8ADA}"/>
          </ac:grpSpMkLst>
        </pc:grpChg>
        <pc:grpChg chg="mod">
          <ac:chgData name="Shariq Syed Muhammad" userId="e90dc167-f23e-43ba-bef1-cedcd35353ce" providerId="ADAL" clId="{441F1E88-568D-429A-BBBF-598F7EB56AC9}" dt="2025-09-16T14:03:09.286" v="16" actId="1076"/>
          <ac:grpSpMkLst>
            <pc:docMk/>
            <pc:sldMk cId="0" sldId="609"/>
            <ac:grpSpMk id="299028" creationId="{2BBF862E-8F73-43FF-8E54-56893F26879C}"/>
          </ac:grpSpMkLst>
        </pc:grpChg>
        <pc:grpChg chg="mod">
          <ac:chgData name="Shariq Syed Muhammad" userId="e90dc167-f23e-43ba-bef1-cedcd35353ce" providerId="ADAL" clId="{441F1E88-568D-429A-BBBF-598F7EB56AC9}" dt="2025-09-16T14:03:09.286" v="16" actId="1076"/>
          <ac:grpSpMkLst>
            <pc:docMk/>
            <pc:sldMk cId="0" sldId="609"/>
            <ac:grpSpMk id="299029" creationId="{9858B65F-EFC8-4974-951C-BD99CB4155D7}"/>
          </ac:grpSpMkLst>
        </pc:grpChg>
        <pc:grpChg chg="mod">
          <ac:chgData name="Shariq Syed Muhammad" userId="e90dc167-f23e-43ba-bef1-cedcd35353ce" providerId="ADAL" clId="{441F1E88-568D-429A-BBBF-598F7EB56AC9}" dt="2025-09-16T14:03:09.286" v="16" actId="1076"/>
          <ac:grpSpMkLst>
            <pc:docMk/>
            <pc:sldMk cId="0" sldId="609"/>
            <ac:grpSpMk id="299030" creationId="{E371DAD4-FA63-48B1-B163-1B70B3353885}"/>
          </ac:grpSpMkLst>
        </pc:grpChg>
        <pc:grpChg chg="mod">
          <ac:chgData name="Shariq Syed Muhammad" userId="e90dc167-f23e-43ba-bef1-cedcd35353ce" providerId="ADAL" clId="{441F1E88-568D-429A-BBBF-598F7EB56AC9}" dt="2025-09-16T14:03:09.286" v="16" actId="1076"/>
          <ac:grpSpMkLst>
            <pc:docMk/>
            <pc:sldMk cId="0" sldId="609"/>
            <ac:grpSpMk id="299031" creationId="{B69CF048-7E24-4452-8004-647FEEEDFB63}"/>
          </ac:grpSpMkLst>
        </pc:grpChg>
        <pc:grpChg chg="mod">
          <ac:chgData name="Shariq Syed Muhammad" userId="e90dc167-f23e-43ba-bef1-cedcd35353ce" providerId="ADAL" clId="{441F1E88-568D-429A-BBBF-598F7EB56AC9}" dt="2025-09-16T14:03:09.286" v="16" actId="1076"/>
          <ac:grpSpMkLst>
            <pc:docMk/>
            <pc:sldMk cId="0" sldId="609"/>
            <ac:grpSpMk id="299032" creationId="{5B22C92E-4C81-4139-8762-39FF11207D32}"/>
          </ac:grpSpMkLst>
        </pc:grpChg>
        <pc:grpChg chg="mod">
          <ac:chgData name="Shariq Syed Muhammad" userId="e90dc167-f23e-43ba-bef1-cedcd35353ce" providerId="ADAL" clId="{441F1E88-568D-429A-BBBF-598F7EB56AC9}" dt="2025-09-16T14:03:09.286" v="16" actId="1076"/>
          <ac:grpSpMkLst>
            <pc:docMk/>
            <pc:sldMk cId="0" sldId="609"/>
            <ac:grpSpMk id="299038" creationId="{D89430DE-31EF-4BD6-AF81-CE3CF4B39A29}"/>
          </ac:grpSpMkLst>
        </pc:grpChg>
        <pc:grpChg chg="mod">
          <ac:chgData name="Shariq Syed Muhammad" userId="e90dc167-f23e-43ba-bef1-cedcd35353ce" providerId="ADAL" clId="{441F1E88-568D-429A-BBBF-598F7EB56AC9}" dt="2025-09-16T14:03:09.286" v="16" actId="1076"/>
          <ac:grpSpMkLst>
            <pc:docMk/>
            <pc:sldMk cId="0" sldId="609"/>
            <ac:grpSpMk id="299040" creationId="{82CE1EEF-3532-41EA-ACF1-15573894C6B8}"/>
          </ac:grpSpMkLst>
        </pc:grpChg>
        <pc:grpChg chg="mod">
          <ac:chgData name="Shariq Syed Muhammad" userId="e90dc167-f23e-43ba-bef1-cedcd35353ce" providerId="ADAL" clId="{441F1E88-568D-429A-BBBF-598F7EB56AC9}" dt="2025-09-16T14:03:09.286" v="16" actId="1076"/>
          <ac:grpSpMkLst>
            <pc:docMk/>
            <pc:sldMk cId="0" sldId="609"/>
            <ac:grpSpMk id="299043" creationId="{EA3C0B23-2970-4898-8E2A-322FF8E0DB15}"/>
          </ac:grpSpMkLst>
        </pc:grpChg>
        <pc:grpChg chg="mod">
          <ac:chgData name="Shariq Syed Muhammad" userId="e90dc167-f23e-43ba-bef1-cedcd35353ce" providerId="ADAL" clId="{441F1E88-568D-429A-BBBF-598F7EB56AC9}" dt="2025-09-16T14:03:09.286" v="16" actId="1076"/>
          <ac:grpSpMkLst>
            <pc:docMk/>
            <pc:sldMk cId="0" sldId="609"/>
            <ac:grpSpMk id="299044" creationId="{FFBB4B8B-D253-4E69-AD78-1FC8C2904E1E}"/>
          </ac:grpSpMkLst>
        </pc:grpChg>
        <pc:grpChg chg="mod">
          <ac:chgData name="Shariq Syed Muhammad" userId="e90dc167-f23e-43ba-bef1-cedcd35353ce" providerId="ADAL" clId="{441F1E88-568D-429A-BBBF-598F7EB56AC9}" dt="2025-09-16T14:03:09.286" v="16" actId="1076"/>
          <ac:grpSpMkLst>
            <pc:docMk/>
            <pc:sldMk cId="0" sldId="609"/>
            <ac:grpSpMk id="299045" creationId="{741BBF9E-3F64-4718-B8F8-837573EEDE92}"/>
          </ac:grpSpMkLst>
        </pc:grpChg>
        <pc:grpChg chg="mod">
          <ac:chgData name="Shariq Syed Muhammad" userId="e90dc167-f23e-43ba-bef1-cedcd35353ce" providerId="ADAL" clId="{441F1E88-568D-429A-BBBF-598F7EB56AC9}" dt="2025-09-16T14:03:09.286" v="16" actId="1076"/>
          <ac:grpSpMkLst>
            <pc:docMk/>
            <pc:sldMk cId="0" sldId="609"/>
            <ac:grpSpMk id="299046" creationId="{EACBFE94-8957-4EEA-B35B-224142D4E511}"/>
          </ac:grpSpMkLst>
        </pc:grpChg>
        <pc:grpChg chg="mod">
          <ac:chgData name="Shariq Syed Muhammad" userId="e90dc167-f23e-43ba-bef1-cedcd35353ce" providerId="ADAL" clId="{441F1E88-568D-429A-BBBF-598F7EB56AC9}" dt="2025-09-16T14:03:09.286" v="16" actId="1076"/>
          <ac:grpSpMkLst>
            <pc:docMk/>
            <pc:sldMk cId="0" sldId="609"/>
            <ac:grpSpMk id="299047" creationId="{DF4E8533-1900-45C8-B6F5-B8DBD3F3D8A8}"/>
          </ac:grpSpMkLst>
        </pc:grpChg>
        <pc:grpChg chg="mod">
          <ac:chgData name="Shariq Syed Muhammad" userId="e90dc167-f23e-43ba-bef1-cedcd35353ce" providerId="ADAL" clId="{441F1E88-568D-429A-BBBF-598F7EB56AC9}" dt="2025-09-16T14:03:09.286" v="16" actId="1076"/>
          <ac:grpSpMkLst>
            <pc:docMk/>
            <pc:sldMk cId="0" sldId="609"/>
            <ac:grpSpMk id="299048" creationId="{CCAC8672-30D2-486F-BE8B-3E1DFEAA5524}"/>
          </ac:grpSpMkLst>
        </pc:grpChg>
        <pc:grpChg chg="mod">
          <ac:chgData name="Shariq Syed Muhammad" userId="e90dc167-f23e-43ba-bef1-cedcd35353ce" providerId="ADAL" clId="{441F1E88-568D-429A-BBBF-598F7EB56AC9}" dt="2025-09-16T14:03:09.286" v="16" actId="1076"/>
          <ac:grpSpMkLst>
            <pc:docMk/>
            <pc:sldMk cId="0" sldId="609"/>
            <ac:grpSpMk id="299049" creationId="{6A84D7A1-C5B9-4C0F-B658-5A025AEF5199}"/>
          </ac:grpSpMkLst>
        </pc:grpChg>
        <pc:grpChg chg="mod">
          <ac:chgData name="Shariq Syed Muhammad" userId="e90dc167-f23e-43ba-bef1-cedcd35353ce" providerId="ADAL" clId="{441F1E88-568D-429A-BBBF-598F7EB56AC9}" dt="2025-09-16T14:03:09.286" v="16" actId="1076"/>
          <ac:grpSpMkLst>
            <pc:docMk/>
            <pc:sldMk cId="0" sldId="609"/>
            <ac:grpSpMk id="299050" creationId="{DFBEFFE7-F0B1-4FF1-AD2A-C72559CAC602}"/>
          </ac:grpSpMkLst>
        </pc:grpChg>
        <pc:grpChg chg="mod">
          <ac:chgData name="Shariq Syed Muhammad" userId="e90dc167-f23e-43ba-bef1-cedcd35353ce" providerId="ADAL" clId="{441F1E88-568D-429A-BBBF-598F7EB56AC9}" dt="2025-09-16T14:03:09.286" v="16" actId="1076"/>
          <ac:grpSpMkLst>
            <pc:docMk/>
            <pc:sldMk cId="0" sldId="609"/>
            <ac:grpSpMk id="299059" creationId="{AEC14302-E7DF-4804-9187-83EA8941E130}"/>
          </ac:grpSpMkLst>
        </pc:grpChg>
        <pc:grpChg chg="mod">
          <ac:chgData name="Shariq Syed Muhammad" userId="e90dc167-f23e-43ba-bef1-cedcd35353ce" providerId="ADAL" clId="{441F1E88-568D-429A-BBBF-598F7EB56AC9}" dt="2025-09-16T14:03:09.286" v="16" actId="1076"/>
          <ac:grpSpMkLst>
            <pc:docMk/>
            <pc:sldMk cId="0" sldId="609"/>
            <ac:grpSpMk id="299060" creationId="{782CA817-62DD-41F2-BE4E-68EBD880A2BD}"/>
          </ac:grpSpMkLst>
        </pc:grpChg>
        <pc:grpChg chg="mod">
          <ac:chgData name="Shariq Syed Muhammad" userId="e90dc167-f23e-43ba-bef1-cedcd35353ce" providerId="ADAL" clId="{441F1E88-568D-429A-BBBF-598F7EB56AC9}" dt="2025-09-16T14:03:09.286" v="16" actId="1076"/>
          <ac:grpSpMkLst>
            <pc:docMk/>
            <pc:sldMk cId="0" sldId="609"/>
            <ac:grpSpMk id="299062" creationId="{96FE4BEB-9DB4-41DE-A78D-94640DA49E1E}"/>
          </ac:grpSpMkLst>
        </pc:grpChg>
        <pc:grpChg chg="mod">
          <ac:chgData name="Shariq Syed Muhammad" userId="e90dc167-f23e-43ba-bef1-cedcd35353ce" providerId="ADAL" clId="{441F1E88-568D-429A-BBBF-598F7EB56AC9}" dt="2025-09-16T14:03:09.286" v="16" actId="1076"/>
          <ac:grpSpMkLst>
            <pc:docMk/>
            <pc:sldMk cId="0" sldId="609"/>
            <ac:grpSpMk id="299067" creationId="{E941790C-2D4E-48CC-8EC9-324879A4C284}"/>
          </ac:grpSpMkLst>
        </pc:grpChg>
        <pc:grpChg chg="mod">
          <ac:chgData name="Shariq Syed Muhammad" userId="e90dc167-f23e-43ba-bef1-cedcd35353ce" providerId="ADAL" clId="{441F1E88-568D-429A-BBBF-598F7EB56AC9}" dt="2025-09-16T14:03:09.286" v="16" actId="1076"/>
          <ac:grpSpMkLst>
            <pc:docMk/>
            <pc:sldMk cId="0" sldId="609"/>
            <ac:grpSpMk id="299070" creationId="{20F18A07-2F0D-4DB3-9041-EC0BF0E0C34C}"/>
          </ac:grpSpMkLst>
        </pc:grpChg>
        <pc:grpChg chg="mod">
          <ac:chgData name="Shariq Syed Muhammad" userId="e90dc167-f23e-43ba-bef1-cedcd35353ce" providerId="ADAL" clId="{441F1E88-568D-429A-BBBF-598F7EB56AC9}" dt="2025-09-16T14:03:09.286" v="16" actId="1076"/>
          <ac:grpSpMkLst>
            <pc:docMk/>
            <pc:sldMk cId="0" sldId="609"/>
            <ac:grpSpMk id="299075" creationId="{4D3B52FE-1C59-4519-ACCC-994DEDE791CE}"/>
          </ac:grpSpMkLst>
        </pc:grpChg>
        <pc:grpChg chg="mod">
          <ac:chgData name="Shariq Syed Muhammad" userId="e90dc167-f23e-43ba-bef1-cedcd35353ce" providerId="ADAL" clId="{441F1E88-568D-429A-BBBF-598F7EB56AC9}" dt="2025-09-16T14:03:09.286" v="16" actId="1076"/>
          <ac:grpSpMkLst>
            <pc:docMk/>
            <pc:sldMk cId="0" sldId="609"/>
            <ac:grpSpMk id="299076" creationId="{71B7CB39-CE6C-4E4A-A9E9-C2C4DEECF4D0}"/>
          </ac:grpSpMkLst>
        </pc:grpChg>
        <pc:grpChg chg="mod">
          <ac:chgData name="Shariq Syed Muhammad" userId="e90dc167-f23e-43ba-bef1-cedcd35353ce" providerId="ADAL" clId="{441F1E88-568D-429A-BBBF-598F7EB56AC9}" dt="2025-09-16T14:03:09.286" v="16" actId="1076"/>
          <ac:grpSpMkLst>
            <pc:docMk/>
            <pc:sldMk cId="0" sldId="609"/>
            <ac:grpSpMk id="299077" creationId="{CB6DED6D-DCD8-4021-9C78-62F2A70B8616}"/>
          </ac:grpSpMkLst>
        </pc:grpChg>
        <pc:grpChg chg="mod">
          <ac:chgData name="Shariq Syed Muhammad" userId="e90dc167-f23e-43ba-bef1-cedcd35353ce" providerId="ADAL" clId="{441F1E88-568D-429A-BBBF-598F7EB56AC9}" dt="2025-09-16T14:03:09.286" v="16" actId="1076"/>
          <ac:grpSpMkLst>
            <pc:docMk/>
            <pc:sldMk cId="0" sldId="609"/>
            <ac:grpSpMk id="299078" creationId="{3AD53144-4CD9-440A-A987-B5A6D9A6EAF0}"/>
          </ac:grpSpMkLst>
        </pc:grpChg>
        <pc:grpChg chg="mod">
          <ac:chgData name="Shariq Syed Muhammad" userId="e90dc167-f23e-43ba-bef1-cedcd35353ce" providerId="ADAL" clId="{441F1E88-568D-429A-BBBF-598F7EB56AC9}" dt="2025-09-16T14:03:09.286" v="16" actId="1076"/>
          <ac:grpSpMkLst>
            <pc:docMk/>
            <pc:sldMk cId="0" sldId="609"/>
            <ac:grpSpMk id="299080" creationId="{A6E3F661-4F00-4D35-AB85-858294C1AD2A}"/>
          </ac:grpSpMkLst>
        </pc:grpChg>
        <pc:grpChg chg="mod">
          <ac:chgData name="Shariq Syed Muhammad" userId="e90dc167-f23e-43ba-bef1-cedcd35353ce" providerId="ADAL" clId="{441F1E88-568D-429A-BBBF-598F7EB56AC9}" dt="2025-09-16T14:03:09.286" v="16" actId="1076"/>
          <ac:grpSpMkLst>
            <pc:docMk/>
            <pc:sldMk cId="0" sldId="609"/>
            <ac:grpSpMk id="299081" creationId="{718CF4B7-72B8-452C-8F17-1B73BC90AEE0}"/>
          </ac:grpSpMkLst>
        </pc:grpChg>
        <pc:grpChg chg="mod">
          <ac:chgData name="Shariq Syed Muhammad" userId="e90dc167-f23e-43ba-bef1-cedcd35353ce" providerId="ADAL" clId="{441F1E88-568D-429A-BBBF-598F7EB56AC9}" dt="2025-09-16T14:03:09.286" v="16" actId="1076"/>
          <ac:grpSpMkLst>
            <pc:docMk/>
            <pc:sldMk cId="0" sldId="609"/>
            <ac:grpSpMk id="299082" creationId="{053A60D1-486C-4571-AB36-7F6D3615CF36}"/>
          </ac:grpSpMkLst>
        </pc:grpChg>
        <pc:grpChg chg="mod">
          <ac:chgData name="Shariq Syed Muhammad" userId="e90dc167-f23e-43ba-bef1-cedcd35353ce" providerId="ADAL" clId="{441F1E88-568D-429A-BBBF-598F7EB56AC9}" dt="2025-09-16T14:03:09.286" v="16" actId="1076"/>
          <ac:grpSpMkLst>
            <pc:docMk/>
            <pc:sldMk cId="0" sldId="609"/>
            <ac:grpSpMk id="299083" creationId="{E7041CA0-DB6C-4320-8205-EFB652E677ED}"/>
          </ac:grpSpMkLst>
        </pc:grpChg>
        <pc:grpChg chg="mod">
          <ac:chgData name="Shariq Syed Muhammad" userId="e90dc167-f23e-43ba-bef1-cedcd35353ce" providerId="ADAL" clId="{441F1E88-568D-429A-BBBF-598F7EB56AC9}" dt="2025-09-16T14:03:09.286" v="16" actId="1076"/>
          <ac:grpSpMkLst>
            <pc:docMk/>
            <pc:sldMk cId="0" sldId="609"/>
            <ac:grpSpMk id="299085" creationId="{E21AD672-C62F-43D3-81B5-C2FA2712EB18}"/>
          </ac:grpSpMkLst>
        </pc:grpChg>
        <pc:grpChg chg="mod">
          <ac:chgData name="Shariq Syed Muhammad" userId="e90dc167-f23e-43ba-bef1-cedcd35353ce" providerId="ADAL" clId="{441F1E88-568D-429A-BBBF-598F7EB56AC9}" dt="2025-09-16T14:03:09.286" v="16" actId="1076"/>
          <ac:grpSpMkLst>
            <pc:docMk/>
            <pc:sldMk cId="0" sldId="609"/>
            <ac:grpSpMk id="299089" creationId="{BD6F7A4E-1BD9-454D-AA70-D01D4C72C873}"/>
          </ac:grpSpMkLst>
        </pc:grpChg>
        <pc:grpChg chg="mod">
          <ac:chgData name="Shariq Syed Muhammad" userId="e90dc167-f23e-43ba-bef1-cedcd35353ce" providerId="ADAL" clId="{441F1E88-568D-429A-BBBF-598F7EB56AC9}" dt="2025-09-16T14:03:09.286" v="16" actId="1076"/>
          <ac:grpSpMkLst>
            <pc:docMk/>
            <pc:sldMk cId="0" sldId="609"/>
            <ac:grpSpMk id="299090" creationId="{7C710868-4252-4175-829F-BA32B93A453D}"/>
          </ac:grpSpMkLst>
        </pc:grpChg>
        <pc:grpChg chg="mod">
          <ac:chgData name="Shariq Syed Muhammad" userId="e90dc167-f23e-43ba-bef1-cedcd35353ce" providerId="ADAL" clId="{441F1E88-568D-429A-BBBF-598F7EB56AC9}" dt="2025-09-16T14:03:09.286" v="16" actId="1076"/>
          <ac:grpSpMkLst>
            <pc:docMk/>
            <pc:sldMk cId="0" sldId="609"/>
            <ac:grpSpMk id="299092" creationId="{16E9472C-43FE-4F4E-A275-DF9A51087CBB}"/>
          </ac:grpSpMkLst>
        </pc:grpChg>
        <pc:grpChg chg="mod">
          <ac:chgData name="Shariq Syed Muhammad" userId="e90dc167-f23e-43ba-bef1-cedcd35353ce" providerId="ADAL" clId="{441F1E88-568D-429A-BBBF-598F7EB56AC9}" dt="2025-09-16T14:03:09.286" v="16" actId="1076"/>
          <ac:grpSpMkLst>
            <pc:docMk/>
            <pc:sldMk cId="0" sldId="609"/>
            <ac:grpSpMk id="299098" creationId="{943A1D3C-10BD-47BF-A4ED-248317D6A8FA}"/>
          </ac:grpSpMkLst>
        </pc:grpChg>
        <pc:grpChg chg="mod">
          <ac:chgData name="Shariq Syed Muhammad" userId="e90dc167-f23e-43ba-bef1-cedcd35353ce" providerId="ADAL" clId="{441F1E88-568D-429A-BBBF-598F7EB56AC9}" dt="2025-09-16T14:03:09.286" v="16" actId="1076"/>
          <ac:grpSpMkLst>
            <pc:docMk/>
            <pc:sldMk cId="0" sldId="609"/>
            <ac:grpSpMk id="299099" creationId="{C915DC0C-69E5-4B6D-B7D1-E5EE1F0C3322}"/>
          </ac:grpSpMkLst>
        </pc:grpChg>
        <pc:grpChg chg="mod">
          <ac:chgData name="Shariq Syed Muhammad" userId="e90dc167-f23e-43ba-bef1-cedcd35353ce" providerId="ADAL" clId="{441F1E88-568D-429A-BBBF-598F7EB56AC9}" dt="2025-09-16T14:03:09.286" v="16" actId="1076"/>
          <ac:grpSpMkLst>
            <pc:docMk/>
            <pc:sldMk cId="0" sldId="609"/>
            <ac:grpSpMk id="299102" creationId="{5424470C-4D80-4B20-8122-6DEFB5FE5A32}"/>
          </ac:grpSpMkLst>
        </pc:grpChg>
        <pc:grpChg chg="mod">
          <ac:chgData name="Shariq Syed Muhammad" userId="e90dc167-f23e-43ba-bef1-cedcd35353ce" providerId="ADAL" clId="{441F1E88-568D-429A-BBBF-598F7EB56AC9}" dt="2025-09-16T14:03:09.286" v="16" actId="1076"/>
          <ac:grpSpMkLst>
            <pc:docMk/>
            <pc:sldMk cId="0" sldId="609"/>
            <ac:grpSpMk id="299103" creationId="{E3FA4D8E-CF6D-4445-8CBE-E381F50EB2DE}"/>
          </ac:grpSpMkLst>
        </pc:grpChg>
        <pc:grpChg chg="mod">
          <ac:chgData name="Shariq Syed Muhammad" userId="e90dc167-f23e-43ba-bef1-cedcd35353ce" providerId="ADAL" clId="{441F1E88-568D-429A-BBBF-598F7EB56AC9}" dt="2025-09-16T14:03:09.286" v="16" actId="1076"/>
          <ac:grpSpMkLst>
            <pc:docMk/>
            <pc:sldMk cId="0" sldId="609"/>
            <ac:grpSpMk id="299107" creationId="{1357BB27-2287-41DE-9CFA-92EA98044559}"/>
          </ac:grpSpMkLst>
        </pc:grpChg>
        <pc:grpChg chg="mod">
          <ac:chgData name="Shariq Syed Muhammad" userId="e90dc167-f23e-43ba-bef1-cedcd35353ce" providerId="ADAL" clId="{441F1E88-568D-429A-BBBF-598F7EB56AC9}" dt="2025-09-16T14:03:09.286" v="16" actId="1076"/>
          <ac:grpSpMkLst>
            <pc:docMk/>
            <pc:sldMk cId="0" sldId="609"/>
            <ac:grpSpMk id="299112" creationId="{7B454AB4-EDC5-4AE6-8426-5BB3DE8A042C}"/>
          </ac:grpSpMkLst>
        </pc:grpChg>
        <pc:grpChg chg="mod">
          <ac:chgData name="Shariq Syed Muhammad" userId="e90dc167-f23e-43ba-bef1-cedcd35353ce" providerId="ADAL" clId="{441F1E88-568D-429A-BBBF-598F7EB56AC9}" dt="2025-09-16T14:03:09.286" v="16" actId="1076"/>
          <ac:grpSpMkLst>
            <pc:docMk/>
            <pc:sldMk cId="0" sldId="609"/>
            <ac:grpSpMk id="299115" creationId="{646ABDE1-91C5-4AA9-BA3D-542D0EB02BE5}"/>
          </ac:grpSpMkLst>
        </pc:grpChg>
        <pc:picChg chg="add mod">
          <ac:chgData name="Shariq Syed Muhammad" userId="e90dc167-f23e-43ba-bef1-cedcd35353ce" providerId="ADAL" clId="{441F1E88-568D-429A-BBBF-598F7EB56AC9}" dt="2025-09-22T15:08:00.337" v="617"/>
          <ac:picMkLst>
            <pc:docMk/>
            <pc:sldMk cId="0" sldId="609"/>
            <ac:picMk id="111" creationId="{1C5846F8-B335-472F-8A73-3E9EE91D1DC4}"/>
          </ac:picMkLst>
        </pc:picChg>
      </pc:sldChg>
      <pc:sldChg chg="addSp modSp add del mod">
        <pc:chgData name="Shariq Syed Muhammad" userId="e90dc167-f23e-43ba-bef1-cedcd35353ce" providerId="ADAL" clId="{441F1E88-568D-429A-BBBF-598F7EB56AC9}" dt="2025-09-22T15:08:02.312" v="618"/>
        <pc:sldMkLst>
          <pc:docMk/>
          <pc:sldMk cId="0" sldId="610"/>
        </pc:sldMkLst>
        <pc:spChg chg="mod">
          <ac:chgData name="Shariq Syed Muhammad" userId="e90dc167-f23e-43ba-bef1-cedcd35353ce" providerId="ADAL" clId="{441F1E88-568D-429A-BBBF-598F7EB56AC9}" dt="2025-09-22T14:28:04.468" v="303" actId="208"/>
          <ac:spMkLst>
            <pc:docMk/>
            <pc:sldMk cId="0" sldId="610"/>
            <ac:spMk id="300034" creationId="{9A35B4DE-BF19-4943-B06D-0294C30B3D5C}"/>
          </ac:spMkLst>
        </pc:spChg>
        <pc:spChg chg="mod">
          <ac:chgData name="Shariq Syed Muhammad" userId="e90dc167-f23e-43ba-bef1-cedcd35353ce" providerId="ADAL" clId="{441F1E88-568D-429A-BBBF-598F7EB56AC9}" dt="2025-09-22T14:29:22.223" v="306" actId="255"/>
          <ac:spMkLst>
            <pc:docMk/>
            <pc:sldMk cId="0" sldId="610"/>
            <ac:spMk id="300035" creationId="{75E771D5-62DF-4596-80F5-9FDA2B4D685C}"/>
          </ac:spMkLst>
        </pc:spChg>
        <pc:spChg chg="mod">
          <ac:chgData name="Shariq Syed Muhammad" userId="e90dc167-f23e-43ba-bef1-cedcd35353ce" providerId="ADAL" clId="{441F1E88-568D-429A-BBBF-598F7EB56AC9}" dt="2025-09-22T14:29:22.223" v="306" actId="255"/>
          <ac:spMkLst>
            <pc:docMk/>
            <pc:sldMk cId="0" sldId="610"/>
            <ac:spMk id="300036" creationId="{4E5DB6DE-E1D6-452A-A0C6-8929C41C9649}"/>
          </ac:spMkLst>
        </pc:spChg>
        <pc:spChg chg="mod">
          <ac:chgData name="Shariq Syed Muhammad" userId="e90dc167-f23e-43ba-bef1-cedcd35353ce" providerId="ADAL" clId="{441F1E88-568D-429A-BBBF-598F7EB56AC9}" dt="2025-09-22T14:29:22.223" v="306" actId="255"/>
          <ac:spMkLst>
            <pc:docMk/>
            <pc:sldMk cId="0" sldId="610"/>
            <ac:spMk id="300037" creationId="{9D7F8C3D-C517-42A1-A3EC-18E9D247C078}"/>
          </ac:spMkLst>
        </pc:spChg>
        <pc:spChg chg="mod">
          <ac:chgData name="Shariq Syed Muhammad" userId="e90dc167-f23e-43ba-bef1-cedcd35353ce" providerId="ADAL" clId="{441F1E88-568D-429A-BBBF-598F7EB56AC9}" dt="2025-09-22T14:29:22.223" v="306" actId="255"/>
          <ac:spMkLst>
            <pc:docMk/>
            <pc:sldMk cId="0" sldId="610"/>
            <ac:spMk id="300038" creationId="{7814442D-C984-423C-BC4F-B8745BAEA681}"/>
          </ac:spMkLst>
        </pc:spChg>
        <pc:spChg chg="mod">
          <ac:chgData name="Shariq Syed Muhammad" userId="e90dc167-f23e-43ba-bef1-cedcd35353ce" providerId="ADAL" clId="{441F1E88-568D-429A-BBBF-598F7EB56AC9}" dt="2025-09-22T14:29:22.223" v="306" actId="255"/>
          <ac:spMkLst>
            <pc:docMk/>
            <pc:sldMk cId="0" sldId="610"/>
            <ac:spMk id="300039" creationId="{BC7A9CCC-39CE-4625-9F2C-07D5925D7DB7}"/>
          </ac:spMkLst>
        </pc:spChg>
        <pc:spChg chg="mod">
          <ac:chgData name="Shariq Syed Muhammad" userId="e90dc167-f23e-43ba-bef1-cedcd35353ce" providerId="ADAL" clId="{441F1E88-568D-429A-BBBF-598F7EB56AC9}" dt="2025-09-22T14:28:04.468" v="303" actId="208"/>
          <ac:spMkLst>
            <pc:docMk/>
            <pc:sldMk cId="0" sldId="610"/>
            <ac:spMk id="300040" creationId="{4E3DC5F7-BBD8-4E29-ADE3-0BD4F0173EE4}"/>
          </ac:spMkLst>
        </pc:spChg>
        <pc:spChg chg="mod">
          <ac:chgData name="Shariq Syed Muhammad" userId="e90dc167-f23e-43ba-bef1-cedcd35353ce" providerId="ADAL" clId="{441F1E88-568D-429A-BBBF-598F7EB56AC9}" dt="2025-09-22T14:28:04.468" v="303" actId="208"/>
          <ac:spMkLst>
            <pc:docMk/>
            <pc:sldMk cId="0" sldId="610"/>
            <ac:spMk id="300041" creationId="{3CAC4810-A242-4B11-874E-12D45D05531F}"/>
          </ac:spMkLst>
        </pc:spChg>
        <pc:picChg chg="add mod">
          <ac:chgData name="Shariq Syed Muhammad" userId="e90dc167-f23e-43ba-bef1-cedcd35353ce" providerId="ADAL" clId="{441F1E88-568D-429A-BBBF-598F7EB56AC9}" dt="2025-09-22T15:08:02.312" v="618"/>
          <ac:picMkLst>
            <pc:docMk/>
            <pc:sldMk cId="0" sldId="610"/>
            <ac:picMk id="10" creationId="{0F40EF66-FEE1-4936-82A7-61B10B0357FC}"/>
          </ac:picMkLst>
        </pc:picChg>
      </pc:sldChg>
      <pc:sldChg chg="addSp modSp add del mod">
        <pc:chgData name="Shariq Syed Muhammad" userId="e90dc167-f23e-43ba-bef1-cedcd35353ce" providerId="ADAL" clId="{441F1E88-568D-429A-BBBF-598F7EB56AC9}" dt="2025-09-22T15:07:56.744" v="615"/>
        <pc:sldMkLst>
          <pc:docMk/>
          <pc:sldMk cId="0" sldId="707"/>
        </pc:sldMkLst>
        <pc:spChg chg="mod">
          <ac:chgData name="Shariq Syed Muhammad" userId="e90dc167-f23e-43ba-bef1-cedcd35353ce" providerId="ADAL" clId="{441F1E88-568D-429A-BBBF-598F7EB56AC9}" dt="2025-09-22T14:24:36.431" v="263" actId="403"/>
          <ac:spMkLst>
            <pc:docMk/>
            <pc:sldMk cId="0" sldId="707"/>
            <ac:spMk id="295938" creationId="{C6A128F5-B112-4821-8370-50FF6F82CDF4}"/>
          </ac:spMkLst>
        </pc:spChg>
        <pc:spChg chg="mod">
          <ac:chgData name="Shariq Syed Muhammad" userId="e90dc167-f23e-43ba-bef1-cedcd35353ce" providerId="ADAL" clId="{441F1E88-568D-429A-BBBF-598F7EB56AC9}" dt="2025-09-22T14:24:49.726" v="266" actId="1076"/>
          <ac:spMkLst>
            <pc:docMk/>
            <pc:sldMk cId="0" sldId="707"/>
            <ac:spMk id="295939" creationId="{DB678A9C-4539-496A-828E-9C8200D28173}"/>
          </ac:spMkLst>
        </pc:spChg>
        <pc:picChg chg="add mod">
          <ac:chgData name="Shariq Syed Muhammad" userId="e90dc167-f23e-43ba-bef1-cedcd35353ce" providerId="ADAL" clId="{441F1E88-568D-429A-BBBF-598F7EB56AC9}" dt="2025-09-22T15:07:56.744" v="615"/>
          <ac:picMkLst>
            <pc:docMk/>
            <pc:sldMk cId="0" sldId="707"/>
            <ac:picMk id="4" creationId="{A9B579F6-C643-44A1-A340-342686D56E13}"/>
          </ac:picMkLst>
        </pc:picChg>
      </pc:sldChg>
      <pc:sldChg chg="addSp modSp add del mod">
        <pc:chgData name="Shariq Syed Muhammad" userId="e90dc167-f23e-43ba-bef1-cedcd35353ce" providerId="ADAL" clId="{441F1E88-568D-429A-BBBF-598F7EB56AC9}" dt="2025-09-22T15:07:58.313" v="616"/>
        <pc:sldMkLst>
          <pc:docMk/>
          <pc:sldMk cId="0" sldId="708"/>
        </pc:sldMkLst>
        <pc:spChg chg="mod">
          <ac:chgData name="Shariq Syed Muhammad" userId="e90dc167-f23e-43ba-bef1-cedcd35353ce" providerId="ADAL" clId="{441F1E88-568D-429A-BBBF-598F7EB56AC9}" dt="2025-09-22T14:25:08.689" v="270" actId="2711"/>
          <ac:spMkLst>
            <pc:docMk/>
            <pc:sldMk cId="0" sldId="708"/>
            <ac:spMk id="297986" creationId="{525B1E57-2BBB-4422-BD48-17002FCD134D}"/>
          </ac:spMkLst>
        </pc:spChg>
        <pc:spChg chg="mod">
          <ac:chgData name="Shariq Syed Muhammad" userId="e90dc167-f23e-43ba-bef1-cedcd35353ce" providerId="ADAL" clId="{441F1E88-568D-429A-BBBF-598F7EB56AC9}" dt="2025-09-22T14:25:08.689" v="270" actId="2711"/>
          <ac:spMkLst>
            <pc:docMk/>
            <pc:sldMk cId="0" sldId="708"/>
            <ac:spMk id="297988" creationId="{386E7523-2976-4869-9ACE-B3AB8CE98811}"/>
          </ac:spMkLst>
        </pc:spChg>
        <pc:spChg chg="mod">
          <ac:chgData name="Shariq Syed Muhammad" userId="e90dc167-f23e-43ba-bef1-cedcd35353ce" providerId="ADAL" clId="{441F1E88-568D-429A-BBBF-598F7EB56AC9}" dt="2025-09-22T14:25:08.689" v="270" actId="2711"/>
          <ac:spMkLst>
            <pc:docMk/>
            <pc:sldMk cId="0" sldId="708"/>
            <ac:spMk id="297989" creationId="{D7AD16AD-90DD-4A3E-90FD-E2AC91015F36}"/>
          </ac:spMkLst>
        </pc:spChg>
        <pc:spChg chg="mod">
          <ac:chgData name="Shariq Syed Muhammad" userId="e90dc167-f23e-43ba-bef1-cedcd35353ce" providerId="ADAL" clId="{441F1E88-568D-429A-BBBF-598F7EB56AC9}" dt="2025-09-22T14:25:08.689" v="270" actId="2711"/>
          <ac:spMkLst>
            <pc:docMk/>
            <pc:sldMk cId="0" sldId="708"/>
            <ac:spMk id="297990" creationId="{DC1D6585-7165-4F7B-BB5C-1EEE8E3F6D37}"/>
          </ac:spMkLst>
        </pc:spChg>
        <pc:spChg chg="mod">
          <ac:chgData name="Shariq Syed Muhammad" userId="e90dc167-f23e-43ba-bef1-cedcd35353ce" providerId="ADAL" clId="{441F1E88-568D-429A-BBBF-598F7EB56AC9}" dt="2025-09-22T14:25:08.689" v="270" actId="2711"/>
          <ac:spMkLst>
            <pc:docMk/>
            <pc:sldMk cId="0" sldId="708"/>
            <ac:spMk id="297991" creationId="{31F76447-AEFC-4C47-893E-DC8F6D247174}"/>
          </ac:spMkLst>
        </pc:spChg>
        <pc:spChg chg="mod">
          <ac:chgData name="Shariq Syed Muhammad" userId="e90dc167-f23e-43ba-bef1-cedcd35353ce" providerId="ADAL" clId="{441F1E88-568D-429A-BBBF-598F7EB56AC9}" dt="2025-09-22T14:25:08.689" v="270" actId="2711"/>
          <ac:spMkLst>
            <pc:docMk/>
            <pc:sldMk cId="0" sldId="708"/>
            <ac:spMk id="297992" creationId="{E617425C-5B42-4D99-B0CD-E2833AFE37E9}"/>
          </ac:spMkLst>
        </pc:spChg>
        <pc:spChg chg="mod">
          <ac:chgData name="Shariq Syed Muhammad" userId="e90dc167-f23e-43ba-bef1-cedcd35353ce" providerId="ADAL" clId="{441F1E88-568D-429A-BBBF-598F7EB56AC9}" dt="2025-09-22T14:25:08.689" v="270" actId="2711"/>
          <ac:spMkLst>
            <pc:docMk/>
            <pc:sldMk cId="0" sldId="708"/>
            <ac:spMk id="297993" creationId="{244AF7B7-8BBF-4F4A-AFC8-FC5FB57BB287}"/>
          </ac:spMkLst>
        </pc:spChg>
        <pc:spChg chg="mod">
          <ac:chgData name="Shariq Syed Muhammad" userId="e90dc167-f23e-43ba-bef1-cedcd35353ce" providerId="ADAL" clId="{441F1E88-568D-429A-BBBF-598F7EB56AC9}" dt="2025-09-22T14:25:08.689" v="270" actId="2711"/>
          <ac:spMkLst>
            <pc:docMk/>
            <pc:sldMk cId="0" sldId="708"/>
            <ac:spMk id="297994" creationId="{3005F15E-3C5C-4881-8D20-B1CA7D52772A}"/>
          </ac:spMkLst>
        </pc:spChg>
        <pc:spChg chg="mod">
          <ac:chgData name="Shariq Syed Muhammad" userId="e90dc167-f23e-43ba-bef1-cedcd35353ce" providerId="ADAL" clId="{441F1E88-568D-429A-BBBF-598F7EB56AC9}" dt="2025-09-22T14:25:08.689" v="270" actId="2711"/>
          <ac:spMkLst>
            <pc:docMk/>
            <pc:sldMk cId="0" sldId="708"/>
            <ac:spMk id="297995" creationId="{0D7D315D-21DF-4B6F-96F3-B0E0ED859A14}"/>
          </ac:spMkLst>
        </pc:spChg>
        <pc:spChg chg="mod">
          <ac:chgData name="Shariq Syed Muhammad" userId="e90dc167-f23e-43ba-bef1-cedcd35353ce" providerId="ADAL" clId="{441F1E88-568D-429A-BBBF-598F7EB56AC9}" dt="2025-09-22T14:25:08.689" v="270" actId="2711"/>
          <ac:spMkLst>
            <pc:docMk/>
            <pc:sldMk cId="0" sldId="708"/>
            <ac:spMk id="297996" creationId="{AB6B96E0-76FF-4241-B2CF-6FBEBE70D05B}"/>
          </ac:spMkLst>
        </pc:spChg>
        <pc:spChg chg="mod">
          <ac:chgData name="Shariq Syed Muhammad" userId="e90dc167-f23e-43ba-bef1-cedcd35353ce" providerId="ADAL" clId="{441F1E88-568D-429A-BBBF-598F7EB56AC9}" dt="2025-09-22T14:25:08.689" v="270" actId="2711"/>
          <ac:spMkLst>
            <pc:docMk/>
            <pc:sldMk cId="0" sldId="708"/>
            <ac:spMk id="297997" creationId="{740E4EFB-310F-4FD6-8CB6-6EAEB6875AAA}"/>
          </ac:spMkLst>
        </pc:spChg>
        <pc:spChg chg="mod">
          <ac:chgData name="Shariq Syed Muhammad" userId="e90dc167-f23e-43ba-bef1-cedcd35353ce" providerId="ADAL" clId="{441F1E88-568D-429A-BBBF-598F7EB56AC9}" dt="2025-09-22T14:25:08.689" v="270" actId="2711"/>
          <ac:spMkLst>
            <pc:docMk/>
            <pc:sldMk cId="0" sldId="708"/>
            <ac:spMk id="297998" creationId="{664A3DB8-099E-44AC-A08A-9C766A1EF83C}"/>
          </ac:spMkLst>
        </pc:spChg>
        <pc:spChg chg="mod">
          <ac:chgData name="Shariq Syed Muhammad" userId="e90dc167-f23e-43ba-bef1-cedcd35353ce" providerId="ADAL" clId="{441F1E88-568D-429A-BBBF-598F7EB56AC9}" dt="2025-09-22T14:25:08.689" v="270" actId="2711"/>
          <ac:spMkLst>
            <pc:docMk/>
            <pc:sldMk cId="0" sldId="708"/>
            <ac:spMk id="297999" creationId="{7F799B20-3CC2-4BED-B455-55B9DF1A108E}"/>
          </ac:spMkLst>
        </pc:spChg>
        <pc:spChg chg="mod">
          <ac:chgData name="Shariq Syed Muhammad" userId="e90dc167-f23e-43ba-bef1-cedcd35353ce" providerId="ADAL" clId="{441F1E88-568D-429A-BBBF-598F7EB56AC9}" dt="2025-09-22T14:25:08.689" v="270" actId="2711"/>
          <ac:spMkLst>
            <pc:docMk/>
            <pc:sldMk cId="0" sldId="708"/>
            <ac:spMk id="298000" creationId="{BA3F1E3D-9FD7-4ABC-AD40-A3A518F4ABED}"/>
          </ac:spMkLst>
        </pc:spChg>
        <pc:spChg chg="mod">
          <ac:chgData name="Shariq Syed Muhammad" userId="e90dc167-f23e-43ba-bef1-cedcd35353ce" providerId="ADAL" clId="{441F1E88-568D-429A-BBBF-598F7EB56AC9}" dt="2025-09-22T14:25:08.689" v="270" actId="2711"/>
          <ac:spMkLst>
            <pc:docMk/>
            <pc:sldMk cId="0" sldId="708"/>
            <ac:spMk id="298001" creationId="{1CC8DD45-0C12-48A7-A544-76B46D9295E8}"/>
          </ac:spMkLst>
        </pc:spChg>
        <pc:spChg chg="mod">
          <ac:chgData name="Shariq Syed Muhammad" userId="e90dc167-f23e-43ba-bef1-cedcd35353ce" providerId="ADAL" clId="{441F1E88-568D-429A-BBBF-598F7EB56AC9}" dt="2025-09-22T14:25:08.689" v="270" actId="2711"/>
          <ac:spMkLst>
            <pc:docMk/>
            <pc:sldMk cId="0" sldId="708"/>
            <ac:spMk id="298002" creationId="{86899C95-3284-47FE-8DDA-75522194C1D9}"/>
          </ac:spMkLst>
        </pc:spChg>
        <pc:spChg chg="mod">
          <ac:chgData name="Shariq Syed Muhammad" userId="e90dc167-f23e-43ba-bef1-cedcd35353ce" providerId="ADAL" clId="{441F1E88-568D-429A-BBBF-598F7EB56AC9}" dt="2025-09-22T14:25:08.689" v="270" actId="2711"/>
          <ac:spMkLst>
            <pc:docMk/>
            <pc:sldMk cId="0" sldId="708"/>
            <ac:spMk id="298003" creationId="{5DB4B964-28EE-4EEC-A566-8FD04F183C42}"/>
          </ac:spMkLst>
        </pc:spChg>
        <pc:spChg chg="mod">
          <ac:chgData name="Shariq Syed Muhammad" userId="e90dc167-f23e-43ba-bef1-cedcd35353ce" providerId="ADAL" clId="{441F1E88-568D-429A-BBBF-598F7EB56AC9}" dt="2025-09-22T14:25:08.689" v="270" actId="2711"/>
          <ac:spMkLst>
            <pc:docMk/>
            <pc:sldMk cId="0" sldId="708"/>
            <ac:spMk id="298004" creationId="{25579D35-9795-462C-A9B1-7C2AFCE9B8B1}"/>
          </ac:spMkLst>
        </pc:spChg>
        <pc:spChg chg="mod">
          <ac:chgData name="Shariq Syed Muhammad" userId="e90dc167-f23e-43ba-bef1-cedcd35353ce" providerId="ADAL" clId="{441F1E88-568D-429A-BBBF-598F7EB56AC9}" dt="2025-09-22T14:25:08.689" v="270" actId="2711"/>
          <ac:spMkLst>
            <pc:docMk/>
            <pc:sldMk cId="0" sldId="708"/>
            <ac:spMk id="298005" creationId="{FB6B40A2-E0DC-4B23-9109-E4ADFBC138E8}"/>
          </ac:spMkLst>
        </pc:spChg>
        <pc:spChg chg="mod">
          <ac:chgData name="Shariq Syed Muhammad" userId="e90dc167-f23e-43ba-bef1-cedcd35353ce" providerId="ADAL" clId="{441F1E88-568D-429A-BBBF-598F7EB56AC9}" dt="2025-09-22T14:25:08.689" v="270" actId="2711"/>
          <ac:spMkLst>
            <pc:docMk/>
            <pc:sldMk cId="0" sldId="708"/>
            <ac:spMk id="298006" creationId="{25BE2644-BC9F-48BD-84A8-96F98FE12E56}"/>
          </ac:spMkLst>
        </pc:spChg>
        <pc:spChg chg="mod">
          <ac:chgData name="Shariq Syed Muhammad" userId="e90dc167-f23e-43ba-bef1-cedcd35353ce" providerId="ADAL" clId="{441F1E88-568D-429A-BBBF-598F7EB56AC9}" dt="2025-09-22T14:25:08.689" v="270" actId="2711"/>
          <ac:spMkLst>
            <pc:docMk/>
            <pc:sldMk cId="0" sldId="708"/>
            <ac:spMk id="298007" creationId="{7C8CCF1B-E430-44E2-A1EE-D7D54D32B5EC}"/>
          </ac:spMkLst>
        </pc:spChg>
        <pc:spChg chg="mod">
          <ac:chgData name="Shariq Syed Muhammad" userId="e90dc167-f23e-43ba-bef1-cedcd35353ce" providerId="ADAL" clId="{441F1E88-568D-429A-BBBF-598F7EB56AC9}" dt="2025-09-22T14:25:08.689" v="270" actId="2711"/>
          <ac:spMkLst>
            <pc:docMk/>
            <pc:sldMk cId="0" sldId="708"/>
            <ac:spMk id="298008" creationId="{93CADB91-1EE8-4364-9671-6ABD4CECD519}"/>
          </ac:spMkLst>
        </pc:spChg>
        <pc:spChg chg="mod">
          <ac:chgData name="Shariq Syed Muhammad" userId="e90dc167-f23e-43ba-bef1-cedcd35353ce" providerId="ADAL" clId="{441F1E88-568D-429A-BBBF-598F7EB56AC9}" dt="2025-09-22T14:25:08.689" v="270" actId="2711"/>
          <ac:spMkLst>
            <pc:docMk/>
            <pc:sldMk cId="0" sldId="708"/>
            <ac:spMk id="298009" creationId="{F1C50B5D-109B-4E7B-849F-65DA6A47F9C3}"/>
          </ac:spMkLst>
        </pc:spChg>
        <pc:spChg chg="mod">
          <ac:chgData name="Shariq Syed Muhammad" userId="e90dc167-f23e-43ba-bef1-cedcd35353ce" providerId="ADAL" clId="{441F1E88-568D-429A-BBBF-598F7EB56AC9}" dt="2025-09-22T14:25:08.689" v="270" actId="2711"/>
          <ac:spMkLst>
            <pc:docMk/>
            <pc:sldMk cId="0" sldId="708"/>
            <ac:spMk id="298010" creationId="{6AFE4316-9F36-468F-8B9C-E9BCB1769175}"/>
          </ac:spMkLst>
        </pc:spChg>
        <pc:spChg chg="mod">
          <ac:chgData name="Shariq Syed Muhammad" userId="e90dc167-f23e-43ba-bef1-cedcd35353ce" providerId="ADAL" clId="{441F1E88-568D-429A-BBBF-598F7EB56AC9}" dt="2025-09-22T14:25:08.689" v="270" actId="2711"/>
          <ac:spMkLst>
            <pc:docMk/>
            <pc:sldMk cId="0" sldId="708"/>
            <ac:spMk id="298011" creationId="{A46E6FCE-28C0-4C5F-A40D-A4BE9E845518}"/>
          </ac:spMkLst>
        </pc:spChg>
        <pc:spChg chg="mod">
          <ac:chgData name="Shariq Syed Muhammad" userId="e90dc167-f23e-43ba-bef1-cedcd35353ce" providerId="ADAL" clId="{441F1E88-568D-429A-BBBF-598F7EB56AC9}" dt="2025-09-22T14:25:08.689" v="270" actId="2711"/>
          <ac:spMkLst>
            <pc:docMk/>
            <pc:sldMk cId="0" sldId="708"/>
            <ac:spMk id="298012" creationId="{AF3AE7C5-375B-425F-920B-2D4079F78885}"/>
          </ac:spMkLst>
        </pc:spChg>
        <pc:spChg chg="mod">
          <ac:chgData name="Shariq Syed Muhammad" userId="e90dc167-f23e-43ba-bef1-cedcd35353ce" providerId="ADAL" clId="{441F1E88-568D-429A-BBBF-598F7EB56AC9}" dt="2025-09-22T14:25:08.689" v="270" actId="2711"/>
          <ac:spMkLst>
            <pc:docMk/>
            <pc:sldMk cId="0" sldId="708"/>
            <ac:spMk id="298013" creationId="{90BF002E-DAA7-479A-A14C-078224369B7E}"/>
          </ac:spMkLst>
        </pc:spChg>
        <pc:grpChg chg="mod">
          <ac:chgData name="Shariq Syed Muhammad" userId="e90dc167-f23e-43ba-bef1-cedcd35353ce" providerId="ADAL" clId="{441F1E88-568D-429A-BBBF-598F7EB56AC9}" dt="2025-09-22T14:25:23.663" v="272" actId="1076"/>
          <ac:grpSpMkLst>
            <pc:docMk/>
            <pc:sldMk cId="0" sldId="708"/>
            <ac:grpSpMk id="297987" creationId="{7FB4B876-F449-4318-AA1A-1AD190D6AD76}"/>
          </ac:grpSpMkLst>
        </pc:grpChg>
        <pc:picChg chg="add mod">
          <ac:chgData name="Shariq Syed Muhammad" userId="e90dc167-f23e-43ba-bef1-cedcd35353ce" providerId="ADAL" clId="{441F1E88-568D-429A-BBBF-598F7EB56AC9}" dt="2025-09-22T15:07:58.313" v="616"/>
          <ac:picMkLst>
            <pc:docMk/>
            <pc:sldMk cId="0" sldId="708"/>
            <ac:picMk id="30" creationId="{869BB0BC-C1AC-458B-A9D5-157EC471CD3C}"/>
          </ac:picMkLst>
        </pc:picChg>
      </pc:sldChg>
      <pc:sldChg chg="add del">
        <pc:chgData name="Shariq Syed Muhammad" userId="e90dc167-f23e-43ba-bef1-cedcd35353ce" providerId="ADAL" clId="{441F1E88-568D-429A-BBBF-598F7EB56AC9}" dt="2025-09-16T15:25:12.186" v="140" actId="47"/>
        <pc:sldMkLst>
          <pc:docMk/>
          <pc:sldMk cId="0" sldId="760"/>
        </pc:sldMkLst>
      </pc:sldChg>
      <pc:sldChg chg="add del">
        <pc:chgData name="Shariq Syed Muhammad" userId="e90dc167-f23e-43ba-bef1-cedcd35353ce" providerId="ADAL" clId="{441F1E88-568D-429A-BBBF-598F7EB56AC9}" dt="2025-09-16T15:25:12.186" v="140" actId="47"/>
        <pc:sldMkLst>
          <pc:docMk/>
          <pc:sldMk cId="0" sldId="761"/>
        </pc:sldMkLst>
      </pc:sldChg>
      <pc:sldChg chg="addSp modSp add del ord setBg">
        <pc:chgData name="Shariq Syed Muhammad" userId="e90dc167-f23e-43ba-bef1-cedcd35353ce" providerId="ADAL" clId="{441F1E88-568D-429A-BBBF-598F7EB56AC9}" dt="2025-09-22T15:08:25.078" v="635"/>
        <pc:sldMkLst>
          <pc:docMk/>
          <pc:sldMk cId="0" sldId="787"/>
        </pc:sldMkLst>
        <pc:spChg chg="mod">
          <ac:chgData name="Shariq Syed Muhammad" userId="e90dc167-f23e-43ba-bef1-cedcd35353ce" providerId="ADAL" clId="{441F1E88-568D-429A-BBBF-598F7EB56AC9}" dt="2025-09-22T14:32:19.979" v="342" actId="403"/>
          <ac:spMkLst>
            <pc:docMk/>
            <pc:sldMk cId="0" sldId="787"/>
            <ac:spMk id="1558532" creationId="{416EFB16-7686-4C81-B6F7-337C1531D953}"/>
          </ac:spMkLst>
        </pc:spChg>
        <pc:picChg chg="add mod">
          <ac:chgData name="Shariq Syed Muhammad" userId="e90dc167-f23e-43ba-bef1-cedcd35353ce" providerId="ADAL" clId="{441F1E88-568D-429A-BBBF-598F7EB56AC9}" dt="2025-09-22T15:08:25.078" v="635"/>
          <ac:picMkLst>
            <pc:docMk/>
            <pc:sldMk cId="0" sldId="787"/>
            <ac:picMk id="9" creationId="{D139EAC6-3B03-4D11-991B-E33DFAAB78A9}"/>
          </ac:picMkLst>
        </pc:picChg>
      </pc:sldChg>
      <pc:sldChg chg="addSp modSp add del mod ord setBg">
        <pc:chgData name="Shariq Syed Muhammad" userId="e90dc167-f23e-43ba-bef1-cedcd35353ce" providerId="ADAL" clId="{441F1E88-568D-429A-BBBF-598F7EB56AC9}" dt="2025-09-22T15:08:26.080" v="636"/>
        <pc:sldMkLst>
          <pc:docMk/>
          <pc:sldMk cId="0" sldId="788"/>
        </pc:sldMkLst>
        <pc:spChg chg="mod">
          <ac:chgData name="Shariq Syed Muhammad" userId="e90dc167-f23e-43ba-bef1-cedcd35353ce" providerId="ADAL" clId="{441F1E88-568D-429A-BBBF-598F7EB56AC9}" dt="2025-09-22T14:32:13.178" v="341" actId="403"/>
          <ac:spMkLst>
            <pc:docMk/>
            <pc:sldMk cId="0" sldId="788"/>
            <ac:spMk id="1559554" creationId="{6643D625-FB77-4D61-A7EF-DBCB89A05C33}"/>
          </ac:spMkLst>
        </pc:spChg>
        <pc:picChg chg="add mod">
          <ac:chgData name="Shariq Syed Muhammad" userId="e90dc167-f23e-43ba-bef1-cedcd35353ce" providerId="ADAL" clId="{441F1E88-568D-429A-BBBF-598F7EB56AC9}" dt="2025-09-22T15:08:26.080" v="636"/>
          <ac:picMkLst>
            <pc:docMk/>
            <pc:sldMk cId="0" sldId="788"/>
            <ac:picMk id="13" creationId="{D5CA250F-FF53-4538-840E-31828358A814}"/>
          </ac:picMkLst>
        </pc:picChg>
      </pc:sldChg>
      <pc:sldChg chg="addSp modSp add del mod ord setBg">
        <pc:chgData name="Shariq Syed Muhammad" userId="e90dc167-f23e-43ba-bef1-cedcd35353ce" providerId="ADAL" clId="{441F1E88-568D-429A-BBBF-598F7EB56AC9}" dt="2025-09-22T15:08:27.527" v="637"/>
        <pc:sldMkLst>
          <pc:docMk/>
          <pc:sldMk cId="0" sldId="789"/>
        </pc:sldMkLst>
        <pc:spChg chg="mod">
          <ac:chgData name="Shariq Syed Muhammad" userId="e90dc167-f23e-43ba-bef1-cedcd35353ce" providerId="ADAL" clId="{441F1E88-568D-429A-BBBF-598F7EB56AC9}" dt="2025-09-22T14:32:32.142" v="345" actId="403"/>
          <ac:spMkLst>
            <pc:docMk/>
            <pc:sldMk cId="0" sldId="789"/>
            <ac:spMk id="1560578" creationId="{86A3F404-0566-4638-8E67-63314CDC051B}"/>
          </ac:spMkLst>
        </pc:spChg>
        <pc:picChg chg="add mod">
          <ac:chgData name="Shariq Syed Muhammad" userId="e90dc167-f23e-43ba-bef1-cedcd35353ce" providerId="ADAL" clId="{441F1E88-568D-429A-BBBF-598F7EB56AC9}" dt="2025-09-22T15:08:27.527" v="637"/>
          <ac:picMkLst>
            <pc:docMk/>
            <pc:sldMk cId="0" sldId="789"/>
            <ac:picMk id="16" creationId="{C02A930B-5485-4468-B7D6-415E5A2D031B}"/>
          </ac:picMkLst>
        </pc:picChg>
      </pc:sldChg>
      <pc:sldChg chg="addSp modSp add del mod ord setBg">
        <pc:chgData name="Shariq Syed Muhammad" userId="e90dc167-f23e-43ba-bef1-cedcd35353ce" providerId="ADAL" clId="{441F1E88-568D-429A-BBBF-598F7EB56AC9}" dt="2025-09-22T15:08:28.567" v="638"/>
        <pc:sldMkLst>
          <pc:docMk/>
          <pc:sldMk cId="0" sldId="790"/>
        </pc:sldMkLst>
        <pc:spChg chg="mod">
          <ac:chgData name="Shariq Syed Muhammad" userId="e90dc167-f23e-43ba-bef1-cedcd35353ce" providerId="ADAL" clId="{441F1E88-568D-429A-BBBF-598F7EB56AC9}" dt="2025-09-22T14:32:40.790" v="348" actId="207"/>
          <ac:spMkLst>
            <pc:docMk/>
            <pc:sldMk cId="0" sldId="790"/>
            <ac:spMk id="1561602" creationId="{DBEC7D6F-6781-4FB6-B240-CC3D34F160F0}"/>
          </ac:spMkLst>
        </pc:spChg>
        <pc:picChg chg="add mod">
          <ac:chgData name="Shariq Syed Muhammad" userId="e90dc167-f23e-43ba-bef1-cedcd35353ce" providerId="ADAL" clId="{441F1E88-568D-429A-BBBF-598F7EB56AC9}" dt="2025-09-22T15:08:28.567" v="638"/>
          <ac:picMkLst>
            <pc:docMk/>
            <pc:sldMk cId="0" sldId="790"/>
            <ac:picMk id="19" creationId="{F88CE9A9-C6D4-4B0B-BC19-884324911BDA}"/>
          </ac:picMkLst>
        </pc:picChg>
      </pc:sldChg>
      <pc:sldChg chg="addSp modSp add del mod ord setBg">
        <pc:chgData name="Shariq Syed Muhammad" userId="e90dc167-f23e-43ba-bef1-cedcd35353ce" providerId="ADAL" clId="{441F1E88-568D-429A-BBBF-598F7EB56AC9}" dt="2025-09-22T15:08:30.263" v="639"/>
        <pc:sldMkLst>
          <pc:docMk/>
          <pc:sldMk cId="0" sldId="791"/>
        </pc:sldMkLst>
        <pc:spChg chg="mod">
          <ac:chgData name="Shariq Syed Muhammad" userId="e90dc167-f23e-43ba-bef1-cedcd35353ce" providerId="ADAL" clId="{441F1E88-568D-429A-BBBF-598F7EB56AC9}" dt="2025-09-22T14:32:50.597" v="352" actId="207"/>
          <ac:spMkLst>
            <pc:docMk/>
            <pc:sldMk cId="0" sldId="791"/>
            <ac:spMk id="1562626" creationId="{A93CAFB5-6C55-4A20-8150-1BF598315E99}"/>
          </ac:spMkLst>
        </pc:spChg>
        <pc:picChg chg="add mod">
          <ac:chgData name="Shariq Syed Muhammad" userId="e90dc167-f23e-43ba-bef1-cedcd35353ce" providerId="ADAL" clId="{441F1E88-568D-429A-BBBF-598F7EB56AC9}" dt="2025-09-22T15:08:30.263" v="639"/>
          <ac:picMkLst>
            <pc:docMk/>
            <pc:sldMk cId="0" sldId="791"/>
            <ac:picMk id="22" creationId="{273AF916-E14D-414B-852A-AB636D31D521}"/>
          </ac:picMkLst>
        </pc:picChg>
      </pc:sldChg>
      <pc:sldChg chg="addSp modSp add del mod ord setBg">
        <pc:chgData name="Shariq Syed Muhammad" userId="e90dc167-f23e-43ba-bef1-cedcd35353ce" providerId="ADAL" clId="{441F1E88-568D-429A-BBBF-598F7EB56AC9}" dt="2025-09-22T15:08:31.534" v="640"/>
        <pc:sldMkLst>
          <pc:docMk/>
          <pc:sldMk cId="0" sldId="792"/>
        </pc:sldMkLst>
        <pc:spChg chg="mod">
          <ac:chgData name="Shariq Syed Muhammad" userId="e90dc167-f23e-43ba-bef1-cedcd35353ce" providerId="ADAL" clId="{441F1E88-568D-429A-BBBF-598F7EB56AC9}" dt="2025-09-22T14:32:59.140" v="355" actId="207"/>
          <ac:spMkLst>
            <pc:docMk/>
            <pc:sldMk cId="0" sldId="792"/>
            <ac:spMk id="1563650" creationId="{EBF2C94A-6D22-4248-BCEA-CCC5A2E601B6}"/>
          </ac:spMkLst>
        </pc:spChg>
        <pc:picChg chg="add mod">
          <ac:chgData name="Shariq Syed Muhammad" userId="e90dc167-f23e-43ba-bef1-cedcd35353ce" providerId="ADAL" clId="{441F1E88-568D-429A-BBBF-598F7EB56AC9}" dt="2025-09-22T15:08:31.534" v="640"/>
          <ac:picMkLst>
            <pc:docMk/>
            <pc:sldMk cId="0" sldId="792"/>
            <ac:picMk id="48" creationId="{E0056A34-4601-4F91-998E-29A0818A9E88}"/>
          </ac:picMkLst>
        </pc:picChg>
      </pc:sldChg>
      <pc:sldChg chg="add del">
        <pc:chgData name="Shariq Syed Muhammad" userId="e90dc167-f23e-43ba-bef1-cedcd35353ce" providerId="ADAL" clId="{441F1E88-568D-429A-BBBF-598F7EB56AC9}" dt="2025-09-16T15:20:54.676" v="139" actId="2696"/>
        <pc:sldMkLst>
          <pc:docMk/>
          <pc:sldMk cId="2129984760" sldId="793"/>
        </pc:sldMkLst>
      </pc:sldChg>
      <pc:sldChg chg="add del">
        <pc:chgData name="Shariq Syed Muhammad" userId="e90dc167-f23e-43ba-bef1-cedcd35353ce" providerId="ADAL" clId="{441F1E88-568D-429A-BBBF-598F7EB56AC9}" dt="2025-09-16T15:20:54.676" v="139" actId="2696"/>
        <pc:sldMkLst>
          <pc:docMk/>
          <pc:sldMk cId="3252620022" sldId="794"/>
        </pc:sldMkLst>
      </pc:sldChg>
      <pc:sldChg chg="add del">
        <pc:chgData name="Shariq Syed Muhammad" userId="e90dc167-f23e-43ba-bef1-cedcd35353ce" providerId="ADAL" clId="{441F1E88-568D-429A-BBBF-598F7EB56AC9}" dt="2025-09-16T15:20:54.676" v="139" actId="2696"/>
        <pc:sldMkLst>
          <pc:docMk/>
          <pc:sldMk cId="0" sldId="795"/>
        </pc:sldMkLst>
      </pc:sldChg>
      <pc:sldChg chg="add del">
        <pc:chgData name="Shariq Syed Muhammad" userId="e90dc167-f23e-43ba-bef1-cedcd35353ce" providerId="ADAL" clId="{441F1E88-568D-429A-BBBF-598F7EB56AC9}" dt="2025-09-16T15:20:54.676" v="139" actId="2696"/>
        <pc:sldMkLst>
          <pc:docMk/>
          <pc:sldMk cId="0" sldId="796"/>
        </pc:sldMkLst>
      </pc:sldChg>
      <pc:sldChg chg="add del">
        <pc:chgData name="Shariq Syed Muhammad" userId="e90dc167-f23e-43ba-bef1-cedcd35353ce" providerId="ADAL" clId="{441F1E88-568D-429A-BBBF-598F7EB56AC9}" dt="2025-09-16T15:20:54.676" v="139" actId="2696"/>
        <pc:sldMkLst>
          <pc:docMk/>
          <pc:sldMk cId="0" sldId="797"/>
        </pc:sldMkLst>
      </pc:sldChg>
      <pc:sldChg chg="add del">
        <pc:chgData name="Shariq Syed Muhammad" userId="e90dc167-f23e-43ba-bef1-cedcd35353ce" providerId="ADAL" clId="{441F1E88-568D-429A-BBBF-598F7EB56AC9}" dt="2025-09-16T15:20:54.676" v="139" actId="2696"/>
        <pc:sldMkLst>
          <pc:docMk/>
          <pc:sldMk cId="0" sldId="798"/>
        </pc:sldMkLst>
      </pc:sldChg>
      <pc:sldChg chg="add del">
        <pc:chgData name="Shariq Syed Muhammad" userId="e90dc167-f23e-43ba-bef1-cedcd35353ce" providerId="ADAL" clId="{441F1E88-568D-429A-BBBF-598F7EB56AC9}" dt="2025-09-16T15:20:54.676" v="139" actId="2696"/>
        <pc:sldMkLst>
          <pc:docMk/>
          <pc:sldMk cId="0" sldId="799"/>
        </pc:sldMkLst>
      </pc:sldChg>
      <pc:sldChg chg="add del">
        <pc:chgData name="Shariq Syed Muhammad" userId="e90dc167-f23e-43ba-bef1-cedcd35353ce" providerId="ADAL" clId="{441F1E88-568D-429A-BBBF-598F7EB56AC9}" dt="2025-09-16T15:20:54.676" v="139" actId="2696"/>
        <pc:sldMkLst>
          <pc:docMk/>
          <pc:sldMk cId="0" sldId="800"/>
        </pc:sldMkLst>
      </pc:sldChg>
      <pc:sldChg chg="add del">
        <pc:chgData name="Shariq Syed Muhammad" userId="e90dc167-f23e-43ba-bef1-cedcd35353ce" providerId="ADAL" clId="{441F1E88-568D-429A-BBBF-598F7EB56AC9}" dt="2025-09-16T15:20:54.676" v="139" actId="2696"/>
        <pc:sldMkLst>
          <pc:docMk/>
          <pc:sldMk cId="0" sldId="801"/>
        </pc:sldMkLst>
      </pc:sldChg>
      <pc:sldChg chg="add del">
        <pc:chgData name="Shariq Syed Muhammad" userId="e90dc167-f23e-43ba-bef1-cedcd35353ce" providerId="ADAL" clId="{441F1E88-568D-429A-BBBF-598F7EB56AC9}" dt="2025-09-16T15:20:54.676" v="139" actId="2696"/>
        <pc:sldMkLst>
          <pc:docMk/>
          <pc:sldMk cId="0" sldId="802"/>
        </pc:sldMkLst>
      </pc:sldChg>
      <pc:sldChg chg="addSp modSp add mod">
        <pc:chgData name="Shariq Syed Muhammad" userId="e90dc167-f23e-43ba-bef1-cedcd35353ce" providerId="ADAL" clId="{441F1E88-568D-429A-BBBF-598F7EB56AC9}" dt="2025-09-22T15:07:29.740" v="595"/>
        <pc:sldMkLst>
          <pc:docMk/>
          <pc:sldMk cId="2668990817" sldId="803"/>
        </pc:sldMkLst>
        <pc:spChg chg="mod">
          <ac:chgData name="Shariq Syed Muhammad" userId="e90dc167-f23e-43ba-bef1-cedcd35353ce" providerId="ADAL" clId="{441F1E88-568D-429A-BBBF-598F7EB56AC9}" dt="2025-09-22T14:20:05.462" v="230" actId="20577"/>
          <ac:spMkLst>
            <pc:docMk/>
            <pc:sldMk cId="2668990817" sldId="803"/>
            <ac:spMk id="2" creationId="{1DAF1B0D-B4B4-4398-A3B0-3D4C1B5943C7}"/>
          </ac:spMkLst>
        </pc:spChg>
        <pc:picChg chg="add mod">
          <ac:chgData name="Shariq Syed Muhammad" userId="e90dc167-f23e-43ba-bef1-cedcd35353ce" providerId="ADAL" clId="{441F1E88-568D-429A-BBBF-598F7EB56AC9}" dt="2025-09-22T15:07:29.740" v="595"/>
          <ac:picMkLst>
            <pc:docMk/>
            <pc:sldMk cId="2668990817" sldId="803"/>
            <ac:picMk id="4" creationId="{184FBDB8-15D9-47CB-BB56-2FD65A202FBD}"/>
          </ac:picMkLst>
        </pc:picChg>
      </pc:sldChg>
      <pc:sldChg chg="add del">
        <pc:chgData name="Shariq Syed Muhammad" userId="e90dc167-f23e-43ba-bef1-cedcd35353ce" providerId="ADAL" clId="{441F1E88-568D-429A-BBBF-598F7EB56AC9}" dt="2025-09-16T13:58:58.372" v="4" actId="47"/>
        <pc:sldMkLst>
          <pc:docMk/>
          <pc:sldMk cId="4242892580" sldId="804"/>
        </pc:sldMkLst>
      </pc:sldChg>
      <pc:sldChg chg="addSp modSp add mod ord">
        <pc:chgData name="Shariq Syed Muhammad" userId="e90dc167-f23e-43ba-bef1-cedcd35353ce" providerId="ADAL" clId="{441F1E88-568D-429A-BBBF-598F7EB56AC9}" dt="2025-09-22T15:07:39.235" v="604" actId="1036"/>
        <pc:sldMkLst>
          <pc:docMk/>
          <pc:sldMk cId="2912112712" sldId="805"/>
        </pc:sldMkLst>
        <pc:spChg chg="mod">
          <ac:chgData name="Shariq Syed Muhammad" userId="e90dc167-f23e-43ba-bef1-cedcd35353ce" providerId="ADAL" clId="{441F1E88-568D-429A-BBBF-598F7EB56AC9}" dt="2025-09-22T14:22:43.373" v="245" actId="255"/>
          <ac:spMkLst>
            <pc:docMk/>
            <pc:sldMk cId="2912112712" sldId="805"/>
            <ac:spMk id="2" creationId="{B73EDC87-1600-46A3-8060-F5F41BB2AF99}"/>
          </ac:spMkLst>
        </pc:spChg>
        <pc:picChg chg="add mod">
          <ac:chgData name="Shariq Syed Muhammad" userId="e90dc167-f23e-43ba-bef1-cedcd35353ce" providerId="ADAL" clId="{441F1E88-568D-429A-BBBF-598F7EB56AC9}" dt="2025-09-22T15:07:38.240" v="602" actId="1036"/>
          <ac:picMkLst>
            <pc:docMk/>
            <pc:sldMk cId="2912112712" sldId="805"/>
            <ac:picMk id="4" creationId="{C454B9B2-FFF6-4590-8E71-1A0A4CCEAB86}"/>
          </ac:picMkLst>
        </pc:picChg>
        <pc:picChg chg="add mod">
          <ac:chgData name="Shariq Syed Muhammad" userId="e90dc167-f23e-43ba-bef1-cedcd35353ce" providerId="ADAL" clId="{441F1E88-568D-429A-BBBF-598F7EB56AC9}" dt="2025-09-22T15:07:39.235" v="604" actId="1036"/>
          <ac:picMkLst>
            <pc:docMk/>
            <pc:sldMk cId="2912112712" sldId="805"/>
            <ac:picMk id="5" creationId="{5B82EBD2-FEC2-4933-8B6F-7BEB421BFA88}"/>
          </ac:picMkLst>
        </pc:picChg>
      </pc:sldChg>
      <pc:sldChg chg="addSp modSp add mod">
        <pc:chgData name="Shariq Syed Muhammad" userId="e90dc167-f23e-43ba-bef1-cedcd35353ce" providerId="ADAL" clId="{441F1E88-568D-429A-BBBF-598F7EB56AC9}" dt="2025-09-22T15:07:32.602" v="597"/>
        <pc:sldMkLst>
          <pc:docMk/>
          <pc:sldMk cId="1052478674" sldId="806"/>
        </pc:sldMkLst>
        <pc:spChg chg="mod">
          <ac:chgData name="Shariq Syed Muhammad" userId="e90dc167-f23e-43ba-bef1-cedcd35353ce" providerId="ADAL" clId="{441F1E88-568D-429A-BBBF-598F7EB56AC9}" dt="2025-09-22T14:20:49.601" v="235" actId="115"/>
          <ac:spMkLst>
            <pc:docMk/>
            <pc:sldMk cId="1052478674" sldId="806"/>
            <ac:spMk id="2" creationId="{9E26ADD9-C168-4D0B-9989-6907330FCE5D}"/>
          </ac:spMkLst>
        </pc:spChg>
        <pc:picChg chg="add mod">
          <ac:chgData name="Shariq Syed Muhammad" userId="e90dc167-f23e-43ba-bef1-cedcd35353ce" providerId="ADAL" clId="{441F1E88-568D-429A-BBBF-598F7EB56AC9}" dt="2025-09-22T15:07:32.602" v="597"/>
          <ac:picMkLst>
            <pc:docMk/>
            <pc:sldMk cId="1052478674" sldId="806"/>
            <ac:picMk id="3" creationId="{DA00BE19-5BF5-4FE1-9026-9DC539984CFB}"/>
          </ac:picMkLst>
        </pc:picChg>
      </pc:sldChg>
      <pc:sldChg chg="addSp modSp add mod">
        <pc:chgData name="Shariq Syed Muhammad" userId="e90dc167-f23e-43ba-bef1-cedcd35353ce" providerId="ADAL" clId="{441F1E88-568D-429A-BBBF-598F7EB56AC9}" dt="2025-09-22T15:07:34.394" v="599"/>
        <pc:sldMkLst>
          <pc:docMk/>
          <pc:sldMk cId="941388791" sldId="807"/>
        </pc:sldMkLst>
        <pc:spChg chg="mod">
          <ac:chgData name="Shariq Syed Muhammad" userId="e90dc167-f23e-43ba-bef1-cedcd35353ce" providerId="ADAL" clId="{441F1E88-568D-429A-BBBF-598F7EB56AC9}" dt="2025-09-22T14:21:14.693" v="239" actId="403"/>
          <ac:spMkLst>
            <pc:docMk/>
            <pc:sldMk cId="941388791" sldId="807"/>
            <ac:spMk id="2" creationId="{4065D424-A2B6-473F-A712-B6362724D10B}"/>
          </ac:spMkLst>
        </pc:spChg>
        <pc:picChg chg="add mod">
          <ac:chgData name="Shariq Syed Muhammad" userId="e90dc167-f23e-43ba-bef1-cedcd35353ce" providerId="ADAL" clId="{441F1E88-568D-429A-BBBF-598F7EB56AC9}" dt="2025-09-22T15:07:34.394" v="599"/>
          <ac:picMkLst>
            <pc:docMk/>
            <pc:sldMk cId="941388791" sldId="807"/>
            <ac:picMk id="5" creationId="{895193ED-6890-447E-8DF1-C14714375E27}"/>
          </ac:picMkLst>
        </pc:picChg>
      </pc:sldChg>
      <pc:sldChg chg="addSp modSp add mod">
        <pc:chgData name="Shariq Syed Muhammad" userId="e90dc167-f23e-43ba-bef1-cedcd35353ce" providerId="ADAL" clId="{441F1E88-568D-429A-BBBF-598F7EB56AC9}" dt="2025-09-22T15:07:36.426" v="600"/>
        <pc:sldMkLst>
          <pc:docMk/>
          <pc:sldMk cId="3385261383" sldId="808"/>
        </pc:sldMkLst>
        <pc:spChg chg="mod">
          <ac:chgData name="Shariq Syed Muhammad" userId="e90dc167-f23e-43ba-bef1-cedcd35353ce" providerId="ADAL" clId="{441F1E88-568D-429A-BBBF-598F7EB56AC9}" dt="2025-09-22T14:21:24.981" v="241" actId="403"/>
          <ac:spMkLst>
            <pc:docMk/>
            <pc:sldMk cId="3385261383" sldId="808"/>
            <ac:spMk id="2" creationId="{FE078912-4BC2-40D6-B057-AF6847C40C9E}"/>
          </ac:spMkLst>
        </pc:spChg>
        <pc:picChg chg="add mod">
          <ac:chgData name="Shariq Syed Muhammad" userId="e90dc167-f23e-43ba-bef1-cedcd35353ce" providerId="ADAL" clId="{441F1E88-568D-429A-BBBF-598F7EB56AC9}" dt="2025-09-22T15:07:36.426" v="600"/>
          <ac:picMkLst>
            <pc:docMk/>
            <pc:sldMk cId="3385261383" sldId="808"/>
            <ac:picMk id="5" creationId="{46F9CDC6-0772-44EF-8DC5-30228521E6D4}"/>
          </ac:picMkLst>
        </pc:picChg>
      </pc:sldChg>
      <pc:sldChg chg="add del">
        <pc:chgData name="Shariq Syed Muhammad" userId="e90dc167-f23e-43ba-bef1-cedcd35353ce" providerId="ADAL" clId="{441F1E88-568D-429A-BBBF-598F7EB56AC9}" dt="2025-09-22T14:19:32.344" v="223"/>
        <pc:sldMkLst>
          <pc:docMk/>
          <pc:sldMk cId="2842898011" sldId="812"/>
        </pc:sldMkLst>
      </pc:sldChg>
      <pc:sldChg chg="addSp modSp add mod">
        <pc:chgData name="Shariq Syed Muhammad" userId="e90dc167-f23e-43ba-bef1-cedcd35353ce" providerId="ADAL" clId="{441F1E88-568D-429A-BBBF-598F7EB56AC9}" dt="2025-09-22T15:07:45.749" v="608" actId="1036"/>
        <pc:sldMkLst>
          <pc:docMk/>
          <pc:sldMk cId="0" sldId="822"/>
        </pc:sldMkLst>
        <pc:picChg chg="add mod">
          <ac:chgData name="Shariq Syed Muhammad" userId="e90dc167-f23e-43ba-bef1-cedcd35353ce" providerId="ADAL" clId="{441F1E88-568D-429A-BBBF-598F7EB56AC9}" dt="2025-09-22T15:07:45.749" v="608" actId="1036"/>
          <ac:picMkLst>
            <pc:docMk/>
            <pc:sldMk cId="0" sldId="822"/>
            <ac:picMk id="3" creationId="{657D6695-9961-44E8-8A9C-61E58F25D5D3}"/>
          </ac:picMkLst>
        </pc:picChg>
      </pc:sldChg>
      <pc:sldChg chg="addSp modSp add">
        <pc:chgData name="Shariq Syed Muhammad" userId="e90dc167-f23e-43ba-bef1-cedcd35353ce" providerId="ADAL" clId="{441F1E88-568D-429A-BBBF-598F7EB56AC9}" dt="2025-09-22T15:07:48.010" v="609"/>
        <pc:sldMkLst>
          <pc:docMk/>
          <pc:sldMk cId="0" sldId="823"/>
        </pc:sldMkLst>
        <pc:picChg chg="add mod">
          <ac:chgData name="Shariq Syed Muhammad" userId="e90dc167-f23e-43ba-bef1-cedcd35353ce" providerId="ADAL" clId="{441F1E88-568D-429A-BBBF-598F7EB56AC9}" dt="2025-09-22T15:07:48.010" v="609"/>
          <ac:picMkLst>
            <pc:docMk/>
            <pc:sldMk cId="0" sldId="823"/>
            <ac:picMk id="3" creationId="{C21F47C4-B0D4-478C-BB41-EF2806B04319}"/>
          </ac:picMkLst>
        </pc:picChg>
      </pc:sldChg>
      <pc:sldChg chg="addSp modSp add">
        <pc:chgData name="Shariq Syed Muhammad" userId="e90dc167-f23e-43ba-bef1-cedcd35353ce" providerId="ADAL" clId="{441F1E88-568D-429A-BBBF-598F7EB56AC9}" dt="2025-09-22T15:07:49.665" v="610"/>
        <pc:sldMkLst>
          <pc:docMk/>
          <pc:sldMk cId="0" sldId="824"/>
        </pc:sldMkLst>
        <pc:picChg chg="add mod">
          <ac:chgData name="Shariq Syed Muhammad" userId="e90dc167-f23e-43ba-bef1-cedcd35353ce" providerId="ADAL" clId="{441F1E88-568D-429A-BBBF-598F7EB56AC9}" dt="2025-09-22T15:07:49.665" v="610"/>
          <ac:picMkLst>
            <pc:docMk/>
            <pc:sldMk cId="0" sldId="824"/>
            <ac:picMk id="3" creationId="{A243F02D-353D-485B-A018-44905E8ECF7A}"/>
          </ac:picMkLst>
        </pc:picChg>
      </pc:sldChg>
      <pc:sldChg chg="addSp modSp add ord">
        <pc:chgData name="Shariq Syed Muhammad" userId="e90dc167-f23e-43ba-bef1-cedcd35353ce" providerId="ADAL" clId="{441F1E88-568D-429A-BBBF-598F7EB56AC9}" dt="2025-09-22T15:07:55.642" v="614"/>
        <pc:sldMkLst>
          <pc:docMk/>
          <pc:sldMk cId="0" sldId="825"/>
        </pc:sldMkLst>
        <pc:picChg chg="add mod">
          <ac:chgData name="Shariq Syed Muhammad" userId="e90dc167-f23e-43ba-bef1-cedcd35353ce" providerId="ADAL" clId="{441F1E88-568D-429A-BBBF-598F7EB56AC9}" dt="2025-09-22T15:07:55.642" v="614"/>
          <ac:picMkLst>
            <pc:docMk/>
            <pc:sldMk cId="0" sldId="825"/>
            <ac:picMk id="3" creationId="{83C65CD0-0BBE-4C49-B424-D407AE0413C3}"/>
          </ac:picMkLst>
        </pc:picChg>
      </pc:sldChg>
      <pc:sldChg chg="addSp modSp add">
        <pc:chgData name="Shariq Syed Muhammad" userId="e90dc167-f23e-43ba-bef1-cedcd35353ce" providerId="ADAL" clId="{441F1E88-568D-429A-BBBF-598F7EB56AC9}" dt="2025-09-22T15:07:54.171" v="613"/>
        <pc:sldMkLst>
          <pc:docMk/>
          <pc:sldMk cId="0" sldId="826"/>
        </pc:sldMkLst>
        <pc:picChg chg="add mod">
          <ac:chgData name="Shariq Syed Muhammad" userId="e90dc167-f23e-43ba-bef1-cedcd35353ce" providerId="ADAL" clId="{441F1E88-568D-429A-BBBF-598F7EB56AC9}" dt="2025-09-22T15:07:54.171" v="613"/>
          <ac:picMkLst>
            <pc:docMk/>
            <pc:sldMk cId="0" sldId="826"/>
            <ac:picMk id="3" creationId="{B40D0310-0B07-4190-93A6-7FA2AA03FFE5}"/>
          </ac:picMkLst>
        </pc:picChg>
      </pc:sldChg>
      <pc:sldChg chg="addSp modSp add mod">
        <pc:chgData name="Shariq Syed Muhammad" userId="e90dc167-f23e-43ba-bef1-cedcd35353ce" providerId="ADAL" clId="{441F1E88-568D-429A-BBBF-598F7EB56AC9}" dt="2025-09-22T15:07:30.971" v="596"/>
        <pc:sldMkLst>
          <pc:docMk/>
          <pc:sldMk cId="1010983890" sldId="827"/>
        </pc:sldMkLst>
        <pc:spChg chg="mod">
          <ac:chgData name="Shariq Syed Muhammad" userId="e90dc167-f23e-43ba-bef1-cedcd35353ce" providerId="ADAL" clId="{441F1E88-568D-429A-BBBF-598F7EB56AC9}" dt="2025-09-22T14:20:32.677" v="232" actId="404"/>
          <ac:spMkLst>
            <pc:docMk/>
            <pc:sldMk cId="1010983890" sldId="827"/>
            <ac:spMk id="2" creationId="{A699D73A-4460-4CEC-8228-1ECBCB547C8A}"/>
          </ac:spMkLst>
        </pc:spChg>
        <pc:picChg chg="add mod">
          <ac:chgData name="Shariq Syed Muhammad" userId="e90dc167-f23e-43ba-bef1-cedcd35353ce" providerId="ADAL" clId="{441F1E88-568D-429A-BBBF-598F7EB56AC9}" dt="2025-09-22T15:07:30.971" v="596"/>
          <ac:picMkLst>
            <pc:docMk/>
            <pc:sldMk cId="1010983890" sldId="827"/>
            <ac:picMk id="4" creationId="{73FC2D7F-EF38-4779-89C6-71E4E6B422B7}"/>
          </ac:picMkLst>
        </pc:picChg>
      </pc:sldChg>
      <pc:sldChg chg="add del">
        <pc:chgData name="Shariq Syed Muhammad" userId="e90dc167-f23e-43ba-bef1-cedcd35353ce" providerId="ADAL" clId="{441F1E88-568D-429A-BBBF-598F7EB56AC9}" dt="2025-09-16T13:58:54.327" v="2"/>
        <pc:sldMkLst>
          <pc:docMk/>
          <pc:sldMk cId="1630447643" sldId="827"/>
        </pc:sldMkLst>
      </pc:sldChg>
      <pc:sldChg chg="addSp modSp add ord">
        <pc:chgData name="Shariq Syed Muhammad" userId="e90dc167-f23e-43ba-bef1-cedcd35353ce" providerId="ADAL" clId="{441F1E88-568D-429A-BBBF-598F7EB56AC9}" dt="2025-09-22T15:08:12.775" v="625"/>
        <pc:sldMkLst>
          <pc:docMk/>
          <pc:sldMk cId="578942636" sldId="828"/>
        </pc:sldMkLst>
        <pc:spChg chg="mod">
          <ac:chgData name="Shariq Syed Muhammad" userId="e90dc167-f23e-43ba-bef1-cedcd35353ce" providerId="ADAL" clId="{441F1E88-568D-429A-BBBF-598F7EB56AC9}" dt="2025-09-16T14:42:56.018" v="122" actId="1076"/>
          <ac:spMkLst>
            <pc:docMk/>
            <pc:sldMk cId="578942636" sldId="828"/>
            <ac:spMk id="4" creationId="{691E77FA-F161-4070-97F6-555DECC12ABA}"/>
          </ac:spMkLst>
        </pc:spChg>
        <pc:spChg chg="mod">
          <ac:chgData name="Shariq Syed Muhammad" userId="e90dc167-f23e-43ba-bef1-cedcd35353ce" providerId="ADAL" clId="{441F1E88-568D-429A-BBBF-598F7EB56AC9}" dt="2025-09-16T14:42:56.018" v="122" actId="1076"/>
          <ac:spMkLst>
            <pc:docMk/>
            <pc:sldMk cId="578942636" sldId="828"/>
            <ac:spMk id="5" creationId="{65940192-41FD-4919-884E-A27495B70334}"/>
          </ac:spMkLst>
        </pc:spChg>
        <pc:spChg chg="mod">
          <ac:chgData name="Shariq Syed Muhammad" userId="e90dc167-f23e-43ba-bef1-cedcd35353ce" providerId="ADAL" clId="{441F1E88-568D-429A-BBBF-598F7EB56AC9}" dt="2025-09-16T14:42:56.018" v="122" actId="1076"/>
          <ac:spMkLst>
            <pc:docMk/>
            <pc:sldMk cId="578942636" sldId="828"/>
            <ac:spMk id="6" creationId="{B101B4EA-9E86-4AEB-8C8D-993247337B01}"/>
          </ac:spMkLst>
        </pc:spChg>
        <pc:spChg chg="mod">
          <ac:chgData name="Shariq Syed Muhammad" userId="e90dc167-f23e-43ba-bef1-cedcd35353ce" providerId="ADAL" clId="{441F1E88-568D-429A-BBBF-598F7EB56AC9}" dt="2025-09-16T14:42:56.018" v="122" actId="1076"/>
          <ac:spMkLst>
            <pc:docMk/>
            <pc:sldMk cId="578942636" sldId="828"/>
            <ac:spMk id="7" creationId="{06428E39-5DA4-4487-9B12-18D749ACA5C9}"/>
          </ac:spMkLst>
        </pc:spChg>
        <pc:spChg chg="mod">
          <ac:chgData name="Shariq Syed Muhammad" userId="e90dc167-f23e-43ba-bef1-cedcd35353ce" providerId="ADAL" clId="{441F1E88-568D-429A-BBBF-598F7EB56AC9}" dt="2025-09-16T14:42:56.018" v="122" actId="1076"/>
          <ac:spMkLst>
            <pc:docMk/>
            <pc:sldMk cId="578942636" sldId="828"/>
            <ac:spMk id="8" creationId="{07657EB0-F2DD-49BB-A6D0-327CC28A0F3D}"/>
          </ac:spMkLst>
        </pc:spChg>
        <pc:spChg chg="mod">
          <ac:chgData name="Shariq Syed Muhammad" userId="e90dc167-f23e-43ba-bef1-cedcd35353ce" providerId="ADAL" clId="{441F1E88-568D-429A-BBBF-598F7EB56AC9}" dt="2025-09-16T14:42:56.018" v="122" actId="1076"/>
          <ac:spMkLst>
            <pc:docMk/>
            <pc:sldMk cId="578942636" sldId="828"/>
            <ac:spMk id="9" creationId="{3E262E70-AFE3-4F69-A00C-43719E7E9DBB}"/>
          </ac:spMkLst>
        </pc:spChg>
        <pc:spChg chg="mod">
          <ac:chgData name="Shariq Syed Muhammad" userId="e90dc167-f23e-43ba-bef1-cedcd35353ce" providerId="ADAL" clId="{441F1E88-568D-429A-BBBF-598F7EB56AC9}" dt="2025-09-16T14:42:56.018" v="122" actId="1076"/>
          <ac:spMkLst>
            <pc:docMk/>
            <pc:sldMk cId="578942636" sldId="828"/>
            <ac:spMk id="10" creationId="{0B4BE7AD-9869-4E31-97E9-18C7EE438473}"/>
          </ac:spMkLst>
        </pc:spChg>
        <pc:spChg chg="mod">
          <ac:chgData name="Shariq Syed Muhammad" userId="e90dc167-f23e-43ba-bef1-cedcd35353ce" providerId="ADAL" clId="{441F1E88-568D-429A-BBBF-598F7EB56AC9}" dt="2025-09-16T14:42:56.018" v="122" actId="1076"/>
          <ac:spMkLst>
            <pc:docMk/>
            <pc:sldMk cId="578942636" sldId="828"/>
            <ac:spMk id="11" creationId="{99CAB470-DE15-42CB-833A-2270739B1ACB}"/>
          </ac:spMkLst>
        </pc:spChg>
        <pc:spChg chg="mod">
          <ac:chgData name="Shariq Syed Muhammad" userId="e90dc167-f23e-43ba-bef1-cedcd35353ce" providerId="ADAL" clId="{441F1E88-568D-429A-BBBF-598F7EB56AC9}" dt="2025-09-16T14:42:56.018" v="122" actId="1076"/>
          <ac:spMkLst>
            <pc:docMk/>
            <pc:sldMk cId="578942636" sldId="828"/>
            <ac:spMk id="12" creationId="{B548A149-C9E8-41AB-9B52-628489ADEAFE}"/>
          </ac:spMkLst>
        </pc:spChg>
        <pc:spChg chg="mod">
          <ac:chgData name="Shariq Syed Muhammad" userId="e90dc167-f23e-43ba-bef1-cedcd35353ce" providerId="ADAL" clId="{441F1E88-568D-429A-BBBF-598F7EB56AC9}" dt="2025-09-16T14:42:56.018" v="122" actId="1076"/>
          <ac:spMkLst>
            <pc:docMk/>
            <pc:sldMk cId="578942636" sldId="828"/>
            <ac:spMk id="13" creationId="{A0372C37-CB3D-4E00-A5E4-F586C148FCDD}"/>
          </ac:spMkLst>
        </pc:spChg>
        <pc:spChg chg="mod">
          <ac:chgData name="Shariq Syed Muhammad" userId="e90dc167-f23e-43ba-bef1-cedcd35353ce" providerId="ADAL" clId="{441F1E88-568D-429A-BBBF-598F7EB56AC9}" dt="2025-09-16T14:42:56.018" v="122" actId="1076"/>
          <ac:spMkLst>
            <pc:docMk/>
            <pc:sldMk cId="578942636" sldId="828"/>
            <ac:spMk id="14" creationId="{3979D051-00A0-4BB6-9599-64262B0793DA}"/>
          </ac:spMkLst>
        </pc:spChg>
        <pc:spChg chg="mod">
          <ac:chgData name="Shariq Syed Muhammad" userId="e90dc167-f23e-43ba-bef1-cedcd35353ce" providerId="ADAL" clId="{441F1E88-568D-429A-BBBF-598F7EB56AC9}" dt="2025-09-16T14:42:56.018" v="122" actId="1076"/>
          <ac:spMkLst>
            <pc:docMk/>
            <pc:sldMk cId="578942636" sldId="828"/>
            <ac:spMk id="15" creationId="{30B01976-B915-4569-ADA0-63F8255B46C7}"/>
          </ac:spMkLst>
        </pc:spChg>
        <pc:spChg chg="mod">
          <ac:chgData name="Shariq Syed Muhammad" userId="e90dc167-f23e-43ba-bef1-cedcd35353ce" providerId="ADAL" clId="{441F1E88-568D-429A-BBBF-598F7EB56AC9}" dt="2025-09-16T14:42:56.018" v="122" actId="1076"/>
          <ac:spMkLst>
            <pc:docMk/>
            <pc:sldMk cId="578942636" sldId="828"/>
            <ac:spMk id="16" creationId="{F2A971B4-5F40-4E53-8E3A-556772396183}"/>
          </ac:spMkLst>
        </pc:spChg>
        <pc:spChg chg="mod">
          <ac:chgData name="Shariq Syed Muhammad" userId="e90dc167-f23e-43ba-bef1-cedcd35353ce" providerId="ADAL" clId="{441F1E88-568D-429A-BBBF-598F7EB56AC9}" dt="2025-09-16T14:42:56.018" v="122" actId="1076"/>
          <ac:spMkLst>
            <pc:docMk/>
            <pc:sldMk cId="578942636" sldId="828"/>
            <ac:spMk id="17" creationId="{193A29E3-514B-4A07-AB0B-18760FFA2F55}"/>
          </ac:spMkLst>
        </pc:spChg>
        <pc:spChg chg="mod">
          <ac:chgData name="Shariq Syed Muhammad" userId="e90dc167-f23e-43ba-bef1-cedcd35353ce" providerId="ADAL" clId="{441F1E88-568D-429A-BBBF-598F7EB56AC9}" dt="2025-09-16T14:42:56.018" v="122" actId="1076"/>
          <ac:spMkLst>
            <pc:docMk/>
            <pc:sldMk cId="578942636" sldId="828"/>
            <ac:spMk id="18" creationId="{F4998805-09AE-4845-A40C-E25E4D8317F1}"/>
          </ac:spMkLst>
        </pc:spChg>
        <pc:spChg chg="mod">
          <ac:chgData name="Shariq Syed Muhammad" userId="e90dc167-f23e-43ba-bef1-cedcd35353ce" providerId="ADAL" clId="{441F1E88-568D-429A-BBBF-598F7EB56AC9}" dt="2025-09-16T14:42:56.018" v="122" actId="1076"/>
          <ac:spMkLst>
            <pc:docMk/>
            <pc:sldMk cId="578942636" sldId="828"/>
            <ac:spMk id="19" creationId="{1F6CAAAF-DD24-4B29-B127-D525386FFA29}"/>
          </ac:spMkLst>
        </pc:spChg>
        <pc:spChg chg="mod">
          <ac:chgData name="Shariq Syed Muhammad" userId="e90dc167-f23e-43ba-bef1-cedcd35353ce" providerId="ADAL" clId="{441F1E88-568D-429A-BBBF-598F7EB56AC9}" dt="2025-09-16T14:42:56.018" v="122" actId="1076"/>
          <ac:spMkLst>
            <pc:docMk/>
            <pc:sldMk cId="578942636" sldId="828"/>
            <ac:spMk id="20" creationId="{3305FB7B-5AAE-4010-8D7F-8D5117214D2F}"/>
          </ac:spMkLst>
        </pc:spChg>
        <pc:spChg chg="mod">
          <ac:chgData name="Shariq Syed Muhammad" userId="e90dc167-f23e-43ba-bef1-cedcd35353ce" providerId="ADAL" clId="{441F1E88-568D-429A-BBBF-598F7EB56AC9}" dt="2025-09-16T14:42:56.018" v="122" actId="1076"/>
          <ac:spMkLst>
            <pc:docMk/>
            <pc:sldMk cId="578942636" sldId="828"/>
            <ac:spMk id="21" creationId="{519EE490-B7C7-4986-B124-CC43452FAF58}"/>
          </ac:spMkLst>
        </pc:spChg>
        <pc:spChg chg="mod">
          <ac:chgData name="Shariq Syed Muhammad" userId="e90dc167-f23e-43ba-bef1-cedcd35353ce" providerId="ADAL" clId="{441F1E88-568D-429A-BBBF-598F7EB56AC9}" dt="2025-09-16T14:42:56.018" v="122" actId="1076"/>
          <ac:spMkLst>
            <pc:docMk/>
            <pc:sldMk cId="578942636" sldId="828"/>
            <ac:spMk id="22" creationId="{84728A60-2D5B-4BF0-A69B-554AD364F603}"/>
          </ac:spMkLst>
        </pc:spChg>
        <pc:spChg chg="mod">
          <ac:chgData name="Shariq Syed Muhammad" userId="e90dc167-f23e-43ba-bef1-cedcd35353ce" providerId="ADAL" clId="{441F1E88-568D-429A-BBBF-598F7EB56AC9}" dt="2025-09-16T14:42:56.018" v="122" actId="1076"/>
          <ac:spMkLst>
            <pc:docMk/>
            <pc:sldMk cId="578942636" sldId="828"/>
            <ac:spMk id="23" creationId="{A0FEAE06-AEF1-4EF2-B4BE-6F108AB356A6}"/>
          </ac:spMkLst>
        </pc:spChg>
        <pc:spChg chg="mod">
          <ac:chgData name="Shariq Syed Muhammad" userId="e90dc167-f23e-43ba-bef1-cedcd35353ce" providerId="ADAL" clId="{441F1E88-568D-429A-BBBF-598F7EB56AC9}" dt="2025-09-16T14:42:56.018" v="122" actId="1076"/>
          <ac:spMkLst>
            <pc:docMk/>
            <pc:sldMk cId="578942636" sldId="828"/>
            <ac:spMk id="24" creationId="{CF16C5CA-0E61-420B-97F5-7E9FB89EE139}"/>
          </ac:spMkLst>
        </pc:spChg>
        <pc:spChg chg="mod">
          <ac:chgData name="Shariq Syed Muhammad" userId="e90dc167-f23e-43ba-bef1-cedcd35353ce" providerId="ADAL" clId="{441F1E88-568D-429A-BBBF-598F7EB56AC9}" dt="2025-09-16T14:42:56.018" v="122" actId="1076"/>
          <ac:spMkLst>
            <pc:docMk/>
            <pc:sldMk cId="578942636" sldId="828"/>
            <ac:spMk id="25" creationId="{17B1599A-394A-447D-BC28-951860E1B378}"/>
          </ac:spMkLst>
        </pc:spChg>
        <pc:spChg chg="mod">
          <ac:chgData name="Shariq Syed Muhammad" userId="e90dc167-f23e-43ba-bef1-cedcd35353ce" providerId="ADAL" clId="{441F1E88-568D-429A-BBBF-598F7EB56AC9}" dt="2025-09-16T14:42:56.018" v="122" actId="1076"/>
          <ac:spMkLst>
            <pc:docMk/>
            <pc:sldMk cId="578942636" sldId="828"/>
            <ac:spMk id="26" creationId="{313596D1-7C52-409F-AF2E-ED968335D586}"/>
          </ac:spMkLst>
        </pc:spChg>
        <pc:spChg chg="mod">
          <ac:chgData name="Shariq Syed Muhammad" userId="e90dc167-f23e-43ba-bef1-cedcd35353ce" providerId="ADAL" clId="{441F1E88-568D-429A-BBBF-598F7EB56AC9}" dt="2025-09-16T14:42:56.018" v="122" actId="1076"/>
          <ac:spMkLst>
            <pc:docMk/>
            <pc:sldMk cId="578942636" sldId="828"/>
            <ac:spMk id="27" creationId="{4283BEFA-349D-4B79-AF97-D09F023056AD}"/>
          </ac:spMkLst>
        </pc:spChg>
        <pc:spChg chg="mod">
          <ac:chgData name="Shariq Syed Muhammad" userId="e90dc167-f23e-43ba-bef1-cedcd35353ce" providerId="ADAL" clId="{441F1E88-568D-429A-BBBF-598F7EB56AC9}" dt="2025-09-16T14:42:56.018" v="122" actId="1076"/>
          <ac:spMkLst>
            <pc:docMk/>
            <pc:sldMk cId="578942636" sldId="828"/>
            <ac:spMk id="28" creationId="{FDC67374-2384-4E02-821B-E2D1A2FD3EF7}"/>
          </ac:spMkLst>
        </pc:spChg>
        <pc:spChg chg="mod">
          <ac:chgData name="Shariq Syed Muhammad" userId="e90dc167-f23e-43ba-bef1-cedcd35353ce" providerId="ADAL" clId="{441F1E88-568D-429A-BBBF-598F7EB56AC9}" dt="2025-09-16T14:42:56.018" v="122" actId="1076"/>
          <ac:spMkLst>
            <pc:docMk/>
            <pc:sldMk cId="578942636" sldId="828"/>
            <ac:spMk id="29" creationId="{290338DB-0B58-4FA4-BBC4-6B432C09112A}"/>
          </ac:spMkLst>
        </pc:spChg>
        <pc:spChg chg="mod">
          <ac:chgData name="Shariq Syed Muhammad" userId="e90dc167-f23e-43ba-bef1-cedcd35353ce" providerId="ADAL" clId="{441F1E88-568D-429A-BBBF-598F7EB56AC9}" dt="2025-09-16T14:42:56.018" v="122" actId="1076"/>
          <ac:spMkLst>
            <pc:docMk/>
            <pc:sldMk cId="578942636" sldId="828"/>
            <ac:spMk id="30" creationId="{EAC31E32-8AA9-4C80-8A38-EC39D753E516}"/>
          </ac:spMkLst>
        </pc:spChg>
        <pc:spChg chg="mod">
          <ac:chgData name="Shariq Syed Muhammad" userId="e90dc167-f23e-43ba-bef1-cedcd35353ce" providerId="ADAL" clId="{441F1E88-568D-429A-BBBF-598F7EB56AC9}" dt="2025-09-16T14:42:56.018" v="122" actId="1076"/>
          <ac:spMkLst>
            <pc:docMk/>
            <pc:sldMk cId="578942636" sldId="828"/>
            <ac:spMk id="31" creationId="{A16928D2-1920-4D95-A094-B7D6AB14E34F}"/>
          </ac:spMkLst>
        </pc:spChg>
        <pc:spChg chg="mod">
          <ac:chgData name="Shariq Syed Muhammad" userId="e90dc167-f23e-43ba-bef1-cedcd35353ce" providerId="ADAL" clId="{441F1E88-568D-429A-BBBF-598F7EB56AC9}" dt="2025-09-16T14:42:56.018" v="122" actId="1076"/>
          <ac:spMkLst>
            <pc:docMk/>
            <pc:sldMk cId="578942636" sldId="828"/>
            <ac:spMk id="32" creationId="{8F911887-3D08-4227-80BB-3DAFF5AF287F}"/>
          </ac:spMkLst>
        </pc:spChg>
        <pc:spChg chg="mod">
          <ac:chgData name="Shariq Syed Muhammad" userId="e90dc167-f23e-43ba-bef1-cedcd35353ce" providerId="ADAL" clId="{441F1E88-568D-429A-BBBF-598F7EB56AC9}" dt="2025-09-16T14:42:56.018" v="122" actId="1076"/>
          <ac:spMkLst>
            <pc:docMk/>
            <pc:sldMk cId="578942636" sldId="828"/>
            <ac:spMk id="33" creationId="{D9BA959F-558B-4FF2-A961-09E1272EC23E}"/>
          </ac:spMkLst>
        </pc:spChg>
        <pc:spChg chg="mod">
          <ac:chgData name="Shariq Syed Muhammad" userId="e90dc167-f23e-43ba-bef1-cedcd35353ce" providerId="ADAL" clId="{441F1E88-568D-429A-BBBF-598F7EB56AC9}" dt="2025-09-16T14:42:56.018" v="122" actId="1076"/>
          <ac:spMkLst>
            <pc:docMk/>
            <pc:sldMk cId="578942636" sldId="828"/>
            <ac:spMk id="34" creationId="{FF8B73CE-D828-4618-AB6B-31A94BE46B9E}"/>
          </ac:spMkLst>
        </pc:spChg>
        <pc:spChg chg="mod">
          <ac:chgData name="Shariq Syed Muhammad" userId="e90dc167-f23e-43ba-bef1-cedcd35353ce" providerId="ADAL" clId="{441F1E88-568D-429A-BBBF-598F7EB56AC9}" dt="2025-09-16T14:42:56.018" v="122" actId="1076"/>
          <ac:spMkLst>
            <pc:docMk/>
            <pc:sldMk cId="578942636" sldId="828"/>
            <ac:spMk id="35" creationId="{D17F460F-3FC3-48E8-9749-35A09E780977}"/>
          </ac:spMkLst>
        </pc:spChg>
        <pc:spChg chg="mod">
          <ac:chgData name="Shariq Syed Muhammad" userId="e90dc167-f23e-43ba-bef1-cedcd35353ce" providerId="ADAL" clId="{441F1E88-568D-429A-BBBF-598F7EB56AC9}" dt="2025-09-16T14:42:56.018" v="122" actId="1076"/>
          <ac:spMkLst>
            <pc:docMk/>
            <pc:sldMk cId="578942636" sldId="828"/>
            <ac:spMk id="36" creationId="{225A68D6-AABA-4CF2-911E-3FD7941E6BC1}"/>
          </ac:spMkLst>
        </pc:spChg>
        <pc:spChg chg="mod">
          <ac:chgData name="Shariq Syed Muhammad" userId="e90dc167-f23e-43ba-bef1-cedcd35353ce" providerId="ADAL" clId="{441F1E88-568D-429A-BBBF-598F7EB56AC9}" dt="2025-09-16T14:42:56.018" v="122" actId="1076"/>
          <ac:spMkLst>
            <pc:docMk/>
            <pc:sldMk cId="578942636" sldId="828"/>
            <ac:spMk id="37" creationId="{30F549B7-559C-4FEB-858E-83DA0E4B98B7}"/>
          </ac:spMkLst>
        </pc:spChg>
        <pc:spChg chg="mod">
          <ac:chgData name="Shariq Syed Muhammad" userId="e90dc167-f23e-43ba-bef1-cedcd35353ce" providerId="ADAL" clId="{441F1E88-568D-429A-BBBF-598F7EB56AC9}" dt="2025-09-16T14:42:56.018" v="122" actId="1076"/>
          <ac:spMkLst>
            <pc:docMk/>
            <pc:sldMk cId="578942636" sldId="828"/>
            <ac:spMk id="38" creationId="{17AB7D07-CCAC-40A3-9E91-0F655C265123}"/>
          </ac:spMkLst>
        </pc:spChg>
        <pc:spChg chg="mod">
          <ac:chgData name="Shariq Syed Muhammad" userId="e90dc167-f23e-43ba-bef1-cedcd35353ce" providerId="ADAL" clId="{441F1E88-568D-429A-BBBF-598F7EB56AC9}" dt="2025-09-16T14:42:56.018" v="122" actId="1076"/>
          <ac:spMkLst>
            <pc:docMk/>
            <pc:sldMk cId="578942636" sldId="828"/>
            <ac:spMk id="39" creationId="{71A78AB2-5255-4E6C-AC10-506833F1C1CE}"/>
          </ac:spMkLst>
        </pc:spChg>
        <pc:spChg chg="mod">
          <ac:chgData name="Shariq Syed Muhammad" userId="e90dc167-f23e-43ba-bef1-cedcd35353ce" providerId="ADAL" clId="{441F1E88-568D-429A-BBBF-598F7EB56AC9}" dt="2025-09-16T14:42:56.018" v="122" actId="1076"/>
          <ac:spMkLst>
            <pc:docMk/>
            <pc:sldMk cId="578942636" sldId="828"/>
            <ac:spMk id="40" creationId="{E16C03E2-B6F8-4B1B-A15F-7CDAC0776411}"/>
          </ac:spMkLst>
        </pc:spChg>
        <pc:spChg chg="mod">
          <ac:chgData name="Shariq Syed Muhammad" userId="e90dc167-f23e-43ba-bef1-cedcd35353ce" providerId="ADAL" clId="{441F1E88-568D-429A-BBBF-598F7EB56AC9}" dt="2025-09-16T14:42:56.018" v="122" actId="1076"/>
          <ac:spMkLst>
            <pc:docMk/>
            <pc:sldMk cId="578942636" sldId="828"/>
            <ac:spMk id="41" creationId="{67CEE84C-7CA3-424B-BC2C-B5FC7B42B25D}"/>
          </ac:spMkLst>
        </pc:spChg>
        <pc:spChg chg="mod">
          <ac:chgData name="Shariq Syed Muhammad" userId="e90dc167-f23e-43ba-bef1-cedcd35353ce" providerId="ADAL" clId="{441F1E88-568D-429A-BBBF-598F7EB56AC9}" dt="2025-09-16T14:42:56.018" v="122" actId="1076"/>
          <ac:spMkLst>
            <pc:docMk/>
            <pc:sldMk cId="578942636" sldId="828"/>
            <ac:spMk id="42" creationId="{CDABD301-1546-4486-861E-B7394E613995}"/>
          </ac:spMkLst>
        </pc:spChg>
        <pc:spChg chg="mod">
          <ac:chgData name="Shariq Syed Muhammad" userId="e90dc167-f23e-43ba-bef1-cedcd35353ce" providerId="ADAL" clId="{441F1E88-568D-429A-BBBF-598F7EB56AC9}" dt="2025-09-16T14:42:56.018" v="122" actId="1076"/>
          <ac:spMkLst>
            <pc:docMk/>
            <pc:sldMk cId="578942636" sldId="828"/>
            <ac:spMk id="43" creationId="{A22E8E24-60C0-4BA2-AB9B-5462FD827907}"/>
          </ac:spMkLst>
        </pc:spChg>
        <pc:spChg chg="mod">
          <ac:chgData name="Shariq Syed Muhammad" userId="e90dc167-f23e-43ba-bef1-cedcd35353ce" providerId="ADAL" clId="{441F1E88-568D-429A-BBBF-598F7EB56AC9}" dt="2025-09-16T14:42:56.018" v="122" actId="1076"/>
          <ac:spMkLst>
            <pc:docMk/>
            <pc:sldMk cId="578942636" sldId="828"/>
            <ac:spMk id="44" creationId="{AACC25B7-C2E7-4945-BD63-0525E5C5E073}"/>
          </ac:spMkLst>
        </pc:spChg>
        <pc:spChg chg="mod">
          <ac:chgData name="Shariq Syed Muhammad" userId="e90dc167-f23e-43ba-bef1-cedcd35353ce" providerId="ADAL" clId="{441F1E88-568D-429A-BBBF-598F7EB56AC9}" dt="2025-09-16T14:42:56.018" v="122" actId="1076"/>
          <ac:spMkLst>
            <pc:docMk/>
            <pc:sldMk cId="578942636" sldId="828"/>
            <ac:spMk id="45" creationId="{9B35C6FB-4EA2-4897-929E-8507BF0EDEAD}"/>
          </ac:spMkLst>
        </pc:spChg>
        <pc:spChg chg="mod">
          <ac:chgData name="Shariq Syed Muhammad" userId="e90dc167-f23e-43ba-bef1-cedcd35353ce" providerId="ADAL" clId="{441F1E88-568D-429A-BBBF-598F7EB56AC9}" dt="2025-09-16T14:42:56.018" v="122" actId="1076"/>
          <ac:spMkLst>
            <pc:docMk/>
            <pc:sldMk cId="578942636" sldId="828"/>
            <ac:spMk id="46" creationId="{C09B9105-C930-4846-97D2-8AE7AE628708}"/>
          </ac:spMkLst>
        </pc:spChg>
        <pc:spChg chg="mod">
          <ac:chgData name="Shariq Syed Muhammad" userId="e90dc167-f23e-43ba-bef1-cedcd35353ce" providerId="ADAL" clId="{441F1E88-568D-429A-BBBF-598F7EB56AC9}" dt="2025-09-16T14:42:56.018" v="122" actId="1076"/>
          <ac:spMkLst>
            <pc:docMk/>
            <pc:sldMk cId="578942636" sldId="828"/>
            <ac:spMk id="47" creationId="{8D315F9A-E30C-430A-A041-142FE1CF5BA3}"/>
          </ac:spMkLst>
        </pc:spChg>
        <pc:spChg chg="mod">
          <ac:chgData name="Shariq Syed Muhammad" userId="e90dc167-f23e-43ba-bef1-cedcd35353ce" providerId="ADAL" clId="{441F1E88-568D-429A-BBBF-598F7EB56AC9}" dt="2025-09-16T14:42:56.018" v="122" actId="1076"/>
          <ac:spMkLst>
            <pc:docMk/>
            <pc:sldMk cId="578942636" sldId="828"/>
            <ac:spMk id="48" creationId="{5DEFA604-7C59-46A7-B962-42B03577AC07}"/>
          </ac:spMkLst>
        </pc:spChg>
        <pc:spChg chg="mod">
          <ac:chgData name="Shariq Syed Muhammad" userId="e90dc167-f23e-43ba-bef1-cedcd35353ce" providerId="ADAL" clId="{441F1E88-568D-429A-BBBF-598F7EB56AC9}" dt="2025-09-16T14:42:56.018" v="122" actId="1076"/>
          <ac:spMkLst>
            <pc:docMk/>
            <pc:sldMk cId="578942636" sldId="828"/>
            <ac:spMk id="49" creationId="{26B10E70-3C8E-46D7-95EF-AD38D9E37AE4}"/>
          </ac:spMkLst>
        </pc:spChg>
        <pc:spChg chg="mod">
          <ac:chgData name="Shariq Syed Muhammad" userId="e90dc167-f23e-43ba-bef1-cedcd35353ce" providerId="ADAL" clId="{441F1E88-568D-429A-BBBF-598F7EB56AC9}" dt="2025-09-16T14:42:56.018" v="122" actId="1076"/>
          <ac:spMkLst>
            <pc:docMk/>
            <pc:sldMk cId="578942636" sldId="828"/>
            <ac:spMk id="50" creationId="{565E7FFE-A28F-4259-8BD4-CB0C6ED6C034}"/>
          </ac:spMkLst>
        </pc:spChg>
        <pc:spChg chg="mod">
          <ac:chgData name="Shariq Syed Muhammad" userId="e90dc167-f23e-43ba-bef1-cedcd35353ce" providerId="ADAL" clId="{441F1E88-568D-429A-BBBF-598F7EB56AC9}" dt="2025-09-16T14:42:56.018" v="122" actId="1076"/>
          <ac:spMkLst>
            <pc:docMk/>
            <pc:sldMk cId="578942636" sldId="828"/>
            <ac:spMk id="51" creationId="{F06AF65F-61BE-414D-BE63-0C67F603AC30}"/>
          </ac:spMkLst>
        </pc:spChg>
        <pc:spChg chg="mod">
          <ac:chgData name="Shariq Syed Muhammad" userId="e90dc167-f23e-43ba-bef1-cedcd35353ce" providerId="ADAL" clId="{441F1E88-568D-429A-BBBF-598F7EB56AC9}" dt="2025-09-16T14:42:56.018" v="122" actId="1076"/>
          <ac:spMkLst>
            <pc:docMk/>
            <pc:sldMk cId="578942636" sldId="828"/>
            <ac:spMk id="52" creationId="{B4CB0D64-326B-40A5-B06B-3BAE7D61BD39}"/>
          </ac:spMkLst>
        </pc:spChg>
        <pc:spChg chg="mod">
          <ac:chgData name="Shariq Syed Muhammad" userId="e90dc167-f23e-43ba-bef1-cedcd35353ce" providerId="ADAL" clId="{441F1E88-568D-429A-BBBF-598F7EB56AC9}" dt="2025-09-16T14:42:56.018" v="122" actId="1076"/>
          <ac:spMkLst>
            <pc:docMk/>
            <pc:sldMk cId="578942636" sldId="828"/>
            <ac:spMk id="53" creationId="{6D6E117A-04CC-466B-98E5-FFB9A64D4F43}"/>
          </ac:spMkLst>
        </pc:spChg>
        <pc:spChg chg="mod">
          <ac:chgData name="Shariq Syed Muhammad" userId="e90dc167-f23e-43ba-bef1-cedcd35353ce" providerId="ADAL" clId="{441F1E88-568D-429A-BBBF-598F7EB56AC9}" dt="2025-09-16T14:42:56.018" v="122" actId="1076"/>
          <ac:spMkLst>
            <pc:docMk/>
            <pc:sldMk cId="578942636" sldId="828"/>
            <ac:spMk id="54" creationId="{F9D64D1D-5AE8-4A54-A8C8-D389211993EF}"/>
          </ac:spMkLst>
        </pc:spChg>
        <pc:spChg chg="mod">
          <ac:chgData name="Shariq Syed Muhammad" userId="e90dc167-f23e-43ba-bef1-cedcd35353ce" providerId="ADAL" clId="{441F1E88-568D-429A-BBBF-598F7EB56AC9}" dt="2025-09-16T14:42:56.018" v="122" actId="1076"/>
          <ac:spMkLst>
            <pc:docMk/>
            <pc:sldMk cId="578942636" sldId="828"/>
            <ac:spMk id="55" creationId="{2D47AD75-409E-4AA0-9C91-74699E2073FA}"/>
          </ac:spMkLst>
        </pc:spChg>
        <pc:spChg chg="mod">
          <ac:chgData name="Shariq Syed Muhammad" userId="e90dc167-f23e-43ba-bef1-cedcd35353ce" providerId="ADAL" clId="{441F1E88-568D-429A-BBBF-598F7EB56AC9}" dt="2025-09-16T14:42:56.018" v="122" actId="1076"/>
          <ac:spMkLst>
            <pc:docMk/>
            <pc:sldMk cId="578942636" sldId="828"/>
            <ac:spMk id="56" creationId="{8A8F3560-1177-4D27-A471-C688FEB16BD9}"/>
          </ac:spMkLst>
        </pc:spChg>
        <pc:spChg chg="mod">
          <ac:chgData name="Shariq Syed Muhammad" userId="e90dc167-f23e-43ba-bef1-cedcd35353ce" providerId="ADAL" clId="{441F1E88-568D-429A-BBBF-598F7EB56AC9}" dt="2025-09-16T14:42:56.018" v="122" actId="1076"/>
          <ac:spMkLst>
            <pc:docMk/>
            <pc:sldMk cId="578942636" sldId="828"/>
            <ac:spMk id="57" creationId="{66E3D176-A4C5-4B40-B255-7CC0CDF13D1A}"/>
          </ac:spMkLst>
        </pc:spChg>
        <pc:spChg chg="mod">
          <ac:chgData name="Shariq Syed Muhammad" userId="e90dc167-f23e-43ba-bef1-cedcd35353ce" providerId="ADAL" clId="{441F1E88-568D-429A-BBBF-598F7EB56AC9}" dt="2025-09-16T14:42:56.018" v="122" actId="1076"/>
          <ac:spMkLst>
            <pc:docMk/>
            <pc:sldMk cId="578942636" sldId="828"/>
            <ac:spMk id="58" creationId="{71846BD3-0E3F-4CFD-B694-9825BE3C65A2}"/>
          </ac:spMkLst>
        </pc:spChg>
        <pc:spChg chg="mod">
          <ac:chgData name="Shariq Syed Muhammad" userId="e90dc167-f23e-43ba-bef1-cedcd35353ce" providerId="ADAL" clId="{441F1E88-568D-429A-BBBF-598F7EB56AC9}" dt="2025-09-16T14:42:56.018" v="122" actId="1076"/>
          <ac:spMkLst>
            <pc:docMk/>
            <pc:sldMk cId="578942636" sldId="828"/>
            <ac:spMk id="59" creationId="{6221AB24-5853-402C-A692-C0F9B031A502}"/>
          </ac:spMkLst>
        </pc:spChg>
        <pc:spChg chg="mod">
          <ac:chgData name="Shariq Syed Muhammad" userId="e90dc167-f23e-43ba-bef1-cedcd35353ce" providerId="ADAL" clId="{441F1E88-568D-429A-BBBF-598F7EB56AC9}" dt="2025-09-16T14:42:56.018" v="122" actId="1076"/>
          <ac:spMkLst>
            <pc:docMk/>
            <pc:sldMk cId="578942636" sldId="828"/>
            <ac:spMk id="60" creationId="{F615A968-8CA9-4594-B3EE-1EFBF639C6EA}"/>
          </ac:spMkLst>
        </pc:spChg>
        <pc:spChg chg="mod">
          <ac:chgData name="Shariq Syed Muhammad" userId="e90dc167-f23e-43ba-bef1-cedcd35353ce" providerId="ADAL" clId="{441F1E88-568D-429A-BBBF-598F7EB56AC9}" dt="2025-09-16T14:42:56.018" v="122" actId="1076"/>
          <ac:spMkLst>
            <pc:docMk/>
            <pc:sldMk cId="578942636" sldId="828"/>
            <ac:spMk id="61" creationId="{06E08235-967D-4608-A240-EA9F69B96E04}"/>
          </ac:spMkLst>
        </pc:spChg>
        <pc:spChg chg="mod">
          <ac:chgData name="Shariq Syed Muhammad" userId="e90dc167-f23e-43ba-bef1-cedcd35353ce" providerId="ADAL" clId="{441F1E88-568D-429A-BBBF-598F7EB56AC9}" dt="2025-09-16T14:42:56.018" v="122" actId="1076"/>
          <ac:spMkLst>
            <pc:docMk/>
            <pc:sldMk cId="578942636" sldId="828"/>
            <ac:spMk id="62" creationId="{0741ED3F-7093-453D-B8EF-061D5E5BD612}"/>
          </ac:spMkLst>
        </pc:spChg>
        <pc:spChg chg="mod">
          <ac:chgData name="Shariq Syed Muhammad" userId="e90dc167-f23e-43ba-bef1-cedcd35353ce" providerId="ADAL" clId="{441F1E88-568D-429A-BBBF-598F7EB56AC9}" dt="2025-09-16T14:42:56.018" v="122" actId="1076"/>
          <ac:spMkLst>
            <pc:docMk/>
            <pc:sldMk cId="578942636" sldId="828"/>
            <ac:spMk id="63" creationId="{0FB7A45A-56D8-46E8-BF3C-B6E6D1A7958F}"/>
          </ac:spMkLst>
        </pc:spChg>
        <pc:spChg chg="mod">
          <ac:chgData name="Shariq Syed Muhammad" userId="e90dc167-f23e-43ba-bef1-cedcd35353ce" providerId="ADAL" clId="{441F1E88-568D-429A-BBBF-598F7EB56AC9}" dt="2025-09-16T14:42:56.018" v="122" actId="1076"/>
          <ac:spMkLst>
            <pc:docMk/>
            <pc:sldMk cId="578942636" sldId="828"/>
            <ac:spMk id="64" creationId="{62996D65-D3E5-4E4A-A8BD-46884DF6E313}"/>
          </ac:spMkLst>
        </pc:spChg>
        <pc:spChg chg="mod">
          <ac:chgData name="Shariq Syed Muhammad" userId="e90dc167-f23e-43ba-bef1-cedcd35353ce" providerId="ADAL" clId="{441F1E88-568D-429A-BBBF-598F7EB56AC9}" dt="2025-09-16T14:42:56.018" v="122" actId="1076"/>
          <ac:spMkLst>
            <pc:docMk/>
            <pc:sldMk cId="578942636" sldId="828"/>
            <ac:spMk id="65" creationId="{5144BED8-EFCE-4FF6-85CA-06F9E0A6401E}"/>
          </ac:spMkLst>
        </pc:spChg>
        <pc:spChg chg="mod">
          <ac:chgData name="Shariq Syed Muhammad" userId="e90dc167-f23e-43ba-bef1-cedcd35353ce" providerId="ADAL" clId="{441F1E88-568D-429A-BBBF-598F7EB56AC9}" dt="2025-09-16T14:42:56.018" v="122" actId="1076"/>
          <ac:spMkLst>
            <pc:docMk/>
            <pc:sldMk cId="578942636" sldId="828"/>
            <ac:spMk id="66" creationId="{C4CA70D3-7008-44C5-8E8A-FE281CF57115}"/>
          </ac:spMkLst>
        </pc:spChg>
        <pc:spChg chg="mod">
          <ac:chgData name="Shariq Syed Muhammad" userId="e90dc167-f23e-43ba-bef1-cedcd35353ce" providerId="ADAL" clId="{441F1E88-568D-429A-BBBF-598F7EB56AC9}" dt="2025-09-16T14:42:56.018" v="122" actId="1076"/>
          <ac:spMkLst>
            <pc:docMk/>
            <pc:sldMk cId="578942636" sldId="828"/>
            <ac:spMk id="67" creationId="{6DE1A992-40A0-4AAC-898C-5E6093C6F781}"/>
          </ac:spMkLst>
        </pc:spChg>
        <pc:spChg chg="mod">
          <ac:chgData name="Shariq Syed Muhammad" userId="e90dc167-f23e-43ba-bef1-cedcd35353ce" providerId="ADAL" clId="{441F1E88-568D-429A-BBBF-598F7EB56AC9}" dt="2025-09-16T14:42:56.018" v="122" actId="1076"/>
          <ac:spMkLst>
            <pc:docMk/>
            <pc:sldMk cId="578942636" sldId="828"/>
            <ac:spMk id="68" creationId="{6FE379EE-504F-4855-82CD-586A5CF111BF}"/>
          </ac:spMkLst>
        </pc:spChg>
        <pc:spChg chg="mod">
          <ac:chgData name="Shariq Syed Muhammad" userId="e90dc167-f23e-43ba-bef1-cedcd35353ce" providerId="ADAL" clId="{441F1E88-568D-429A-BBBF-598F7EB56AC9}" dt="2025-09-16T14:42:56.018" v="122" actId="1076"/>
          <ac:spMkLst>
            <pc:docMk/>
            <pc:sldMk cId="578942636" sldId="828"/>
            <ac:spMk id="69" creationId="{C4104CC2-33AA-4F8E-8464-09C3DC71B5D9}"/>
          </ac:spMkLst>
        </pc:spChg>
        <pc:spChg chg="mod">
          <ac:chgData name="Shariq Syed Muhammad" userId="e90dc167-f23e-43ba-bef1-cedcd35353ce" providerId="ADAL" clId="{441F1E88-568D-429A-BBBF-598F7EB56AC9}" dt="2025-09-16T14:42:56.018" v="122" actId="1076"/>
          <ac:spMkLst>
            <pc:docMk/>
            <pc:sldMk cId="578942636" sldId="828"/>
            <ac:spMk id="70" creationId="{D27239BD-B800-470B-A477-425FA0D87EDB}"/>
          </ac:spMkLst>
        </pc:spChg>
        <pc:spChg chg="mod">
          <ac:chgData name="Shariq Syed Muhammad" userId="e90dc167-f23e-43ba-bef1-cedcd35353ce" providerId="ADAL" clId="{441F1E88-568D-429A-BBBF-598F7EB56AC9}" dt="2025-09-16T14:42:56.018" v="122" actId="1076"/>
          <ac:spMkLst>
            <pc:docMk/>
            <pc:sldMk cId="578942636" sldId="828"/>
            <ac:spMk id="71" creationId="{78DFFE7F-4A1F-43B1-887B-04FE928E08CE}"/>
          </ac:spMkLst>
        </pc:spChg>
        <pc:spChg chg="mod">
          <ac:chgData name="Shariq Syed Muhammad" userId="e90dc167-f23e-43ba-bef1-cedcd35353ce" providerId="ADAL" clId="{441F1E88-568D-429A-BBBF-598F7EB56AC9}" dt="2025-09-16T14:42:56.018" v="122" actId="1076"/>
          <ac:spMkLst>
            <pc:docMk/>
            <pc:sldMk cId="578942636" sldId="828"/>
            <ac:spMk id="72" creationId="{0C922C8F-80F9-4C39-ACC1-5AF872600331}"/>
          </ac:spMkLst>
        </pc:spChg>
        <pc:spChg chg="mod">
          <ac:chgData name="Shariq Syed Muhammad" userId="e90dc167-f23e-43ba-bef1-cedcd35353ce" providerId="ADAL" clId="{441F1E88-568D-429A-BBBF-598F7EB56AC9}" dt="2025-09-16T14:42:56.018" v="122" actId="1076"/>
          <ac:spMkLst>
            <pc:docMk/>
            <pc:sldMk cId="578942636" sldId="828"/>
            <ac:spMk id="73" creationId="{FDCCF716-D596-4D6A-A3AB-B898C8567E42}"/>
          </ac:spMkLst>
        </pc:spChg>
        <pc:spChg chg="mod">
          <ac:chgData name="Shariq Syed Muhammad" userId="e90dc167-f23e-43ba-bef1-cedcd35353ce" providerId="ADAL" clId="{441F1E88-568D-429A-BBBF-598F7EB56AC9}" dt="2025-09-16T14:42:56.018" v="122" actId="1076"/>
          <ac:spMkLst>
            <pc:docMk/>
            <pc:sldMk cId="578942636" sldId="828"/>
            <ac:spMk id="74" creationId="{6B980727-41B4-4C6D-B632-E9A94AFF9ADF}"/>
          </ac:spMkLst>
        </pc:spChg>
        <pc:grpChg chg="mod">
          <ac:chgData name="Shariq Syed Muhammad" userId="e90dc167-f23e-43ba-bef1-cedcd35353ce" providerId="ADAL" clId="{441F1E88-568D-429A-BBBF-598F7EB56AC9}" dt="2025-09-22T14:30:12.437" v="310" actId="2711"/>
          <ac:grpSpMkLst>
            <pc:docMk/>
            <pc:sldMk cId="578942636" sldId="828"/>
            <ac:grpSpMk id="3" creationId="{2C5A3BCE-A0F6-4D5D-AA5E-B894371E7AAB}"/>
          </ac:grpSpMkLst>
        </pc:grpChg>
        <pc:picChg chg="add mod">
          <ac:chgData name="Shariq Syed Muhammad" userId="e90dc167-f23e-43ba-bef1-cedcd35353ce" providerId="ADAL" clId="{441F1E88-568D-429A-BBBF-598F7EB56AC9}" dt="2025-09-22T15:08:12.775" v="625"/>
          <ac:picMkLst>
            <pc:docMk/>
            <pc:sldMk cId="578942636" sldId="828"/>
            <ac:picMk id="75" creationId="{29641CBB-6D87-4317-8C65-2AA69874140A}"/>
          </ac:picMkLst>
        </pc:picChg>
      </pc:sldChg>
      <pc:sldChg chg="add del">
        <pc:chgData name="Shariq Syed Muhammad" userId="e90dc167-f23e-43ba-bef1-cedcd35353ce" providerId="ADAL" clId="{441F1E88-568D-429A-BBBF-598F7EB56AC9}" dt="2025-09-16T15:25:12.186" v="140" actId="47"/>
        <pc:sldMkLst>
          <pc:docMk/>
          <pc:sldMk cId="0" sldId="829"/>
        </pc:sldMkLst>
      </pc:sldChg>
      <pc:sldChg chg="add del">
        <pc:chgData name="Shariq Syed Muhammad" userId="e90dc167-f23e-43ba-bef1-cedcd35353ce" providerId="ADAL" clId="{441F1E88-568D-429A-BBBF-598F7EB56AC9}" dt="2025-09-16T15:25:12.186" v="140" actId="47"/>
        <pc:sldMkLst>
          <pc:docMk/>
          <pc:sldMk cId="0" sldId="830"/>
        </pc:sldMkLst>
      </pc:sldChg>
      <pc:sldChg chg="add del">
        <pc:chgData name="Shariq Syed Muhammad" userId="e90dc167-f23e-43ba-bef1-cedcd35353ce" providerId="ADAL" clId="{441F1E88-568D-429A-BBBF-598F7EB56AC9}" dt="2025-09-16T15:25:12.186" v="140" actId="47"/>
        <pc:sldMkLst>
          <pc:docMk/>
          <pc:sldMk cId="0" sldId="831"/>
        </pc:sldMkLst>
      </pc:sldChg>
      <pc:sldChg chg="addSp modSp add">
        <pc:chgData name="Shariq Syed Muhammad" userId="e90dc167-f23e-43ba-bef1-cedcd35353ce" providerId="ADAL" clId="{441F1E88-568D-429A-BBBF-598F7EB56AC9}" dt="2025-09-22T15:08:06.143" v="619"/>
        <pc:sldMkLst>
          <pc:docMk/>
          <pc:sldMk cId="0" sldId="833"/>
        </pc:sldMkLst>
        <pc:picChg chg="add mod">
          <ac:chgData name="Shariq Syed Muhammad" userId="e90dc167-f23e-43ba-bef1-cedcd35353ce" providerId="ADAL" clId="{441F1E88-568D-429A-BBBF-598F7EB56AC9}" dt="2025-09-22T15:08:06.143" v="619"/>
          <ac:picMkLst>
            <pc:docMk/>
            <pc:sldMk cId="0" sldId="833"/>
            <ac:picMk id="3" creationId="{B4563A72-781B-4BF1-97A0-16903FC03205}"/>
          </ac:picMkLst>
        </pc:picChg>
      </pc:sldChg>
      <pc:sldChg chg="addSp modSp add">
        <pc:chgData name="Shariq Syed Muhammad" userId="e90dc167-f23e-43ba-bef1-cedcd35353ce" providerId="ADAL" clId="{441F1E88-568D-429A-BBBF-598F7EB56AC9}" dt="2025-09-22T15:08:07.162" v="620"/>
        <pc:sldMkLst>
          <pc:docMk/>
          <pc:sldMk cId="0" sldId="834"/>
        </pc:sldMkLst>
        <pc:picChg chg="add mod">
          <ac:chgData name="Shariq Syed Muhammad" userId="e90dc167-f23e-43ba-bef1-cedcd35353ce" providerId="ADAL" clId="{441F1E88-568D-429A-BBBF-598F7EB56AC9}" dt="2025-09-22T15:08:07.162" v="620"/>
          <ac:picMkLst>
            <pc:docMk/>
            <pc:sldMk cId="0" sldId="834"/>
            <ac:picMk id="3" creationId="{1758A284-B580-442A-832A-5C284BC8F69C}"/>
          </ac:picMkLst>
        </pc:picChg>
      </pc:sldChg>
      <pc:sldChg chg="addSp modSp add">
        <pc:chgData name="Shariq Syed Muhammad" userId="e90dc167-f23e-43ba-bef1-cedcd35353ce" providerId="ADAL" clId="{441F1E88-568D-429A-BBBF-598F7EB56AC9}" dt="2025-09-22T15:08:08.136" v="621"/>
        <pc:sldMkLst>
          <pc:docMk/>
          <pc:sldMk cId="0" sldId="835"/>
        </pc:sldMkLst>
        <pc:picChg chg="add mod">
          <ac:chgData name="Shariq Syed Muhammad" userId="e90dc167-f23e-43ba-bef1-cedcd35353ce" providerId="ADAL" clId="{441F1E88-568D-429A-BBBF-598F7EB56AC9}" dt="2025-09-22T15:08:08.136" v="621"/>
          <ac:picMkLst>
            <pc:docMk/>
            <pc:sldMk cId="0" sldId="835"/>
            <ac:picMk id="3" creationId="{9014718D-2009-4C24-A1F8-7A295B77F6C1}"/>
          </ac:picMkLst>
        </pc:picChg>
      </pc:sldChg>
      <pc:sldChg chg="addSp modSp add">
        <pc:chgData name="Shariq Syed Muhammad" userId="e90dc167-f23e-43ba-bef1-cedcd35353ce" providerId="ADAL" clId="{441F1E88-568D-429A-BBBF-598F7EB56AC9}" dt="2025-09-22T15:08:09.105" v="622"/>
        <pc:sldMkLst>
          <pc:docMk/>
          <pc:sldMk cId="0" sldId="836"/>
        </pc:sldMkLst>
        <pc:picChg chg="add mod">
          <ac:chgData name="Shariq Syed Muhammad" userId="e90dc167-f23e-43ba-bef1-cedcd35353ce" providerId="ADAL" clId="{441F1E88-568D-429A-BBBF-598F7EB56AC9}" dt="2025-09-22T15:08:09.105" v="622"/>
          <ac:picMkLst>
            <pc:docMk/>
            <pc:sldMk cId="0" sldId="836"/>
            <ac:picMk id="3" creationId="{AEB58332-0FBE-4E59-9644-1B2E478B7C5B}"/>
          </ac:picMkLst>
        </pc:picChg>
      </pc:sldChg>
      <pc:sldChg chg="addSp delSp modSp add ord">
        <pc:chgData name="Shariq Syed Muhammad" userId="e90dc167-f23e-43ba-bef1-cedcd35353ce" providerId="ADAL" clId="{441F1E88-568D-429A-BBBF-598F7EB56AC9}" dt="2025-09-22T15:08:11.849" v="624"/>
        <pc:sldMkLst>
          <pc:docMk/>
          <pc:sldMk cId="711998260" sldId="837"/>
        </pc:sldMkLst>
        <pc:spChg chg="mod">
          <ac:chgData name="Shariq Syed Muhammad" userId="e90dc167-f23e-43ba-bef1-cedcd35353ce" providerId="ADAL" clId="{441F1E88-568D-429A-BBBF-598F7EB56AC9}" dt="2025-09-22T14:30:05.487" v="309" actId="2711"/>
          <ac:spMkLst>
            <pc:docMk/>
            <pc:sldMk cId="711998260" sldId="837"/>
            <ac:spMk id="13" creationId="{3C9A61C0-220A-4896-A31A-7C917A238D8B}"/>
          </ac:spMkLst>
        </pc:spChg>
        <pc:spChg chg="mod">
          <ac:chgData name="Shariq Syed Muhammad" userId="e90dc167-f23e-43ba-bef1-cedcd35353ce" providerId="ADAL" clId="{441F1E88-568D-429A-BBBF-598F7EB56AC9}" dt="2025-09-22T14:30:05.487" v="309" actId="2711"/>
          <ac:spMkLst>
            <pc:docMk/>
            <pc:sldMk cId="711998260" sldId="837"/>
            <ac:spMk id="15" creationId="{9FC5C46B-AFB3-46AA-9ABB-248509D805ED}"/>
          </ac:spMkLst>
        </pc:spChg>
        <pc:spChg chg="mod">
          <ac:chgData name="Shariq Syed Muhammad" userId="e90dc167-f23e-43ba-bef1-cedcd35353ce" providerId="ADAL" clId="{441F1E88-568D-429A-BBBF-598F7EB56AC9}" dt="2025-09-22T14:30:05.487" v="309" actId="2711"/>
          <ac:spMkLst>
            <pc:docMk/>
            <pc:sldMk cId="711998260" sldId="837"/>
            <ac:spMk id="16" creationId="{0D8BAF40-EEDB-4FF5-9232-FBF06265CCA4}"/>
          </ac:spMkLst>
        </pc:spChg>
        <pc:spChg chg="mod">
          <ac:chgData name="Shariq Syed Muhammad" userId="e90dc167-f23e-43ba-bef1-cedcd35353ce" providerId="ADAL" clId="{441F1E88-568D-429A-BBBF-598F7EB56AC9}" dt="2025-09-22T14:30:05.487" v="309" actId="2711"/>
          <ac:spMkLst>
            <pc:docMk/>
            <pc:sldMk cId="711998260" sldId="837"/>
            <ac:spMk id="17" creationId="{6F1FF8C8-7CF2-49B5-9E0C-1CDFBF3A7D89}"/>
          </ac:spMkLst>
        </pc:spChg>
        <pc:spChg chg="mod">
          <ac:chgData name="Shariq Syed Muhammad" userId="e90dc167-f23e-43ba-bef1-cedcd35353ce" providerId="ADAL" clId="{441F1E88-568D-429A-BBBF-598F7EB56AC9}" dt="2025-09-22T14:30:05.487" v="309" actId="2711"/>
          <ac:spMkLst>
            <pc:docMk/>
            <pc:sldMk cId="711998260" sldId="837"/>
            <ac:spMk id="18" creationId="{5B527C5A-A42A-4099-A098-B186085CBA3C}"/>
          </ac:spMkLst>
        </pc:spChg>
        <pc:spChg chg="mod">
          <ac:chgData name="Shariq Syed Muhammad" userId="e90dc167-f23e-43ba-bef1-cedcd35353ce" providerId="ADAL" clId="{441F1E88-568D-429A-BBBF-598F7EB56AC9}" dt="2025-09-22T14:30:05.487" v="309" actId="2711"/>
          <ac:spMkLst>
            <pc:docMk/>
            <pc:sldMk cId="711998260" sldId="837"/>
            <ac:spMk id="19" creationId="{22534D1E-7635-43B1-AEE5-67FF533EC6E6}"/>
          </ac:spMkLst>
        </pc:spChg>
        <pc:spChg chg="mod">
          <ac:chgData name="Shariq Syed Muhammad" userId="e90dc167-f23e-43ba-bef1-cedcd35353ce" providerId="ADAL" clId="{441F1E88-568D-429A-BBBF-598F7EB56AC9}" dt="2025-09-22T14:30:05.487" v="309" actId="2711"/>
          <ac:spMkLst>
            <pc:docMk/>
            <pc:sldMk cId="711998260" sldId="837"/>
            <ac:spMk id="20" creationId="{89BB2A7B-6159-4561-8A9E-97C01F8AFE4C}"/>
          </ac:spMkLst>
        </pc:spChg>
        <pc:spChg chg="mod">
          <ac:chgData name="Shariq Syed Muhammad" userId="e90dc167-f23e-43ba-bef1-cedcd35353ce" providerId="ADAL" clId="{441F1E88-568D-429A-BBBF-598F7EB56AC9}" dt="2025-09-22T14:30:05.487" v="309" actId="2711"/>
          <ac:spMkLst>
            <pc:docMk/>
            <pc:sldMk cId="711998260" sldId="837"/>
            <ac:spMk id="21" creationId="{9F7A3363-F687-4163-B0F3-21A61050464B}"/>
          </ac:spMkLst>
        </pc:spChg>
        <pc:spChg chg="mod">
          <ac:chgData name="Shariq Syed Muhammad" userId="e90dc167-f23e-43ba-bef1-cedcd35353ce" providerId="ADAL" clId="{441F1E88-568D-429A-BBBF-598F7EB56AC9}" dt="2025-09-22T14:30:05.487" v="309" actId="2711"/>
          <ac:spMkLst>
            <pc:docMk/>
            <pc:sldMk cId="711998260" sldId="837"/>
            <ac:spMk id="22" creationId="{2197A428-7428-4CBB-9CB9-8B5730BCC743}"/>
          </ac:spMkLst>
        </pc:spChg>
        <pc:spChg chg="mod">
          <ac:chgData name="Shariq Syed Muhammad" userId="e90dc167-f23e-43ba-bef1-cedcd35353ce" providerId="ADAL" clId="{441F1E88-568D-429A-BBBF-598F7EB56AC9}" dt="2025-09-22T14:30:05.487" v="309" actId="2711"/>
          <ac:spMkLst>
            <pc:docMk/>
            <pc:sldMk cId="711998260" sldId="837"/>
            <ac:spMk id="23" creationId="{F0D14EC6-17D7-4CFF-8161-EDE5995CEC4F}"/>
          </ac:spMkLst>
        </pc:spChg>
        <pc:spChg chg="mod">
          <ac:chgData name="Shariq Syed Muhammad" userId="e90dc167-f23e-43ba-bef1-cedcd35353ce" providerId="ADAL" clId="{441F1E88-568D-429A-BBBF-598F7EB56AC9}" dt="2025-09-22T14:30:05.487" v="309" actId="2711"/>
          <ac:spMkLst>
            <pc:docMk/>
            <pc:sldMk cId="711998260" sldId="837"/>
            <ac:spMk id="24" creationId="{0CA5165F-C992-4DB7-91C1-C41B0CB0FE44}"/>
          </ac:spMkLst>
        </pc:spChg>
        <pc:spChg chg="mod">
          <ac:chgData name="Shariq Syed Muhammad" userId="e90dc167-f23e-43ba-bef1-cedcd35353ce" providerId="ADAL" clId="{441F1E88-568D-429A-BBBF-598F7EB56AC9}" dt="2025-09-22T14:30:05.487" v="309" actId="2711"/>
          <ac:spMkLst>
            <pc:docMk/>
            <pc:sldMk cId="711998260" sldId="837"/>
            <ac:spMk id="25" creationId="{79A44CAE-0DC6-42A2-974F-8AEE379DBB59}"/>
          </ac:spMkLst>
        </pc:spChg>
        <pc:spChg chg="mod">
          <ac:chgData name="Shariq Syed Muhammad" userId="e90dc167-f23e-43ba-bef1-cedcd35353ce" providerId="ADAL" clId="{441F1E88-568D-429A-BBBF-598F7EB56AC9}" dt="2025-09-22T14:30:05.487" v="309" actId="2711"/>
          <ac:spMkLst>
            <pc:docMk/>
            <pc:sldMk cId="711998260" sldId="837"/>
            <ac:spMk id="26" creationId="{9D60DB08-4C28-416F-9572-8044C78162D5}"/>
          </ac:spMkLst>
        </pc:spChg>
        <pc:spChg chg="mod">
          <ac:chgData name="Shariq Syed Muhammad" userId="e90dc167-f23e-43ba-bef1-cedcd35353ce" providerId="ADAL" clId="{441F1E88-568D-429A-BBBF-598F7EB56AC9}" dt="2025-09-22T14:30:05.487" v="309" actId="2711"/>
          <ac:spMkLst>
            <pc:docMk/>
            <pc:sldMk cId="711998260" sldId="837"/>
            <ac:spMk id="27" creationId="{A8D13032-BFB8-4532-A26E-35FA45DA679C}"/>
          </ac:spMkLst>
        </pc:spChg>
        <pc:spChg chg="mod">
          <ac:chgData name="Shariq Syed Muhammad" userId="e90dc167-f23e-43ba-bef1-cedcd35353ce" providerId="ADAL" clId="{441F1E88-568D-429A-BBBF-598F7EB56AC9}" dt="2025-09-22T14:30:05.487" v="309" actId="2711"/>
          <ac:spMkLst>
            <pc:docMk/>
            <pc:sldMk cId="711998260" sldId="837"/>
            <ac:spMk id="28" creationId="{34AAC280-6A15-449F-B06D-706F803C07E4}"/>
          </ac:spMkLst>
        </pc:spChg>
        <pc:spChg chg="mod">
          <ac:chgData name="Shariq Syed Muhammad" userId="e90dc167-f23e-43ba-bef1-cedcd35353ce" providerId="ADAL" clId="{441F1E88-568D-429A-BBBF-598F7EB56AC9}" dt="2025-09-22T14:30:05.487" v="309" actId="2711"/>
          <ac:spMkLst>
            <pc:docMk/>
            <pc:sldMk cId="711998260" sldId="837"/>
            <ac:spMk id="29" creationId="{833FDD19-B742-4EC6-AF0F-B94D4F749DA1}"/>
          </ac:spMkLst>
        </pc:spChg>
        <pc:spChg chg="mod">
          <ac:chgData name="Shariq Syed Muhammad" userId="e90dc167-f23e-43ba-bef1-cedcd35353ce" providerId="ADAL" clId="{441F1E88-568D-429A-BBBF-598F7EB56AC9}" dt="2025-09-22T14:30:05.487" v="309" actId="2711"/>
          <ac:spMkLst>
            <pc:docMk/>
            <pc:sldMk cId="711998260" sldId="837"/>
            <ac:spMk id="30" creationId="{1C208F36-D571-4A36-94AC-0FDF81F14AEA}"/>
          </ac:spMkLst>
        </pc:spChg>
        <pc:spChg chg="mod">
          <ac:chgData name="Shariq Syed Muhammad" userId="e90dc167-f23e-43ba-bef1-cedcd35353ce" providerId="ADAL" clId="{441F1E88-568D-429A-BBBF-598F7EB56AC9}" dt="2025-09-22T14:30:05.487" v="309" actId="2711"/>
          <ac:spMkLst>
            <pc:docMk/>
            <pc:sldMk cId="711998260" sldId="837"/>
            <ac:spMk id="31" creationId="{255728E1-9079-428A-AE22-5FE4B95E3BB8}"/>
          </ac:spMkLst>
        </pc:spChg>
        <pc:spChg chg="mod">
          <ac:chgData name="Shariq Syed Muhammad" userId="e90dc167-f23e-43ba-bef1-cedcd35353ce" providerId="ADAL" clId="{441F1E88-568D-429A-BBBF-598F7EB56AC9}" dt="2025-09-22T14:30:05.487" v="309" actId="2711"/>
          <ac:spMkLst>
            <pc:docMk/>
            <pc:sldMk cId="711998260" sldId="837"/>
            <ac:spMk id="32" creationId="{65422FFC-5479-4220-8B0E-4B472A01B347}"/>
          </ac:spMkLst>
        </pc:spChg>
        <pc:spChg chg="mod">
          <ac:chgData name="Shariq Syed Muhammad" userId="e90dc167-f23e-43ba-bef1-cedcd35353ce" providerId="ADAL" clId="{441F1E88-568D-429A-BBBF-598F7EB56AC9}" dt="2025-09-22T14:30:05.487" v="309" actId="2711"/>
          <ac:spMkLst>
            <pc:docMk/>
            <pc:sldMk cId="711998260" sldId="837"/>
            <ac:spMk id="33" creationId="{9B689099-5413-4609-86C9-9F3EA0E35079}"/>
          </ac:spMkLst>
        </pc:spChg>
        <pc:spChg chg="mod">
          <ac:chgData name="Shariq Syed Muhammad" userId="e90dc167-f23e-43ba-bef1-cedcd35353ce" providerId="ADAL" clId="{441F1E88-568D-429A-BBBF-598F7EB56AC9}" dt="2025-09-22T14:30:05.487" v="309" actId="2711"/>
          <ac:spMkLst>
            <pc:docMk/>
            <pc:sldMk cId="711998260" sldId="837"/>
            <ac:spMk id="34" creationId="{C7611B9E-DD79-464E-99A2-0CF48792E834}"/>
          </ac:spMkLst>
        </pc:spChg>
        <pc:spChg chg="mod">
          <ac:chgData name="Shariq Syed Muhammad" userId="e90dc167-f23e-43ba-bef1-cedcd35353ce" providerId="ADAL" clId="{441F1E88-568D-429A-BBBF-598F7EB56AC9}" dt="2025-09-22T14:30:05.487" v="309" actId="2711"/>
          <ac:spMkLst>
            <pc:docMk/>
            <pc:sldMk cId="711998260" sldId="837"/>
            <ac:spMk id="35" creationId="{600B3C95-20D1-4250-8EE7-C9D1AACF4F40}"/>
          </ac:spMkLst>
        </pc:spChg>
        <pc:spChg chg="mod">
          <ac:chgData name="Shariq Syed Muhammad" userId="e90dc167-f23e-43ba-bef1-cedcd35353ce" providerId="ADAL" clId="{441F1E88-568D-429A-BBBF-598F7EB56AC9}" dt="2025-09-22T14:30:05.487" v="309" actId="2711"/>
          <ac:spMkLst>
            <pc:docMk/>
            <pc:sldMk cId="711998260" sldId="837"/>
            <ac:spMk id="42" creationId="{4C11CB5B-5AB0-40EF-92DC-A7A97D87DF15}"/>
          </ac:spMkLst>
        </pc:spChg>
        <pc:spChg chg="mod">
          <ac:chgData name="Shariq Syed Muhammad" userId="e90dc167-f23e-43ba-bef1-cedcd35353ce" providerId="ADAL" clId="{441F1E88-568D-429A-BBBF-598F7EB56AC9}" dt="2025-09-22T14:30:05.487" v="309" actId="2711"/>
          <ac:spMkLst>
            <pc:docMk/>
            <pc:sldMk cId="711998260" sldId="837"/>
            <ac:spMk id="43" creationId="{375CB483-BE64-4C64-BD32-25DE3D21A4F1}"/>
          </ac:spMkLst>
        </pc:spChg>
        <pc:spChg chg="mod">
          <ac:chgData name="Shariq Syed Muhammad" userId="e90dc167-f23e-43ba-bef1-cedcd35353ce" providerId="ADAL" clId="{441F1E88-568D-429A-BBBF-598F7EB56AC9}" dt="2025-09-22T14:30:05.487" v="309" actId="2711"/>
          <ac:spMkLst>
            <pc:docMk/>
            <pc:sldMk cId="711998260" sldId="837"/>
            <ac:spMk id="44" creationId="{39650E38-8C40-48DC-A1E2-1D61C78DA299}"/>
          </ac:spMkLst>
        </pc:spChg>
        <pc:spChg chg="mod">
          <ac:chgData name="Shariq Syed Muhammad" userId="e90dc167-f23e-43ba-bef1-cedcd35353ce" providerId="ADAL" clId="{441F1E88-568D-429A-BBBF-598F7EB56AC9}" dt="2025-09-22T14:30:05.487" v="309" actId="2711"/>
          <ac:spMkLst>
            <pc:docMk/>
            <pc:sldMk cId="711998260" sldId="837"/>
            <ac:spMk id="45" creationId="{39DF1F90-062F-4804-90D6-59DEAB140AA3}"/>
          </ac:spMkLst>
        </pc:spChg>
        <pc:grpChg chg="del mod">
          <ac:chgData name="Shariq Syed Muhammad" userId="e90dc167-f23e-43ba-bef1-cedcd35353ce" providerId="ADAL" clId="{441F1E88-568D-429A-BBBF-598F7EB56AC9}" dt="2025-09-22T14:58:24.023" v="469" actId="478"/>
          <ac:grpSpMkLst>
            <pc:docMk/>
            <pc:sldMk cId="711998260" sldId="837"/>
            <ac:grpSpMk id="14" creationId="{981604B4-9B44-483A-9127-35E1569311AB}"/>
          </ac:grpSpMkLst>
        </pc:grpChg>
        <pc:grpChg chg="mod">
          <ac:chgData name="Shariq Syed Muhammad" userId="e90dc167-f23e-43ba-bef1-cedcd35353ce" providerId="ADAL" clId="{441F1E88-568D-429A-BBBF-598F7EB56AC9}" dt="2025-09-22T14:30:05.487" v="309" actId="2711"/>
          <ac:grpSpMkLst>
            <pc:docMk/>
            <pc:sldMk cId="711998260" sldId="837"/>
            <ac:grpSpMk id="36" creationId="{BFEEAC87-CCB3-4953-985E-B965C4E1E539}"/>
          </ac:grpSpMkLst>
        </pc:grpChg>
        <pc:grpChg chg="mod">
          <ac:chgData name="Shariq Syed Muhammad" userId="e90dc167-f23e-43ba-bef1-cedcd35353ce" providerId="ADAL" clId="{441F1E88-568D-429A-BBBF-598F7EB56AC9}" dt="2025-09-22T14:30:05.487" v="309" actId="2711"/>
          <ac:grpSpMkLst>
            <pc:docMk/>
            <pc:sldMk cId="711998260" sldId="837"/>
            <ac:grpSpMk id="39" creationId="{84FE7660-8ADF-4A4E-9925-6B5B1640A3CA}"/>
          </ac:grpSpMkLst>
        </pc:grpChg>
        <pc:picChg chg="add mod">
          <ac:chgData name="Shariq Syed Muhammad" userId="e90dc167-f23e-43ba-bef1-cedcd35353ce" providerId="ADAL" clId="{441F1E88-568D-429A-BBBF-598F7EB56AC9}" dt="2025-09-22T15:08:11.849" v="624"/>
          <ac:picMkLst>
            <pc:docMk/>
            <pc:sldMk cId="711998260" sldId="837"/>
            <ac:picMk id="46" creationId="{69F4DDB4-A567-461C-8C2A-DFA99A9A2947}"/>
          </ac:picMkLst>
        </pc:picChg>
      </pc:sldChg>
      <pc:sldChg chg="addSp modSp new mod">
        <pc:chgData name="Shariq Syed Muhammad" userId="e90dc167-f23e-43ba-bef1-cedcd35353ce" providerId="ADAL" clId="{441F1E88-568D-429A-BBBF-598F7EB56AC9}" dt="2025-09-22T15:07:33.498" v="598"/>
        <pc:sldMkLst>
          <pc:docMk/>
          <pc:sldMk cId="641801621" sldId="838"/>
        </pc:sldMkLst>
        <pc:spChg chg="mod">
          <ac:chgData name="Shariq Syed Muhammad" userId="e90dc167-f23e-43ba-bef1-cedcd35353ce" providerId="ADAL" clId="{441F1E88-568D-429A-BBBF-598F7EB56AC9}" dt="2025-09-22T14:21:05.018" v="237" actId="404"/>
          <ac:spMkLst>
            <pc:docMk/>
            <pc:sldMk cId="641801621" sldId="838"/>
            <ac:spMk id="2" creationId="{02531C35-407E-4FD3-8209-3656B352D9E6}"/>
          </ac:spMkLst>
        </pc:spChg>
        <pc:picChg chg="add mod">
          <ac:chgData name="Shariq Syed Muhammad" userId="e90dc167-f23e-43ba-bef1-cedcd35353ce" providerId="ADAL" clId="{441F1E88-568D-429A-BBBF-598F7EB56AC9}" dt="2025-09-22T15:07:33.498" v="598"/>
          <ac:picMkLst>
            <pc:docMk/>
            <pc:sldMk cId="641801621" sldId="838"/>
            <ac:picMk id="3" creationId="{1A19F125-9604-41E4-B6DE-B29D25074C99}"/>
          </ac:picMkLst>
        </pc:picChg>
      </pc:sldChg>
      <pc:sldChg chg="addSp modSp mod">
        <pc:chgData name="Shariq Syed Muhammad" userId="e90dc167-f23e-43ba-bef1-cedcd35353ce" providerId="ADAL" clId="{441F1E88-568D-429A-BBBF-598F7EB56AC9}" dt="2025-09-22T15:07:51.593" v="611"/>
        <pc:sldMkLst>
          <pc:docMk/>
          <pc:sldMk cId="1315879070" sldId="839"/>
        </pc:sldMkLst>
        <pc:spChg chg="mod">
          <ac:chgData name="Shariq Syed Muhammad" userId="e90dc167-f23e-43ba-bef1-cedcd35353ce" providerId="ADAL" clId="{441F1E88-568D-429A-BBBF-598F7EB56AC9}" dt="2025-09-22T14:23:03.199" v="247" actId="404"/>
          <ac:spMkLst>
            <pc:docMk/>
            <pc:sldMk cId="1315879070" sldId="839"/>
            <ac:spMk id="2" creationId="{02531C35-407E-4FD3-8209-3656B352D9E6}"/>
          </ac:spMkLst>
        </pc:spChg>
        <pc:picChg chg="add mod">
          <ac:chgData name="Shariq Syed Muhammad" userId="e90dc167-f23e-43ba-bef1-cedcd35353ce" providerId="ADAL" clId="{441F1E88-568D-429A-BBBF-598F7EB56AC9}" dt="2025-09-22T15:07:51.593" v="611"/>
          <ac:picMkLst>
            <pc:docMk/>
            <pc:sldMk cId="1315879070" sldId="839"/>
            <ac:picMk id="3" creationId="{1FD3954B-774A-48F4-A13E-2A9F3A5D0FF7}"/>
          </ac:picMkLst>
        </pc:picChg>
      </pc:sldChg>
      <pc:sldChg chg="new del">
        <pc:chgData name="Shariq Syed Muhammad" userId="e90dc167-f23e-43ba-bef1-cedcd35353ce" providerId="ADAL" clId="{441F1E88-568D-429A-BBBF-598F7EB56AC9}" dt="2025-09-22T12:22:10.089" v="213" actId="680"/>
        <pc:sldMkLst>
          <pc:docMk/>
          <pc:sldMk cId="2909564535" sldId="840"/>
        </pc:sldMkLst>
      </pc:sldChg>
      <pc:sldChg chg="addSp modSp new mod ord">
        <pc:chgData name="Shariq Syed Muhammad" userId="e90dc167-f23e-43ba-bef1-cedcd35353ce" providerId="ADAL" clId="{441F1E88-568D-429A-BBBF-598F7EB56AC9}" dt="2025-09-22T15:08:20.160" v="631"/>
        <pc:sldMkLst>
          <pc:docMk/>
          <pc:sldMk cId="3882453005" sldId="840"/>
        </pc:sldMkLst>
        <pc:spChg chg="mod">
          <ac:chgData name="Shariq Syed Muhammad" userId="e90dc167-f23e-43ba-bef1-cedcd35353ce" providerId="ADAL" clId="{441F1E88-568D-429A-BBBF-598F7EB56AC9}" dt="2025-09-22T12:22:23.493" v="217" actId="122"/>
          <ac:spMkLst>
            <pc:docMk/>
            <pc:sldMk cId="3882453005" sldId="840"/>
            <ac:spMk id="2" creationId="{DD1F3926-B1F2-47FE-A2F7-6D97EF6D768B}"/>
          </ac:spMkLst>
        </pc:spChg>
        <pc:picChg chg="add mod">
          <ac:chgData name="Shariq Syed Muhammad" userId="e90dc167-f23e-43ba-bef1-cedcd35353ce" providerId="ADAL" clId="{441F1E88-568D-429A-BBBF-598F7EB56AC9}" dt="2025-09-22T15:08:20.160" v="631"/>
          <ac:picMkLst>
            <pc:docMk/>
            <pc:sldMk cId="3882453005" sldId="840"/>
            <ac:picMk id="3" creationId="{DA907766-AC4E-4876-BE76-CA36D9A2326C}"/>
          </ac:picMkLst>
        </pc:picChg>
      </pc:sldChg>
      <pc:sldChg chg="modSp add del mod">
        <pc:chgData name="Shariq Syed Muhammad" userId="e90dc167-f23e-43ba-bef1-cedcd35353ce" providerId="ADAL" clId="{441F1E88-568D-429A-BBBF-598F7EB56AC9}" dt="2025-09-22T14:19:32.344" v="223"/>
        <pc:sldMkLst>
          <pc:docMk/>
          <pc:sldMk cId="3136806460" sldId="841"/>
        </pc:sldMkLst>
        <pc:spChg chg="mod">
          <ac:chgData name="Shariq Syed Muhammad" userId="e90dc167-f23e-43ba-bef1-cedcd35353ce" providerId="ADAL" clId="{441F1E88-568D-429A-BBBF-598F7EB56AC9}" dt="2025-09-22T14:19:32.320" v="222"/>
          <ac:spMkLst>
            <pc:docMk/>
            <pc:sldMk cId="3136806460" sldId="841"/>
            <ac:spMk id="2" creationId="{E7952492-0066-46EE-AAE7-BD6578B3A68A}"/>
          </ac:spMkLst>
        </pc:spChg>
        <pc:spChg chg="mod">
          <ac:chgData name="Shariq Syed Muhammad" userId="e90dc167-f23e-43ba-bef1-cedcd35353ce" providerId="ADAL" clId="{441F1E88-568D-429A-BBBF-598F7EB56AC9}" dt="2025-09-22T14:19:32.320" v="222"/>
          <ac:spMkLst>
            <pc:docMk/>
            <pc:sldMk cId="3136806460" sldId="841"/>
            <ac:spMk id="3" creationId="{2B5FE24B-4F3C-4D9E-90C6-D7495768062D}"/>
          </ac:spMkLst>
        </pc:spChg>
      </pc:sldChg>
      <pc:sldChg chg="modSp add mod">
        <pc:chgData name="Shariq Syed Muhammad" userId="e90dc167-f23e-43ba-bef1-cedcd35353ce" providerId="ADAL" clId="{441F1E88-568D-429A-BBBF-598F7EB56AC9}" dt="2025-09-22T15:06:53.652" v="593" actId="27636"/>
        <pc:sldMkLst>
          <pc:docMk/>
          <pc:sldMk cId="3945881398" sldId="842"/>
        </pc:sldMkLst>
        <pc:spChg chg="mod">
          <ac:chgData name="Shariq Syed Muhammad" userId="e90dc167-f23e-43ba-bef1-cedcd35353ce" providerId="ADAL" clId="{441F1E88-568D-429A-BBBF-598F7EB56AC9}" dt="2025-09-22T15:06:53.652" v="593" actId="27636"/>
          <ac:spMkLst>
            <pc:docMk/>
            <pc:sldMk cId="3945881398" sldId="842"/>
            <ac:spMk id="2" creationId="{7F27921E-A36C-488B-A504-D5AA0F596497}"/>
          </ac:spMkLst>
        </pc:spChg>
        <pc:spChg chg="mod">
          <ac:chgData name="Shariq Syed Muhammad" userId="e90dc167-f23e-43ba-bef1-cedcd35353ce" providerId="ADAL" clId="{441F1E88-568D-429A-BBBF-598F7EB56AC9}" dt="2025-09-22T15:06:44.021" v="591" actId="20577"/>
          <ac:spMkLst>
            <pc:docMk/>
            <pc:sldMk cId="3945881398" sldId="842"/>
            <ac:spMk id="3" creationId="{3887161D-6DC2-4172-ADD2-62CBAE4AE158}"/>
          </ac:spMkLst>
        </pc:spChg>
      </pc:sldChg>
      <pc:sldChg chg="add">
        <pc:chgData name="Shariq Syed Muhammad" userId="e90dc167-f23e-43ba-bef1-cedcd35353ce" providerId="ADAL" clId="{441F1E88-568D-429A-BBBF-598F7EB56AC9}" dt="2025-09-22T15:07:12.554" v="594"/>
        <pc:sldMkLst>
          <pc:docMk/>
          <pc:sldMk cId="2944571845" sldId="843"/>
        </pc:sldMkLst>
      </pc:sldChg>
    </pc:docChg>
  </pc:docChgLst>
  <pc:docChgLst>
    <pc:chgData name="Shariq Syed Muhammad" userId="e90dc167-f23e-43ba-bef1-cedcd35353ce" providerId="ADAL" clId="{E3AE8738-4852-40D3-965B-2DDBA50BEA83}"/>
    <pc:docChg chg="modSld">
      <pc:chgData name="Shariq Syed Muhammad" userId="e90dc167-f23e-43ba-bef1-cedcd35353ce" providerId="ADAL" clId="{E3AE8738-4852-40D3-965B-2DDBA50BEA83}" dt="2025-09-19T14:11:08.107" v="40" actId="255"/>
      <pc:docMkLst>
        <pc:docMk/>
      </pc:docMkLst>
      <pc:sldChg chg="modSp mod">
        <pc:chgData name="Shariq Syed Muhammad" userId="e90dc167-f23e-43ba-bef1-cedcd35353ce" providerId="ADAL" clId="{E3AE8738-4852-40D3-965B-2DDBA50BEA83}" dt="2025-09-19T14:09:25.178" v="0" actId="207"/>
        <pc:sldMkLst>
          <pc:docMk/>
          <pc:sldMk cId="0" sldId="287"/>
        </pc:sldMkLst>
        <pc:spChg chg="mod">
          <ac:chgData name="Shariq Syed Muhammad" userId="e90dc167-f23e-43ba-bef1-cedcd35353ce" providerId="ADAL" clId="{E3AE8738-4852-40D3-965B-2DDBA50BEA83}" dt="2025-09-19T14:09:25.178" v="0" actId="207"/>
          <ac:spMkLst>
            <pc:docMk/>
            <pc:sldMk cId="0" sldId="287"/>
            <ac:spMk id="278536" creationId="{E273F07A-6389-4966-B397-605440A677B6}"/>
          </ac:spMkLst>
        </pc:spChg>
      </pc:sldChg>
      <pc:sldChg chg="modSp mod">
        <pc:chgData name="Shariq Syed Muhammad" userId="e90dc167-f23e-43ba-bef1-cedcd35353ce" providerId="ADAL" clId="{E3AE8738-4852-40D3-965B-2DDBA50BEA83}" dt="2025-09-19T14:09:47.423" v="2" actId="207"/>
        <pc:sldMkLst>
          <pc:docMk/>
          <pc:sldMk cId="0" sldId="290"/>
        </pc:sldMkLst>
        <pc:spChg chg="mod">
          <ac:chgData name="Shariq Syed Muhammad" userId="e90dc167-f23e-43ba-bef1-cedcd35353ce" providerId="ADAL" clId="{E3AE8738-4852-40D3-965B-2DDBA50BEA83}" dt="2025-09-19T14:09:47.423" v="2" actId="207"/>
          <ac:spMkLst>
            <pc:docMk/>
            <pc:sldMk cId="0" sldId="290"/>
            <ac:spMk id="280666" creationId="{2C571440-9F67-4C7D-9098-BD0050313DF5}"/>
          </ac:spMkLst>
        </pc:spChg>
      </pc:sldChg>
      <pc:sldChg chg="modSp mod">
        <pc:chgData name="Shariq Syed Muhammad" userId="e90dc167-f23e-43ba-bef1-cedcd35353ce" providerId="ADAL" clId="{E3AE8738-4852-40D3-965B-2DDBA50BEA83}" dt="2025-09-19T14:09:31.173" v="1" actId="207"/>
        <pc:sldMkLst>
          <pc:docMk/>
          <pc:sldMk cId="0" sldId="291"/>
        </pc:sldMkLst>
        <pc:spChg chg="mod">
          <ac:chgData name="Shariq Syed Muhammad" userId="e90dc167-f23e-43ba-bef1-cedcd35353ce" providerId="ADAL" clId="{E3AE8738-4852-40D3-965B-2DDBA50BEA83}" dt="2025-09-19T14:09:31.173" v="1" actId="207"/>
          <ac:spMkLst>
            <pc:docMk/>
            <pc:sldMk cId="0" sldId="291"/>
            <ac:spMk id="282700" creationId="{3130213A-3D7D-4C87-B984-B09C02432B4F}"/>
          </ac:spMkLst>
        </pc:spChg>
      </pc:sldChg>
      <pc:sldChg chg="modSp mod">
        <pc:chgData name="Shariq Syed Muhammad" userId="e90dc167-f23e-43ba-bef1-cedcd35353ce" providerId="ADAL" clId="{E3AE8738-4852-40D3-965B-2DDBA50BEA83}" dt="2025-09-19T14:10:38.934" v="15" actId="404"/>
        <pc:sldMkLst>
          <pc:docMk/>
          <pc:sldMk cId="941388791" sldId="807"/>
        </pc:sldMkLst>
        <pc:spChg chg="mod">
          <ac:chgData name="Shariq Syed Muhammad" userId="e90dc167-f23e-43ba-bef1-cedcd35353ce" providerId="ADAL" clId="{E3AE8738-4852-40D3-965B-2DDBA50BEA83}" dt="2025-09-19T14:10:38.934" v="15" actId="404"/>
          <ac:spMkLst>
            <pc:docMk/>
            <pc:sldMk cId="941388791" sldId="807"/>
            <ac:spMk id="2" creationId="{4065D424-A2B6-473F-A712-B6362724D10B}"/>
          </ac:spMkLst>
        </pc:spChg>
      </pc:sldChg>
      <pc:sldChg chg="modSp mod">
        <pc:chgData name="Shariq Syed Muhammad" userId="e90dc167-f23e-43ba-bef1-cedcd35353ce" providerId="ADAL" clId="{E3AE8738-4852-40D3-965B-2DDBA50BEA83}" dt="2025-09-19T14:11:08.107" v="40" actId="255"/>
        <pc:sldMkLst>
          <pc:docMk/>
          <pc:sldMk cId="3385261383" sldId="808"/>
        </pc:sldMkLst>
        <pc:spChg chg="mod">
          <ac:chgData name="Shariq Syed Muhammad" userId="e90dc167-f23e-43ba-bef1-cedcd35353ce" providerId="ADAL" clId="{E3AE8738-4852-40D3-965B-2DDBA50BEA83}" dt="2025-09-19T14:11:08.107" v="40" actId="255"/>
          <ac:spMkLst>
            <pc:docMk/>
            <pc:sldMk cId="3385261383" sldId="808"/>
            <ac:spMk id="2" creationId="{FE078912-4BC2-40D6-B057-AF6847C40C9E}"/>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AD603-164D-416A-B982-0C1B678359D6}"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EACDC-0CB3-4729-AB36-E69D30BBB343}" type="slidenum">
              <a:rPr lang="en-US" smtClean="0"/>
              <a:t>‹#›</a:t>
            </a:fld>
            <a:endParaRPr lang="en-US"/>
          </a:p>
        </p:txBody>
      </p:sp>
    </p:spTree>
    <p:extLst>
      <p:ext uri="{BB962C8B-B14F-4D97-AF65-F5344CB8AC3E}">
        <p14:creationId xmlns:p14="http://schemas.microsoft.com/office/powerpoint/2010/main" val="3356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A6042265-929B-4942-B11C-56D1ED9ACF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737665-506D-4C09-8B13-BECA29F8B449}" type="slidenum">
              <a:rPr lang="en-US" altLang="en-US"/>
              <a:pPr>
                <a:spcBef>
                  <a:spcPct val="0"/>
                </a:spcBef>
              </a:pPr>
              <a:t>15</a:t>
            </a:fld>
            <a:endParaRPr lang="en-US" altLang="en-US"/>
          </a:p>
        </p:txBody>
      </p:sp>
      <p:sp>
        <p:nvSpPr>
          <p:cNvPr id="198659" name="Rectangle 2">
            <a:extLst>
              <a:ext uri="{FF2B5EF4-FFF2-40B4-BE49-F238E27FC236}">
                <a16:creationId xmlns:a16="http://schemas.microsoft.com/office/drawing/2014/main" id="{A8A9F381-A23B-46E7-AD77-AE3CBA91FD4C}"/>
              </a:ext>
            </a:extLst>
          </p:cNvPr>
          <p:cNvSpPr>
            <a:spLocks noGrp="1" noRot="1" noChangeAspect="1" noChangeArrowheads="1" noTextEdit="1"/>
          </p:cNvSpPr>
          <p:nvPr>
            <p:ph type="sldImg"/>
          </p:nvPr>
        </p:nvSpPr>
        <p:spPr>
          <a:xfrm>
            <a:off x="384175" y="687388"/>
            <a:ext cx="6089650" cy="3425825"/>
          </a:xfrm>
          <a:ln w="12700" cap="flat"/>
        </p:spPr>
      </p:sp>
      <p:sp>
        <p:nvSpPr>
          <p:cNvPr id="198660" name="Rectangle 3">
            <a:extLst>
              <a:ext uri="{FF2B5EF4-FFF2-40B4-BE49-F238E27FC236}">
                <a16:creationId xmlns:a16="http://schemas.microsoft.com/office/drawing/2014/main" id="{63D68765-B8B8-47CE-980B-30070906CB2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a:extLst>
              <a:ext uri="{FF2B5EF4-FFF2-40B4-BE49-F238E27FC236}">
                <a16:creationId xmlns:a16="http://schemas.microsoft.com/office/drawing/2014/main" id="{57859BAF-31D2-41C5-897D-DE4A25547D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6212B3-863C-470B-8BEF-8F23CA9DBBE2}" type="slidenum">
              <a:rPr lang="en-US" altLang="en-US" smtClean="0"/>
              <a:pPr>
                <a:spcBef>
                  <a:spcPct val="0"/>
                </a:spcBef>
              </a:pPr>
              <a:t>18</a:t>
            </a:fld>
            <a:endParaRPr lang="en-US" altLang="en-US"/>
          </a:p>
        </p:txBody>
      </p:sp>
      <p:sp>
        <p:nvSpPr>
          <p:cNvPr id="296963" name="Rectangle 2">
            <a:extLst>
              <a:ext uri="{FF2B5EF4-FFF2-40B4-BE49-F238E27FC236}">
                <a16:creationId xmlns:a16="http://schemas.microsoft.com/office/drawing/2014/main" id="{C98A590E-146F-41F0-BB99-DE229A8C43C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n-US">
              <a:latin typeface="Arial" panose="020B0604020202020204" pitchFamily="34" charset="0"/>
            </a:endParaRPr>
          </a:p>
        </p:txBody>
      </p:sp>
      <p:sp>
        <p:nvSpPr>
          <p:cNvPr id="296964" name="Rectangle 3">
            <a:extLst>
              <a:ext uri="{FF2B5EF4-FFF2-40B4-BE49-F238E27FC236}">
                <a16:creationId xmlns:a16="http://schemas.microsoft.com/office/drawing/2014/main" id="{F5487732-BA2B-45DA-86BB-659A4C1959F9}"/>
              </a:ext>
            </a:extLst>
          </p:cNvPr>
          <p:cNvSpPr>
            <a:spLocks noGrp="1" noRot="1" noChangeAspect="1" noChangeArrowheads="1" noTextEdit="1"/>
          </p:cNvSpPr>
          <p:nvPr>
            <p:ph type="sldImg"/>
          </p:nvPr>
        </p:nvSpPr>
        <p:spPr>
          <a:xfrm>
            <a:off x="393700" y="692150"/>
            <a:ext cx="6070600" cy="341630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D0510FFB-AEE4-4125-B473-5202778CB9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E7C819-8C17-4FED-8B22-A9F61688CC70}" type="slidenum">
              <a:rPr lang="en-US" altLang="en-US"/>
              <a:pPr>
                <a:spcBef>
                  <a:spcPct val="0"/>
                </a:spcBef>
              </a:pPr>
              <a:t>26</a:t>
            </a:fld>
            <a:endParaRPr lang="en-US" altLang="en-US"/>
          </a:p>
        </p:txBody>
      </p:sp>
      <p:sp>
        <p:nvSpPr>
          <p:cNvPr id="194563" name="Rectangle 2">
            <a:extLst>
              <a:ext uri="{FF2B5EF4-FFF2-40B4-BE49-F238E27FC236}">
                <a16:creationId xmlns:a16="http://schemas.microsoft.com/office/drawing/2014/main" id="{E0E7B73A-02EE-4EA3-A8D7-7B7CF300CCD7}"/>
              </a:ext>
            </a:extLst>
          </p:cNvPr>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194564" name="Rectangle 3">
            <a:extLst>
              <a:ext uri="{FF2B5EF4-FFF2-40B4-BE49-F238E27FC236}">
                <a16:creationId xmlns:a16="http://schemas.microsoft.com/office/drawing/2014/main" id="{71101FF2-371F-4BB9-83B6-8BBA749E320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a:extLst>
              <a:ext uri="{FF2B5EF4-FFF2-40B4-BE49-F238E27FC236}">
                <a16:creationId xmlns:a16="http://schemas.microsoft.com/office/drawing/2014/main" id="{DA38752C-793C-4D38-93C9-1CA281D354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4AD49B-3CE7-4E78-BD0F-5C3D8A16F29F}" type="slidenum">
              <a:rPr lang="en-US" altLang="en-US"/>
              <a:pPr>
                <a:spcBef>
                  <a:spcPct val="0"/>
                </a:spcBef>
              </a:pPr>
              <a:t>29</a:t>
            </a:fld>
            <a:endParaRPr lang="en-US" altLang="en-US"/>
          </a:p>
        </p:txBody>
      </p:sp>
      <p:sp>
        <p:nvSpPr>
          <p:cNvPr id="279555" name="Rectangle 2">
            <a:extLst>
              <a:ext uri="{FF2B5EF4-FFF2-40B4-BE49-F238E27FC236}">
                <a16:creationId xmlns:a16="http://schemas.microsoft.com/office/drawing/2014/main" id="{3EC1CE5C-D13F-4716-9621-7C38547206B3}"/>
              </a:ext>
            </a:extLst>
          </p:cNvPr>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279556" name="Rectangle 3">
            <a:extLst>
              <a:ext uri="{FF2B5EF4-FFF2-40B4-BE49-F238E27FC236}">
                <a16:creationId xmlns:a16="http://schemas.microsoft.com/office/drawing/2014/main" id="{C281862D-B10C-4CD7-AAC2-E7CBCD45C58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a:extLst>
              <a:ext uri="{FF2B5EF4-FFF2-40B4-BE49-F238E27FC236}">
                <a16:creationId xmlns:a16="http://schemas.microsoft.com/office/drawing/2014/main" id="{A9E53899-097B-4194-BBAF-A8714AABF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8D90E5-D102-48EF-87C4-52E8C7A21B6F}" type="slidenum">
              <a:rPr lang="en-US" altLang="en-US"/>
              <a:pPr>
                <a:spcBef>
                  <a:spcPct val="0"/>
                </a:spcBef>
              </a:pPr>
              <a:t>30</a:t>
            </a:fld>
            <a:endParaRPr lang="en-US" altLang="en-US"/>
          </a:p>
        </p:txBody>
      </p:sp>
      <p:sp>
        <p:nvSpPr>
          <p:cNvPr id="281603" name="Rectangle 2">
            <a:extLst>
              <a:ext uri="{FF2B5EF4-FFF2-40B4-BE49-F238E27FC236}">
                <a16:creationId xmlns:a16="http://schemas.microsoft.com/office/drawing/2014/main" id="{55752AD2-5FBE-4F81-A2E9-0EF174C4069F}"/>
              </a:ext>
            </a:extLst>
          </p:cNvPr>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281604" name="Rectangle 3">
            <a:extLst>
              <a:ext uri="{FF2B5EF4-FFF2-40B4-BE49-F238E27FC236}">
                <a16:creationId xmlns:a16="http://schemas.microsoft.com/office/drawing/2014/main" id="{3A5A7E51-9C3D-4F21-A01F-208C24F0D6E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a:extLst>
              <a:ext uri="{FF2B5EF4-FFF2-40B4-BE49-F238E27FC236}">
                <a16:creationId xmlns:a16="http://schemas.microsoft.com/office/drawing/2014/main" id="{A0FE51DA-5A11-41BE-8BC1-5C487A3755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4BEAEB-EA67-4F89-8BA5-8B6A65CB69C8}" type="slidenum">
              <a:rPr lang="en-US" altLang="en-US"/>
              <a:pPr>
                <a:spcBef>
                  <a:spcPct val="0"/>
                </a:spcBef>
              </a:pPr>
              <a:t>31</a:t>
            </a:fld>
            <a:endParaRPr lang="en-US" altLang="en-US"/>
          </a:p>
        </p:txBody>
      </p:sp>
      <p:sp>
        <p:nvSpPr>
          <p:cNvPr id="283651" name="Rectangle 2">
            <a:extLst>
              <a:ext uri="{FF2B5EF4-FFF2-40B4-BE49-F238E27FC236}">
                <a16:creationId xmlns:a16="http://schemas.microsoft.com/office/drawing/2014/main" id="{B254FC08-83BB-4830-A139-2A899B7D3004}"/>
              </a:ext>
            </a:extLst>
          </p:cNvPr>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283652" name="Rectangle 3">
            <a:extLst>
              <a:ext uri="{FF2B5EF4-FFF2-40B4-BE49-F238E27FC236}">
                <a16:creationId xmlns:a16="http://schemas.microsoft.com/office/drawing/2014/main" id="{91FE2C8C-BD91-4ACB-B82C-3A4C5512D0C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a:extLst>
              <a:ext uri="{FF2B5EF4-FFF2-40B4-BE49-F238E27FC236}">
                <a16:creationId xmlns:a16="http://schemas.microsoft.com/office/drawing/2014/main" id="{763CA957-FFFB-424F-886F-DA2CF14B7F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AEFD92-F3C6-48F3-8D7D-9C0C9A046E1B}" type="slidenum">
              <a:rPr lang="en-US" altLang="en-US"/>
              <a:pPr>
                <a:spcBef>
                  <a:spcPct val="0"/>
                </a:spcBef>
              </a:pPr>
              <a:t>32</a:t>
            </a:fld>
            <a:endParaRPr lang="en-US" altLang="en-US"/>
          </a:p>
        </p:txBody>
      </p:sp>
      <p:sp>
        <p:nvSpPr>
          <p:cNvPr id="275459" name="Rectangle 2">
            <a:extLst>
              <a:ext uri="{FF2B5EF4-FFF2-40B4-BE49-F238E27FC236}">
                <a16:creationId xmlns:a16="http://schemas.microsoft.com/office/drawing/2014/main" id="{B30F6D87-60FF-459B-A6ED-F361F7AFC944}"/>
              </a:ext>
            </a:extLst>
          </p:cNvPr>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275460" name="Rectangle 3">
            <a:extLst>
              <a:ext uri="{FF2B5EF4-FFF2-40B4-BE49-F238E27FC236}">
                <a16:creationId xmlns:a16="http://schemas.microsoft.com/office/drawing/2014/main" id="{D696EA1B-1DD0-4993-A7AD-A54146B1DB9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a:extLst>
              <a:ext uri="{FF2B5EF4-FFF2-40B4-BE49-F238E27FC236}">
                <a16:creationId xmlns:a16="http://schemas.microsoft.com/office/drawing/2014/main" id="{54C869EB-EE00-4A43-A582-E6F3164D11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E005C7-C5B5-4ABF-AE51-6CB677C45D70}" type="slidenum">
              <a:rPr lang="en-US" altLang="en-US"/>
              <a:pPr>
                <a:spcBef>
                  <a:spcPct val="0"/>
                </a:spcBef>
              </a:pPr>
              <a:t>33</a:t>
            </a:fld>
            <a:endParaRPr lang="en-US" altLang="en-US"/>
          </a:p>
        </p:txBody>
      </p:sp>
      <p:sp>
        <p:nvSpPr>
          <p:cNvPr id="277507" name="Rectangle 2">
            <a:extLst>
              <a:ext uri="{FF2B5EF4-FFF2-40B4-BE49-F238E27FC236}">
                <a16:creationId xmlns:a16="http://schemas.microsoft.com/office/drawing/2014/main" id="{D809B5C3-A96A-4A83-81AD-74CF185A5C5C}"/>
              </a:ext>
            </a:extLst>
          </p:cNvPr>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277508" name="Rectangle 3">
            <a:extLst>
              <a:ext uri="{FF2B5EF4-FFF2-40B4-BE49-F238E27FC236}">
                <a16:creationId xmlns:a16="http://schemas.microsoft.com/office/drawing/2014/main" id="{0D3050EA-6A2D-4211-8ECB-D0EFD92ABB1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E60E4-7AC6-455B-87F1-F9A0539AB3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5214ED-C556-42C1-B3C4-3F8BAECF98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FDE58-9354-488E-A82D-CE72216AB3A7}"/>
              </a:ext>
            </a:extLst>
          </p:cNvPr>
          <p:cNvSpPr>
            <a:spLocks noGrp="1"/>
          </p:cNvSpPr>
          <p:nvPr>
            <p:ph type="dt" sz="half" idx="10"/>
          </p:nvPr>
        </p:nvSpPr>
        <p:spPr/>
        <p:txBody>
          <a:bodyPr/>
          <a:lstStyle/>
          <a:p>
            <a:fld id="{E244425C-10D1-499F-83C3-609C633E5059}" type="datetimeFigureOut">
              <a:rPr lang="en-US" smtClean="0"/>
              <a:t>9/22/2025</a:t>
            </a:fld>
            <a:endParaRPr lang="en-US"/>
          </a:p>
        </p:txBody>
      </p:sp>
      <p:sp>
        <p:nvSpPr>
          <p:cNvPr id="5" name="Footer Placeholder 4">
            <a:extLst>
              <a:ext uri="{FF2B5EF4-FFF2-40B4-BE49-F238E27FC236}">
                <a16:creationId xmlns:a16="http://schemas.microsoft.com/office/drawing/2014/main" id="{43F25591-26D7-4F39-AB49-07AB6F92A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5DF64-821E-4E55-934F-707128F86D9F}"/>
              </a:ext>
            </a:extLst>
          </p:cNvPr>
          <p:cNvSpPr>
            <a:spLocks noGrp="1"/>
          </p:cNvSpPr>
          <p:nvPr>
            <p:ph type="sldNum" sz="quarter" idx="12"/>
          </p:nvPr>
        </p:nvSpPr>
        <p:spPr/>
        <p:txBody>
          <a:bodyPr/>
          <a:lstStyle/>
          <a:p>
            <a:fld id="{705A850F-777C-4D4B-B889-193BE991A1FE}" type="slidenum">
              <a:rPr lang="en-US" smtClean="0"/>
              <a:t>‹#›</a:t>
            </a:fld>
            <a:endParaRPr lang="en-US"/>
          </a:p>
        </p:txBody>
      </p:sp>
    </p:spTree>
    <p:extLst>
      <p:ext uri="{BB962C8B-B14F-4D97-AF65-F5344CB8AC3E}">
        <p14:creationId xmlns:p14="http://schemas.microsoft.com/office/powerpoint/2010/main" val="233105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89030B-904C-451B-93FF-0DE712B7E977}"/>
              </a:ext>
            </a:extLst>
          </p:cNvPr>
          <p:cNvSpPr>
            <a:spLocks noGrp="1"/>
          </p:cNvSpPr>
          <p:nvPr>
            <p:ph type="dt" sz="half" idx="10"/>
          </p:nvPr>
        </p:nvSpPr>
        <p:spPr/>
        <p:txBody>
          <a:bodyPr/>
          <a:lstStyle/>
          <a:p>
            <a:fld id="{E244425C-10D1-499F-83C3-609C633E5059}" type="datetimeFigureOut">
              <a:rPr lang="en-US" smtClean="0"/>
              <a:t>9/22/2025</a:t>
            </a:fld>
            <a:endParaRPr lang="en-US"/>
          </a:p>
        </p:txBody>
      </p:sp>
      <p:sp>
        <p:nvSpPr>
          <p:cNvPr id="3" name="Footer Placeholder 2">
            <a:extLst>
              <a:ext uri="{FF2B5EF4-FFF2-40B4-BE49-F238E27FC236}">
                <a16:creationId xmlns:a16="http://schemas.microsoft.com/office/drawing/2014/main" id="{A5FE2AB5-2153-4705-9F9C-98CF0EC42F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2C9E9-0BDB-4383-A486-705D71A47430}"/>
              </a:ext>
            </a:extLst>
          </p:cNvPr>
          <p:cNvSpPr>
            <a:spLocks noGrp="1"/>
          </p:cNvSpPr>
          <p:nvPr>
            <p:ph type="sldNum" sz="quarter" idx="12"/>
          </p:nvPr>
        </p:nvSpPr>
        <p:spPr/>
        <p:txBody>
          <a:bodyPr/>
          <a:lstStyle/>
          <a:p>
            <a:fld id="{705A850F-777C-4D4B-B889-193BE991A1FE}" type="slidenum">
              <a:rPr lang="en-US" smtClean="0"/>
              <a:t>‹#›</a:t>
            </a:fld>
            <a:endParaRPr lang="en-US"/>
          </a:p>
        </p:txBody>
      </p:sp>
    </p:spTree>
    <p:extLst>
      <p:ext uri="{BB962C8B-B14F-4D97-AF65-F5344CB8AC3E}">
        <p14:creationId xmlns:p14="http://schemas.microsoft.com/office/powerpoint/2010/main" val="51429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7323B-A57A-45DE-A2F2-FDAB402B7C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314E00-8E2C-42B3-A670-B9B36C12E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DE186D-9538-48AD-8B0C-DB0FF0368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445A7D-BE93-4D33-9154-D264163F8BE5}"/>
              </a:ext>
            </a:extLst>
          </p:cNvPr>
          <p:cNvSpPr>
            <a:spLocks noGrp="1"/>
          </p:cNvSpPr>
          <p:nvPr>
            <p:ph type="dt" sz="half" idx="10"/>
          </p:nvPr>
        </p:nvSpPr>
        <p:spPr/>
        <p:txBody>
          <a:bodyPr/>
          <a:lstStyle/>
          <a:p>
            <a:fld id="{E244425C-10D1-499F-83C3-609C633E5059}" type="datetimeFigureOut">
              <a:rPr lang="en-US" smtClean="0"/>
              <a:t>9/22/2025</a:t>
            </a:fld>
            <a:endParaRPr lang="en-US"/>
          </a:p>
        </p:txBody>
      </p:sp>
      <p:sp>
        <p:nvSpPr>
          <p:cNvPr id="6" name="Footer Placeholder 5">
            <a:extLst>
              <a:ext uri="{FF2B5EF4-FFF2-40B4-BE49-F238E27FC236}">
                <a16:creationId xmlns:a16="http://schemas.microsoft.com/office/drawing/2014/main" id="{8A6673D3-3547-4F62-A08E-28F46E30A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86653-FD6D-452E-9D8B-6F45DBA389DB}"/>
              </a:ext>
            </a:extLst>
          </p:cNvPr>
          <p:cNvSpPr>
            <a:spLocks noGrp="1"/>
          </p:cNvSpPr>
          <p:nvPr>
            <p:ph type="sldNum" sz="quarter" idx="12"/>
          </p:nvPr>
        </p:nvSpPr>
        <p:spPr/>
        <p:txBody>
          <a:bodyPr/>
          <a:lstStyle/>
          <a:p>
            <a:fld id="{705A850F-777C-4D4B-B889-193BE991A1FE}" type="slidenum">
              <a:rPr lang="en-US" smtClean="0"/>
              <a:t>‹#›</a:t>
            </a:fld>
            <a:endParaRPr lang="en-US"/>
          </a:p>
        </p:txBody>
      </p:sp>
    </p:spTree>
    <p:extLst>
      <p:ext uri="{BB962C8B-B14F-4D97-AF65-F5344CB8AC3E}">
        <p14:creationId xmlns:p14="http://schemas.microsoft.com/office/powerpoint/2010/main" val="1303633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22AF-DDE5-4940-BFFD-D6D42130BE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69CBD1-EB02-4221-ABA2-DA21E054C5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38A53-47C7-4845-809B-D473BE620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1D28F-A817-4DE6-A742-77F77B543C15}"/>
              </a:ext>
            </a:extLst>
          </p:cNvPr>
          <p:cNvSpPr>
            <a:spLocks noGrp="1"/>
          </p:cNvSpPr>
          <p:nvPr>
            <p:ph type="dt" sz="half" idx="10"/>
          </p:nvPr>
        </p:nvSpPr>
        <p:spPr/>
        <p:txBody>
          <a:bodyPr/>
          <a:lstStyle/>
          <a:p>
            <a:fld id="{E244425C-10D1-499F-83C3-609C633E5059}" type="datetimeFigureOut">
              <a:rPr lang="en-US" smtClean="0"/>
              <a:t>9/22/2025</a:t>
            </a:fld>
            <a:endParaRPr lang="en-US"/>
          </a:p>
        </p:txBody>
      </p:sp>
      <p:sp>
        <p:nvSpPr>
          <p:cNvPr id="6" name="Footer Placeholder 5">
            <a:extLst>
              <a:ext uri="{FF2B5EF4-FFF2-40B4-BE49-F238E27FC236}">
                <a16:creationId xmlns:a16="http://schemas.microsoft.com/office/drawing/2014/main" id="{91A8865E-8E95-4364-9F36-A3DAF04EA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2053D5-764D-46C1-9BD2-531321190B98}"/>
              </a:ext>
            </a:extLst>
          </p:cNvPr>
          <p:cNvSpPr>
            <a:spLocks noGrp="1"/>
          </p:cNvSpPr>
          <p:nvPr>
            <p:ph type="sldNum" sz="quarter" idx="12"/>
          </p:nvPr>
        </p:nvSpPr>
        <p:spPr/>
        <p:txBody>
          <a:bodyPr/>
          <a:lstStyle/>
          <a:p>
            <a:fld id="{705A850F-777C-4D4B-B889-193BE991A1FE}" type="slidenum">
              <a:rPr lang="en-US" smtClean="0"/>
              <a:t>‹#›</a:t>
            </a:fld>
            <a:endParaRPr lang="en-US"/>
          </a:p>
        </p:txBody>
      </p:sp>
    </p:spTree>
    <p:extLst>
      <p:ext uri="{BB962C8B-B14F-4D97-AF65-F5344CB8AC3E}">
        <p14:creationId xmlns:p14="http://schemas.microsoft.com/office/powerpoint/2010/main" val="84872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8CA2-677C-4F93-B456-EFEF2C5883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B74CEF-16FD-47EA-90E0-CFA464F52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14320-542A-4A35-BD16-2BC2139E2F1B}"/>
              </a:ext>
            </a:extLst>
          </p:cNvPr>
          <p:cNvSpPr>
            <a:spLocks noGrp="1"/>
          </p:cNvSpPr>
          <p:nvPr>
            <p:ph type="dt" sz="half" idx="10"/>
          </p:nvPr>
        </p:nvSpPr>
        <p:spPr/>
        <p:txBody>
          <a:bodyPr/>
          <a:lstStyle/>
          <a:p>
            <a:fld id="{E244425C-10D1-499F-83C3-609C633E5059}" type="datetimeFigureOut">
              <a:rPr lang="en-US" smtClean="0"/>
              <a:t>9/22/2025</a:t>
            </a:fld>
            <a:endParaRPr lang="en-US"/>
          </a:p>
        </p:txBody>
      </p:sp>
      <p:sp>
        <p:nvSpPr>
          <p:cNvPr id="5" name="Footer Placeholder 4">
            <a:extLst>
              <a:ext uri="{FF2B5EF4-FFF2-40B4-BE49-F238E27FC236}">
                <a16:creationId xmlns:a16="http://schemas.microsoft.com/office/drawing/2014/main" id="{4B4F4276-8818-4DD4-B368-3AA46ABAB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1E748-902F-4686-8855-329BA53D0B8E}"/>
              </a:ext>
            </a:extLst>
          </p:cNvPr>
          <p:cNvSpPr>
            <a:spLocks noGrp="1"/>
          </p:cNvSpPr>
          <p:nvPr>
            <p:ph type="sldNum" sz="quarter" idx="12"/>
          </p:nvPr>
        </p:nvSpPr>
        <p:spPr/>
        <p:txBody>
          <a:bodyPr/>
          <a:lstStyle/>
          <a:p>
            <a:fld id="{705A850F-777C-4D4B-B889-193BE991A1FE}" type="slidenum">
              <a:rPr lang="en-US" smtClean="0"/>
              <a:t>‹#›</a:t>
            </a:fld>
            <a:endParaRPr lang="en-US"/>
          </a:p>
        </p:txBody>
      </p:sp>
    </p:spTree>
    <p:extLst>
      <p:ext uri="{BB962C8B-B14F-4D97-AF65-F5344CB8AC3E}">
        <p14:creationId xmlns:p14="http://schemas.microsoft.com/office/powerpoint/2010/main" val="2301084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6FD427-F0F1-4D10-988A-60BFA8C3C3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32B671-0887-47FF-B937-B334F6E0AA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64AE0A-F218-4FD6-989B-B3A8A519BA0F}"/>
              </a:ext>
            </a:extLst>
          </p:cNvPr>
          <p:cNvSpPr>
            <a:spLocks noGrp="1"/>
          </p:cNvSpPr>
          <p:nvPr>
            <p:ph type="dt" sz="half" idx="10"/>
          </p:nvPr>
        </p:nvSpPr>
        <p:spPr/>
        <p:txBody>
          <a:bodyPr/>
          <a:lstStyle/>
          <a:p>
            <a:fld id="{E244425C-10D1-499F-83C3-609C633E5059}" type="datetimeFigureOut">
              <a:rPr lang="en-US" smtClean="0"/>
              <a:t>9/22/2025</a:t>
            </a:fld>
            <a:endParaRPr lang="en-US"/>
          </a:p>
        </p:txBody>
      </p:sp>
      <p:sp>
        <p:nvSpPr>
          <p:cNvPr id="5" name="Footer Placeholder 4">
            <a:extLst>
              <a:ext uri="{FF2B5EF4-FFF2-40B4-BE49-F238E27FC236}">
                <a16:creationId xmlns:a16="http://schemas.microsoft.com/office/drawing/2014/main" id="{84F7B973-427C-4F3A-890B-2F463886D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0FC90-765B-441C-A5CF-2C95247FD291}"/>
              </a:ext>
            </a:extLst>
          </p:cNvPr>
          <p:cNvSpPr>
            <a:spLocks noGrp="1"/>
          </p:cNvSpPr>
          <p:nvPr>
            <p:ph type="sldNum" sz="quarter" idx="12"/>
          </p:nvPr>
        </p:nvSpPr>
        <p:spPr/>
        <p:txBody>
          <a:bodyPr/>
          <a:lstStyle/>
          <a:p>
            <a:fld id="{705A850F-777C-4D4B-B889-193BE991A1FE}" type="slidenum">
              <a:rPr lang="en-US" smtClean="0"/>
              <a:t>‹#›</a:t>
            </a:fld>
            <a:endParaRPr lang="en-US"/>
          </a:p>
        </p:txBody>
      </p:sp>
    </p:spTree>
    <p:extLst>
      <p:ext uri="{BB962C8B-B14F-4D97-AF65-F5344CB8AC3E}">
        <p14:creationId xmlns:p14="http://schemas.microsoft.com/office/powerpoint/2010/main" val="79069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5679-2D01-439A-9851-095A9C239B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7414E7-C175-4746-83AE-95951E6D2057}"/>
              </a:ext>
            </a:extLst>
          </p:cNvPr>
          <p:cNvSpPr>
            <a:spLocks noGrp="1"/>
          </p:cNvSpPr>
          <p:nvPr>
            <p:ph type="dt" sz="half" idx="10"/>
          </p:nvPr>
        </p:nvSpPr>
        <p:spPr/>
        <p:txBody>
          <a:bodyPr/>
          <a:lstStyle/>
          <a:p>
            <a:fld id="{E244425C-10D1-499F-83C3-609C633E5059}" type="datetimeFigureOut">
              <a:rPr lang="en-US" smtClean="0"/>
              <a:t>9/22/2025</a:t>
            </a:fld>
            <a:endParaRPr lang="en-US"/>
          </a:p>
        </p:txBody>
      </p:sp>
      <p:sp>
        <p:nvSpPr>
          <p:cNvPr id="4" name="Footer Placeholder 3">
            <a:extLst>
              <a:ext uri="{FF2B5EF4-FFF2-40B4-BE49-F238E27FC236}">
                <a16:creationId xmlns:a16="http://schemas.microsoft.com/office/drawing/2014/main" id="{C4D65240-22B0-4D5A-847A-E20F4AF629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7752AE-2A95-4C59-99A0-1654F2FF46E2}"/>
              </a:ext>
            </a:extLst>
          </p:cNvPr>
          <p:cNvSpPr>
            <a:spLocks noGrp="1"/>
          </p:cNvSpPr>
          <p:nvPr>
            <p:ph type="sldNum" sz="quarter" idx="12"/>
          </p:nvPr>
        </p:nvSpPr>
        <p:spPr/>
        <p:txBody>
          <a:bodyPr/>
          <a:lstStyle/>
          <a:p>
            <a:fld id="{705A850F-777C-4D4B-B889-193BE991A1FE}" type="slidenum">
              <a:rPr lang="en-US" smtClean="0"/>
              <a:t>‹#›</a:t>
            </a:fld>
            <a:endParaRPr lang="en-US"/>
          </a:p>
        </p:txBody>
      </p:sp>
    </p:spTree>
    <p:extLst>
      <p:ext uri="{BB962C8B-B14F-4D97-AF65-F5344CB8AC3E}">
        <p14:creationId xmlns:p14="http://schemas.microsoft.com/office/powerpoint/2010/main" val="129346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89030B-904C-451B-93FF-0DE712B7E977}"/>
              </a:ext>
            </a:extLst>
          </p:cNvPr>
          <p:cNvSpPr>
            <a:spLocks noGrp="1"/>
          </p:cNvSpPr>
          <p:nvPr>
            <p:ph type="dt" sz="half" idx="10"/>
          </p:nvPr>
        </p:nvSpPr>
        <p:spPr/>
        <p:txBody>
          <a:bodyPr/>
          <a:lstStyle/>
          <a:p>
            <a:fld id="{E244425C-10D1-499F-83C3-609C633E5059}" type="datetimeFigureOut">
              <a:rPr lang="en-US" smtClean="0"/>
              <a:t>9/22/2025</a:t>
            </a:fld>
            <a:endParaRPr lang="en-US"/>
          </a:p>
        </p:txBody>
      </p:sp>
      <p:sp>
        <p:nvSpPr>
          <p:cNvPr id="3" name="Footer Placeholder 2">
            <a:extLst>
              <a:ext uri="{FF2B5EF4-FFF2-40B4-BE49-F238E27FC236}">
                <a16:creationId xmlns:a16="http://schemas.microsoft.com/office/drawing/2014/main" id="{A5FE2AB5-2153-4705-9F9C-98CF0EC42F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2C9E9-0BDB-4383-A486-705D71A47430}"/>
              </a:ext>
            </a:extLst>
          </p:cNvPr>
          <p:cNvSpPr>
            <a:spLocks noGrp="1"/>
          </p:cNvSpPr>
          <p:nvPr>
            <p:ph type="sldNum" sz="quarter" idx="12"/>
          </p:nvPr>
        </p:nvSpPr>
        <p:spPr/>
        <p:txBody>
          <a:bodyPr/>
          <a:lstStyle/>
          <a:p>
            <a:fld id="{705A850F-777C-4D4B-B889-193BE991A1FE}" type="slidenum">
              <a:rPr lang="en-US" smtClean="0"/>
              <a:t>‹#›</a:t>
            </a:fld>
            <a:endParaRPr lang="en-US"/>
          </a:p>
        </p:txBody>
      </p:sp>
    </p:spTree>
    <p:extLst>
      <p:ext uri="{BB962C8B-B14F-4D97-AF65-F5344CB8AC3E}">
        <p14:creationId xmlns:p14="http://schemas.microsoft.com/office/powerpoint/2010/main" val="264418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CF4E-A925-4501-AA14-928E71F201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FD81CC-04F4-4F6E-B7AC-6C63579E6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977574-4E1E-40C7-8578-42902D524F0B}"/>
              </a:ext>
            </a:extLst>
          </p:cNvPr>
          <p:cNvSpPr>
            <a:spLocks noGrp="1"/>
          </p:cNvSpPr>
          <p:nvPr>
            <p:ph type="dt" sz="half" idx="10"/>
          </p:nvPr>
        </p:nvSpPr>
        <p:spPr/>
        <p:txBody>
          <a:bodyPr/>
          <a:lstStyle/>
          <a:p>
            <a:fld id="{E244425C-10D1-499F-83C3-609C633E5059}" type="datetimeFigureOut">
              <a:rPr lang="en-US" smtClean="0"/>
              <a:t>9/22/2025</a:t>
            </a:fld>
            <a:endParaRPr lang="en-US"/>
          </a:p>
        </p:txBody>
      </p:sp>
      <p:sp>
        <p:nvSpPr>
          <p:cNvPr id="5" name="Footer Placeholder 4">
            <a:extLst>
              <a:ext uri="{FF2B5EF4-FFF2-40B4-BE49-F238E27FC236}">
                <a16:creationId xmlns:a16="http://schemas.microsoft.com/office/drawing/2014/main" id="{B081B828-507F-4B1F-9D92-5333D169D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9EAD2-455B-4786-9685-12732B5FA4A2}"/>
              </a:ext>
            </a:extLst>
          </p:cNvPr>
          <p:cNvSpPr>
            <a:spLocks noGrp="1"/>
          </p:cNvSpPr>
          <p:nvPr>
            <p:ph type="sldNum" sz="quarter" idx="12"/>
          </p:nvPr>
        </p:nvSpPr>
        <p:spPr/>
        <p:txBody>
          <a:bodyPr/>
          <a:lstStyle/>
          <a:p>
            <a:fld id="{705A850F-777C-4D4B-B889-193BE991A1FE}" type="slidenum">
              <a:rPr lang="en-US" smtClean="0"/>
              <a:t>‹#›</a:t>
            </a:fld>
            <a:endParaRPr lang="en-US"/>
          </a:p>
        </p:txBody>
      </p:sp>
    </p:spTree>
    <p:extLst>
      <p:ext uri="{BB962C8B-B14F-4D97-AF65-F5344CB8AC3E}">
        <p14:creationId xmlns:p14="http://schemas.microsoft.com/office/powerpoint/2010/main" val="310977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E60E4-7AC6-455B-87F1-F9A0539AB3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5214ED-C556-42C1-B3C4-3F8BAECF98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FDE58-9354-488E-A82D-CE72216AB3A7}"/>
              </a:ext>
            </a:extLst>
          </p:cNvPr>
          <p:cNvSpPr>
            <a:spLocks noGrp="1"/>
          </p:cNvSpPr>
          <p:nvPr>
            <p:ph type="dt" sz="half" idx="10"/>
          </p:nvPr>
        </p:nvSpPr>
        <p:spPr/>
        <p:txBody>
          <a:bodyPr/>
          <a:lstStyle/>
          <a:p>
            <a:fld id="{E244425C-10D1-499F-83C3-609C633E5059}" type="datetimeFigureOut">
              <a:rPr lang="en-US" smtClean="0"/>
              <a:t>9/22/2025</a:t>
            </a:fld>
            <a:endParaRPr lang="en-US"/>
          </a:p>
        </p:txBody>
      </p:sp>
      <p:sp>
        <p:nvSpPr>
          <p:cNvPr id="5" name="Footer Placeholder 4">
            <a:extLst>
              <a:ext uri="{FF2B5EF4-FFF2-40B4-BE49-F238E27FC236}">
                <a16:creationId xmlns:a16="http://schemas.microsoft.com/office/drawing/2014/main" id="{43F25591-26D7-4F39-AB49-07AB6F92A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5DF64-821E-4E55-934F-707128F86D9F}"/>
              </a:ext>
            </a:extLst>
          </p:cNvPr>
          <p:cNvSpPr>
            <a:spLocks noGrp="1"/>
          </p:cNvSpPr>
          <p:nvPr>
            <p:ph type="sldNum" sz="quarter" idx="12"/>
          </p:nvPr>
        </p:nvSpPr>
        <p:spPr/>
        <p:txBody>
          <a:bodyPr/>
          <a:lstStyle/>
          <a:p>
            <a:fld id="{705A850F-777C-4D4B-B889-193BE991A1FE}" type="slidenum">
              <a:rPr lang="en-US" smtClean="0"/>
              <a:t>‹#›</a:t>
            </a:fld>
            <a:endParaRPr lang="en-US"/>
          </a:p>
        </p:txBody>
      </p:sp>
    </p:spTree>
    <p:extLst>
      <p:ext uri="{BB962C8B-B14F-4D97-AF65-F5344CB8AC3E}">
        <p14:creationId xmlns:p14="http://schemas.microsoft.com/office/powerpoint/2010/main" val="267142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5D71-3C56-4E0A-96C0-5C5106A6BC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3E38D-0696-4D51-8766-63EFA03968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43FD4C-8C99-44E0-B0C7-E3D0F430E70B}"/>
              </a:ext>
            </a:extLst>
          </p:cNvPr>
          <p:cNvSpPr>
            <a:spLocks noGrp="1"/>
          </p:cNvSpPr>
          <p:nvPr>
            <p:ph type="dt" sz="half" idx="10"/>
          </p:nvPr>
        </p:nvSpPr>
        <p:spPr/>
        <p:txBody>
          <a:bodyPr/>
          <a:lstStyle/>
          <a:p>
            <a:fld id="{E244425C-10D1-499F-83C3-609C633E5059}" type="datetimeFigureOut">
              <a:rPr lang="en-US" smtClean="0"/>
              <a:t>9/22/2025</a:t>
            </a:fld>
            <a:endParaRPr lang="en-US"/>
          </a:p>
        </p:txBody>
      </p:sp>
      <p:sp>
        <p:nvSpPr>
          <p:cNvPr id="5" name="Footer Placeholder 4">
            <a:extLst>
              <a:ext uri="{FF2B5EF4-FFF2-40B4-BE49-F238E27FC236}">
                <a16:creationId xmlns:a16="http://schemas.microsoft.com/office/drawing/2014/main" id="{DAE5ABF0-FCD3-445E-9AF2-115CA2E97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FC7FE-C9FF-427B-AD79-AC28EB5B18FD}"/>
              </a:ext>
            </a:extLst>
          </p:cNvPr>
          <p:cNvSpPr>
            <a:spLocks noGrp="1"/>
          </p:cNvSpPr>
          <p:nvPr>
            <p:ph type="sldNum" sz="quarter" idx="12"/>
          </p:nvPr>
        </p:nvSpPr>
        <p:spPr/>
        <p:txBody>
          <a:bodyPr/>
          <a:lstStyle/>
          <a:p>
            <a:fld id="{705A850F-777C-4D4B-B889-193BE991A1FE}" type="slidenum">
              <a:rPr lang="en-US" smtClean="0"/>
              <a:t>‹#›</a:t>
            </a:fld>
            <a:endParaRPr lang="en-US"/>
          </a:p>
        </p:txBody>
      </p:sp>
    </p:spTree>
    <p:extLst>
      <p:ext uri="{BB962C8B-B14F-4D97-AF65-F5344CB8AC3E}">
        <p14:creationId xmlns:p14="http://schemas.microsoft.com/office/powerpoint/2010/main" val="124439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3E63F-8FBC-4EC7-B7EA-7091525EC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711F1-CE31-44CE-9925-1AA67FF81B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11AC55-8B92-43D3-9505-88EF1CDD4A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F57554-7DB3-4CF5-9B03-5EA747E27801}"/>
              </a:ext>
            </a:extLst>
          </p:cNvPr>
          <p:cNvSpPr>
            <a:spLocks noGrp="1"/>
          </p:cNvSpPr>
          <p:nvPr>
            <p:ph type="dt" sz="half" idx="10"/>
          </p:nvPr>
        </p:nvSpPr>
        <p:spPr/>
        <p:txBody>
          <a:bodyPr/>
          <a:lstStyle/>
          <a:p>
            <a:fld id="{E244425C-10D1-499F-83C3-609C633E5059}" type="datetimeFigureOut">
              <a:rPr lang="en-US" smtClean="0"/>
              <a:t>9/22/2025</a:t>
            </a:fld>
            <a:endParaRPr lang="en-US"/>
          </a:p>
        </p:txBody>
      </p:sp>
      <p:sp>
        <p:nvSpPr>
          <p:cNvPr id="6" name="Footer Placeholder 5">
            <a:extLst>
              <a:ext uri="{FF2B5EF4-FFF2-40B4-BE49-F238E27FC236}">
                <a16:creationId xmlns:a16="http://schemas.microsoft.com/office/drawing/2014/main" id="{226C3498-A95A-48FF-B129-835D6F640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CBBC-3C62-4065-AAC8-03D69B53FE23}"/>
              </a:ext>
            </a:extLst>
          </p:cNvPr>
          <p:cNvSpPr>
            <a:spLocks noGrp="1"/>
          </p:cNvSpPr>
          <p:nvPr>
            <p:ph type="sldNum" sz="quarter" idx="12"/>
          </p:nvPr>
        </p:nvSpPr>
        <p:spPr/>
        <p:txBody>
          <a:bodyPr/>
          <a:lstStyle/>
          <a:p>
            <a:fld id="{705A850F-777C-4D4B-B889-193BE991A1FE}" type="slidenum">
              <a:rPr lang="en-US" smtClean="0"/>
              <a:t>‹#›</a:t>
            </a:fld>
            <a:endParaRPr lang="en-US"/>
          </a:p>
        </p:txBody>
      </p:sp>
    </p:spTree>
    <p:extLst>
      <p:ext uri="{BB962C8B-B14F-4D97-AF65-F5344CB8AC3E}">
        <p14:creationId xmlns:p14="http://schemas.microsoft.com/office/powerpoint/2010/main" val="193412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43DEC-42BF-4940-8A8D-7BBCEEC8F1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3466F9-7ADE-4452-950F-552C505D5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EAA7C4-737B-4052-991A-480EDB7FF4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FB34B2-9211-4B07-825B-005B13BF9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01CF4-0683-4368-8747-2693D8C1E1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0FDA4B-FFFD-48C1-8126-77FAF65C9A4C}"/>
              </a:ext>
            </a:extLst>
          </p:cNvPr>
          <p:cNvSpPr>
            <a:spLocks noGrp="1"/>
          </p:cNvSpPr>
          <p:nvPr>
            <p:ph type="dt" sz="half" idx="10"/>
          </p:nvPr>
        </p:nvSpPr>
        <p:spPr/>
        <p:txBody>
          <a:bodyPr/>
          <a:lstStyle/>
          <a:p>
            <a:fld id="{E244425C-10D1-499F-83C3-609C633E5059}" type="datetimeFigureOut">
              <a:rPr lang="en-US" smtClean="0"/>
              <a:t>9/22/2025</a:t>
            </a:fld>
            <a:endParaRPr lang="en-US"/>
          </a:p>
        </p:txBody>
      </p:sp>
      <p:sp>
        <p:nvSpPr>
          <p:cNvPr id="8" name="Footer Placeholder 7">
            <a:extLst>
              <a:ext uri="{FF2B5EF4-FFF2-40B4-BE49-F238E27FC236}">
                <a16:creationId xmlns:a16="http://schemas.microsoft.com/office/drawing/2014/main" id="{E7E31347-329E-47FA-A25F-3BC61A5966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E48B27-D7FC-4245-89EC-59C333A52BBB}"/>
              </a:ext>
            </a:extLst>
          </p:cNvPr>
          <p:cNvSpPr>
            <a:spLocks noGrp="1"/>
          </p:cNvSpPr>
          <p:nvPr>
            <p:ph type="sldNum" sz="quarter" idx="12"/>
          </p:nvPr>
        </p:nvSpPr>
        <p:spPr/>
        <p:txBody>
          <a:bodyPr/>
          <a:lstStyle/>
          <a:p>
            <a:fld id="{705A850F-777C-4D4B-B889-193BE991A1FE}" type="slidenum">
              <a:rPr lang="en-US" smtClean="0"/>
              <a:t>‹#›</a:t>
            </a:fld>
            <a:endParaRPr lang="en-US"/>
          </a:p>
        </p:txBody>
      </p:sp>
    </p:spTree>
    <p:extLst>
      <p:ext uri="{BB962C8B-B14F-4D97-AF65-F5344CB8AC3E}">
        <p14:creationId xmlns:p14="http://schemas.microsoft.com/office/powerpoint/2010/main" val="19905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5679-2D01-439A-9851-095A9C239B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7414E7-C175-4746-83AE-95951E6D2057}"/>
              </a:ext>
            </a:extLst>
          </p:cNvPr>
          <p:cNvSpPr>
            <a:spLocks noGrp="1"/>
          </p:cNvSpPr>
          <p:nvPr>
            <p:ph type="dt" sz="half" idx="10"/>
          </p:nvPr>
        </p:nvSpPr>
        <p:spPr/>
        <p:txBody>
          <a:bodyPr/>
          <a:lstStyle/>
          <a:p>
            <a:fld id="{E244425C-10D1-499F-83C3-609C633E5059}" type="datetimeFigureOut">
              <a:rPr lang="en-US" smtClean="0"/>
              <a:t>9/22/2025</a:t>
            </a:fld>
            <a:endParaRPr lang="en-US"/>
          </a:p>
        </p:txBody>
      </p:sp>
      <p:sp>
        <p:nvSpPr>
          <p:cNvPr id="4" name="Footer Placeholder 3">
            <a:extLst>
              <a:ext uri="{FF2B5EF4-FFF2-40B4-BE49-F238E27FC236}">
                <a16:creationId xmlns:a16="http://schemas.microsoft.com/office/drawing/2014/main" id="{C4D65240-22B0-4D5A-847A-E20F4AF629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7752AE-2A95-4C59-99A0-1654F2FF46E2}"/>
              </a:ext>
            </a:extLst>
          </p:cNvPr>
          <p:cNvSpPr>
            <a:spLocks noGrp="1"/>
          </p:cNvSpPr>
          <p:nvPr>
            <p:ph type="sldNum" sz="quarter" idx="12"/>
          </p:nvPr>
        </p:nvSpPr>
        <p:spPr/>
        <p:txBody>
          <a:bodyPr/>
          <a:lstStyle/>
          <a:p>
            <a:fld id="{705A850F-777C-4D4B-B889-193BE991A1FE}" type="slidenum">
              <a:rPr lang="en-US" smtClean="0"/>
              <a:t>‹#›</a:t>
            </a:fld>
            <a:endParaRPr lang="en-US"/>
          </a:p>
        </p:txBody>
      </p:sp>
    </p:spTree>
    <p:extLst>
      <p:ext uri="{BB962C8B-B14F-4D97-AF65-F5344CB8AC3E}">
        <p14:creationId xmlns:p14="http://schemas.microsoft.com/office/powerpoint/2010/main" val="9021089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519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556C2-4B82-426F-BF32-9910E944A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053BAD-2177-42B1-B9E3-C1D35B047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06354-25B0-464F-B9DA-CC365153B9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4425C-10D1-499F-83C3-609C633E5059}" type="datetimeFigureOut">
              <a:rPr lang="en-US" smtClean="0"/>
              <a:t>9/22/2025</a:t>
            </a:fld>
            <a:endParaRPr lang="en-US"/>
          </a:p>
        </p:txBody>
      </p:sp>
      <p:sp>
        <p:nvSpPr>
          <p:cNvPr id="5" name="Footer Placeholder 4">
            <a:extLst>
              <a:ext uri="{FF2B5EF4-FFF2-40B4-BE49-F238E27FC236}">
                <a16:creationId xmlns:a16="http://schemas.microsoft.com/office/drawing/2014/main" id="{F037BB85-2746-487D-BB27-582979141B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13C327-6A67-480F-B4AE-B699B69F1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A850F-777C-4D4B-B889-193BE991A1FE}" type="slidenum">
              <a:rPr lang="en-US" smtClean="0"/>
              <a:t>‹#›</a:t>
            </a:fld>
            <a:endParaRPr lang="en-US"/>
          </a:p>
        </p:txBody>
      </p:sp>
    </p:spTree>
    <p:extLst>
      <p:ext uri="{BB962C8B-B14F-4D97-AF65-F5344CB8AC3E}">
        <p14:creationId xmlns:p14="http://schemas.microsoft.com/office/powerpoint/2010/main" val="28337114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ariq@opf.slu.cz" TargetMode="External"/><Relationship Id="rId2" Type="http://schemas.openxmlformats.org/officeDocument/2006/relationships/hyperlink" Target="https://is.slu.cz/predmet/opf/zima2024/PEMNASMA?lang=en"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hariq@opf.slu.cz"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themeOverride" Target="../theme/themeOverride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themeOverride" Target="../theme/themeOverride4.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themeOverride" Target="../theme/themeOverride5.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themeOverride" Target="../theme/themeOverride6.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B6B8-C548-4F3D-B309-B033EF1B7903}"/>
              </a:ext>
            </a:extLst>
          </p:cNvPr>
          <p:cNvSpPr>
            <a:spLocks noGrp="1"/>
          </p:cNvSpPr>
          <p:nvPr>
            <p:ph type="title"/>
          </p:nvPr>
        </p:nvSpPr>
        <p:spPr>
          <a:xfrm>
            <a:off x="831850" y="536920"/>
            <a:ext cx="10515600" cy="1063279"/>
          </a:xfrm>
        </p:spPr>
        <p:txBody>
          <a:bodyPr/>
          <a:lstStyle/>
          <a:p>
            <a:r>
              <a:rPr lang="en-US" sz="6000" dirty="0">
                <a:latin typeface="Times New Roman" panose="02020603050405020304" pitchFamily="18" charset="0"/>
                <a:cs typeface="Times New Roman" panose="02020603050405020304" pitchFamily="18" charset="0"/>
              </a:rPr>
              <a:t>Strategic Management</a:t>
            </a:r>
            <a:endParaRPr lang="en-US" dirty="0"/>
          </a:p>
        </p:txBody>
      </p:sp>
      <p:sp>
        <p:nvSpPr>
          <p:cNvPr id="3" name="Text Placeholder 2">
            <a:extLst>
              <a:ext uri="{FF2B5EF4-FFF2-40B4-BE49-F238E27FC236}">
                <a16:creationId xmlns:a16="http://schemas.microsoft.com/office/drawing/2014/main" id="{0F8587A1-C45C-4D93-886E-4190D21E0EB9}"/>
              </a:ext>
            </a:extLst>
          </p:cNvPr>
          <p:cNvSpPr>
            <a:spLocks noGrp="1"/>
          </p:cNvSpPr>
          <p:nvPr>
            <p:ph type="body" idx="1"/>
          </p:nvPr>
        </p:nvSpPr>
        <p:spPr>
          <a:xfrm>
            <a:off x="831850" y="1967949"/>
            <a:ext cx="10515600" cy="4121702"/>
          </a:xfrm>
        </p:spPr>
        <p:txBody>
          <a:bodyPr>
            <a:normAutofit/>
          </a:bodyPr>
          <a:lstStyle/>
          <a:p>
            <a:r>
              <a:rPr lang="en-GB" dirty="0">
                <a:solidFill>
                  <a:schemeClr val="tx1"/>
                </a:solidFill>
                <a:latin typeface="Times New Roman" panose="02020603050405020304" pitchFamily="18" charset="0"/>
                <a:cs typeface="Times New Roman" panose="02020603050405020304" pitchFamily="18" charset="0"/>
              </a:rPr>
              <a:t>Course Information: </a:t>
            </a:r>
            <a:r>
              <a:rPr lang="en-GB"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https://is.slu.cz/predmet/opf/zima2024/PEMNASMA?lang=en</a:t>
            </a:r>
            <a:endParaRPr lang="en-GB" dirty="0">
              <a:solidFill>
                <a:schemeClr val="tx1"/>
              </a:solidFill>
              <a:latin typeface="Times New Roman" panose="02020603050405020304" pitchFamily="18" charset="0"/>
              <a:cs typeface="Times New Roman" panose="02020603050405020304" pitchFamily="18" charset="0"/>
            </a:endParaRPr>
          </a:p>
          <a:p>
            <a:pPr marL="0" indent="0">
              <a:spcBef>
                <a:spcPct val="0"/>
              </a:spcBef>
              <a:buNone/>
              <a:defRPr/>
            </a:pPr>
            <a:endParaRPr lang="en-GB" altLang="cs-CZ" sz="2400" dirty="0">
              <a:solidFill>
                <a:schemeClr val="tx1"/>
              </a:solidFill>
              <a:latin typeface="Times New Roman" panose="02020603050405020304" pitchFamily="18" charset="0"/>
              <a:cs typeface="Times New Roman" panose="02020603050405020304" pitchFamily="18" charset="0"/>
            </a:endParaRPr>
          </a:p>
          <a:p>
            <a:pPr marL="0" indent="0">
              <a:spcBef>
                <a:spcPct val="0"/>
              </a:spcBef>
              <a:buNone/>
              <a:defRPr/>
            </a:pPr>
            <a:r>
              <a:rPr lang="en-GB" altLang="cs-CZ" sz="2400" dirty="0">
                <a:solidFill>
                  <a:schemeClr val="tx1"/>
                </a:solidFill>
                <a:latin typeface="Times New Roman" panose="02020603050405020304" pitchFamily="18" charset="0"/>
                <a:cs typeface="Times New Roman" panose="02020603050405020304" pitchFamily="18" charset="0"/>
              </a:rPr>
              <a:t>Consultation: 		Wednesday and Thursday</a:t>
            </a:r>
          </a:p>
          <a:p>
            <a:pPr marL="0" indent="0">
              <a:spcBef>
                <a:spcPct val="0"/>
              </a:spcBef>
              <a:buNone/>
              <a:defRPr/>
            </a:pPr>
            <a:r>
              <a:rPr lang="en-GB" altLang="cs-CZ" sz="2400" dirty="0">
                <a:solidFill>
                  <a:schemeClr val="tx1"/>
                </a:solidFill>
                <a:latin typeface="Times New Roman" panose="02020603050405020304" pitchFamily="18" charset="0"/>
                <a:cs typeface="Times New Roman" panose="02020603050405020304" pitchFamily="18" charset="0"/>
              </a:rPr>
              <a:t>			(better to have an appointment in advance)</a:t>
            </a:r>
          </a:p>
          <a:p>
            <a:pPr marL="0" indent="0">
              <a:spcBef>
                <a:spcPct val="0"/>
              </a:spcBef>
              <a:buNone/>
              <a:defRPr/>
            </a:pPr>
            <a:endParaRPr lang="en-GB" altLang="cs-CZ" sz="2400" dirty="0">
              <a:solidFill>
                <a:schemeClr val="tx1"/>
              </a:solidFill>
              <a:latin typeface="Times New Roman" panose="02020603050405020304" pitchFamily="18" charset="0"/>
              <a:cs typeface="Times New Roman" panose="02020603050405020304" pitchFamily="18" charset="0"/>
            </a:endParaRPr>
          </a:p>
          <a:p>
            <a:pPr marL="0" indent="0">
              <a:spcBef>
                <a:spcPct val="0"/>
              </a:spcBef>
              <a:buNone/>
              <a:defRPr/>
            </a:pPr>
            <a:r>
              <a:rPr lang="en-GB" altLang="cs-CZ" sz="2400" dirty="0">
                <a:solidFill>
                  <a:schemeClr val="tx1"/>
                </a:solidFill>
                <a:latin typeface="Times New Roman" panose="02020603050405020304" pitchFamily="18" charset="0"/>
                <a:cs typeface="Times New Roman" panose="02020603050405020304" pitchFamily="18" charset="0"/>
              </a:rPr>
              <a:t>Contact Details: 	</a:t>
            </a:r>
            <a:r>
              <a:rPr lang="en-GB" altLang="cs-CZ" sz="24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shariq@opf.slu.cz</a:t>
            </a:r>
            <a:endParaRPr lang="en-GB" altLang="cs-CZ" sz="2400" dirty="0">
              <a:solidFill>
                <a:schemeClr val="tx1"/>
              </a:solidFill>
              <a:latin typeface="Times New Roman" panose="02020603050405020304" pitchFamily="18" charset="0"/>
              <a:cs typeface="Times New Roman" panose="02020603050405020304" pitchFamily="18" charset="0"/>
            </a:endParaRPr>
          </a:p>
          <a:p>
            <a:pPr marL="0" indent="0">
              <a:spcBef>
                <a:spcPct val="0"/>
              </a:spcBef>
              <a:buNone/>
              <a:defRPr/>
            </a:pPr>
            <a:r>
              <a:rPr lang="en-GB" altLang="cs-CZ" sz="2400" dirty="0">
                <a:solidFill>
                  <a:schemeClr val="tx1"/>
                </a:solidFill>
                <a:latin typeface="Times New Roman" panose="02020603050405020304" pitchFamily="18" charset="0"/>
                <a:cs typeface="Times New Roman" panose="02020603050405020304" pitchFamily="18" charset="0"/>
              </a:rPr>
              <a:t>Room: 			B205</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Obrázek 1">
            <a:extLst>
              <a:ext uri="{FF2B5EF4-FFF2-40B4-BE49-F238E27FC236}">
                <a16:creationId xmlns:a16="http://schemas.microsoft.com/office/drawing/2014/main" id="{4C7B80B3-78D2-4923-B273-CCBAE3F13B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extLst>
      <p:ext uri="{BB962C8B-B14F-4D97-AF65-F5344CB8AC3E}">
        <p14:creationId xmlns:p14="http://schemas.microsoft.com/office/powerpoint/2010/main" val="2842898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DC87-1600-46A3-8060-F5F41BB2AF99}"/>
              </a:ext>
            </a:extLst>
          </p:cNvPr>
          <p:cNvSpPr>
            <a:spLocks noGrp="1"/>
          </p:cNvSpPr>
          <p:nvPr>
            <p:ph type="title"/>
          </p:nvPr>
        </p:nvSpPr>
        <p:spPr/>
        <p:txBody>
          <a:bodyPr/>
          <a:lstStyle/>
          <a:p>
            <a:r>
              <a:rPr lang="en-US" dirty="0"/>
              <a:t>		</a:t>
            </a:r>
            <a:br>
              <a:rPr lang="en-US" dirty="0"/>
            </a:br>
            <a:r>
              <a:rPr lang="en-US" dirty="0"/>
              <a:t>		</a:t>
            </a:r>
            <a:r>
              <a:rPr lang="en-US" sz="4000" dirty="0">
                <a:latin typeface="Times New Roman" panose="02020603050405020304" pitchFamily="18" charset="0"/>
                <a:cs typeface="Times New Roman" panose="02020603050405020304" pitchFamily="18" charset="0"/>
              </a:rPr>
              <a:t>Factors involved in </a:t>
            </a:r>
            <a:r>
              <a:rPr lang="en-US" sz="4000" dirty="0">
                <a:solidFill>
                  <a:srgbClr val="009999"/>
                </a:solidFill>
                <a:latin typeface="Times New Roman" panose="02020603050405020304" pitchFamily="18" charset="0"/>
                <a:ea typeface="+mn-ea"/>
                <a:cs typeface="Times New Roman" panose="02020603050405020304" pitchFamily="18" charset="0"/>
              </a:rPr>
              <a:t>Pest analysis</a:t>
            </a:r>
          </a:p>
        </p:txBody>
      </p:sp>
      <p:pic>
        <p:nvPicPr>
          <p:cNvPr id="6" name="Picture 5">
            <a:extLst>
              <a:ext uri="{FF2B5EF4-FFF2-40B4-BE49-F238E27FC236}">
                <a16:creationId xmlns:a16="http://schemas.microsoft.com/office/drawing/2014/main" id="{F99E25CF-2786-4325-AFCB-06F46841F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337" y="1876579"/>
            <a:ext cx="8388134" cy="3488523"/>
          </a:xfrm>
          <a:prstGeom prst="rect">
            <a:avLst/>
          </a:prstGeom>
        </p:spPr>
      </p:pic>
      <p:pic>
        <p:nvPicPr>
          <p:cNvPr id="4" name="Obrázek 1">
            <a:extLst>
              <a:ext uri="{FF2B5EF4-FFF2-40B4-BE49-F238E27FC236}">
                <a16:creationId xmlns:a16="http://schemas.microsoft.com/office/drawing/2014/main" id="{C454B9B2-FFF6-4590-8E71-1A0A4CCEAB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9938"/>
            <a:ext cx="1320861" cy="1017037"/>
          </a:xfrm>
          <a:prstGeom prst="rect">
            <a:avLst/>
          </a:prstGeom>
        </p:spPr>
      </p:pic>
      <p:pic>
        <p:nvPicPr>
          <p:cNvPr id="5" name="Obrázek 1">
            <a:extLst>
              <a:ext uri="{FF2B5EF4-FFF2-40B4-BE49-F238E27FC236}">
                <a16:creationId xmlns:a16="http://schemas.microsoft.com/office/drawing/2014/main" id="{5B82EBD2-FEC2-4933-8B6F-7BEB421BFA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9938"/>
            <a:ext cx="1320861" cy="1017037"/>
          </a:xfrm>
          <a:prstGeom prst="rect">
            <a:avLst/>
          </a:prstGeom>
        </p:spPr>
      </p:pic>
    </p:spTree>
    <p:extLst>
      <p:ext uri="{BB962C8B-B14F-4D97-AF65-F5344CB8AC3E}">
        <p14:creationId xmlns:p14="http://schemas.microsoft.com/office/powerpoint/2010/main" val="291211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3">
            <a:extLst>
              <a:ext uri="{FF2B5EF4-FFF2-40B4-BE49-F238E27FC236}">
                <a16:creationId xmlns:a16="http://schemas.microsoft.com/office/drawing/2014/main" id="{EEB225F2-37CB-4E14-908B-2B4FD2BE4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1">
            <a:extLst>
              <a:ext uri="{FF2B5EF4-FFF2-40B4-BE49-F238E27FC236}">
                <a16:creationId xmlns:a16="http://schemas.microsoft.com/office/drawing/2014/main" id="{657D6695-9961-44E8-8A9C-61E58F25D5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29816"/>
            <a:ext cx="1320861" cy="10170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3">
            <a:extLst>
              <a:ext uri="{FF2B5EF4-FFF2-40B4-BE49-F238E27FC236}">
                <a16:creationId xmlns:a16="http://schemas.microsoft.com/office/drawing/2014/main" id="{31149941-098A-4CE8-BCEE-158EA4591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1">
            <a:extLst>
              <a:ext uri="{FF2B5EF4-FFF2-40B4-BE49-F238E27FC236}">
                <a16:creationId xmlns:a16="http://schemas.microsoft.com/office/drawing/2014/main" id="{C21F47C4-B0D4-478C-BB41-EF2806B043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3">
            <a:extLst>
              <a:ext uri="{FF2B5EF4-FFF2-40B4-BE49-F238E27FC236}">
                <a16:creationId xmlns:a16="http://schemas.microsoft.com/office/drawing/2014/main" id="{587145F7-482B-4338-9E88-1EC553080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1">
            <a:extLst>
              <a:ext uri="{FF2B5EF4-FFF2-40B4-BE49-F238E27FC236}">
                <a16:creationId xmlns:a16="http://schemas.microsoft.com/office/drawing/2014/main" id="{A243F02D-353D-485B-A018-44905E8ECF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31C35-407E-4FD3-8209-3656B352D9E6}"/>
              </a:ext>
            </a:extLst>
          </p:cNvPr>
          <p:cNvSpPr>
            <a:spLocks noGrp="1"/>
          </p:cNvSpPr>
          <p:nvPr>
            <p:ph type="title"/>
          </p:nvPr>
        </p:nvSpPr>
        <p:spPr>
          <a:xfrm>
            <a:off x="922176" y="1811370"/>
            <a:ext cx="10515600" cy="1325563"/>
          </a:xfrm>
        </p:spPr>
        <p:txBody>
          <a:bodyPr/>
          <a:lstStyle/>
          <a:p>
            <a:pPr algn="ctr"/>
            <a:r>
              <a:rPr lang="en-US" sz="4000" dirty="0">
                <a:solidFill>
                  <a:schemeClr val="tx1"/>
                </a:solidFill>
                <a:latin typeface="Times New Roman" panose="02020603050405020304" pitchFamily="18" charset="0"/>
                <a:cs typeface="Times New Roman" panose="02020603050405020304" pitchFamily="18" charset="0"/>
              </a:rPr>
              <a:t>B)	Industrial Environment</a:t>
            </a:r>
            <a:endParaRPr lang="en-US" sz="4000" dirty="0">
              <a:latin typeface="Times New Roman" panose="02020603050405020304" pitchFamily="18" charset="0"/>
              <a:cs typeface="Times New Roman" panose="02020603050405020304" pitchFamily="18" charset="0"/>
            </a:endParaRPr>
          </a:p>
        </p:txBody>
      </p:sp>
      <p:pic>
        <p:nvPicPr>
          <p:cNvPr id="3" name="Obrázek 1">
            <a:extLst>
              <a:ext uri="{FF2B5EF4-FFF2-40B4-BE49-F238E27FC236}">
                <a16:creationId xmlns:a16="http://schemas.microsoft.com/office/drawing/2014/main" id="{1FD3954B-774A-48F4-A13E-2A9F3A5D0F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extLst>
      <p:ext uri="{BB962C8B-B14F-4D97-AF65-F5344CB8AC3E}">
        <p14:creationId xmlns:p14="http://schemas.microsoft.com/office/powerpoint/2010/main" val="1315879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Footer Placeholder 4">
            <a:extLst>
              <a:ext uri="{FF2B5EF4-FFF2-40B4-BE49-F238E27FC236}">
                <a16:creationId xmlns:a16="http://schemas.microsoft.com/office/drawing/2014/main" id="{6A215AF8-A970-44F0-A893-1F8543AF4C6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dirty="0">
              <a:latin typeface="Times New Roman" panose="02020603050405020304" pitchFamily="18" charset="0"/>
              <a:cs typeface="Times New Roman" panose="02020603050405020304" pitchFamily="18" charset="0"/>
            </a:endParaRPr>
          </a:p>
        </p:txBody>
      </p:sp>
      <p:sp>
        <p:nvSpPr>
          <p:cNvPr id="197635" name="Slide Number Placeholder 5">
            <a:extLst>
              <a:ext uri="{FF2B5EF4-FFF2-40B4-BE49-F238E27FC236}">
                <a16:creationId xmlns:a16="http://schemas.microsoft.com/office/drawing/2014/main" id="{63D6F296-0BFE-4F54-88CB-71F212BFF3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dirty="0">
              <a:latin typeface="Times New Roman" panose="02020603050405020304" pitchFamily="18" charset="0"/>
              <a:cs typeface="Times New Roman" panose="02020603050405020304" pitchFamily="18" charset="0"/>
            </a:endParaRPr>
          </a:p>
        </p:txBody>
      </p:sp>
      <p:sp>
        <p:nvSpPr>
          <p:cNvPr id="163843" name="Rectangle 3">
            <a:extLst>
              <a:ext uri="{FF2B5EF4-FFF2-40B4-BE49-F238E27FC236}">
                <a16:creationId xmlns:a16="http://schemas.microsoft.com/office/drawing/2014/main" id="{162CA064-7CF2-43CF-80FD-1E0AB160788A}"/>
              </a:ext>
            </a:extLst>
          </p:cNvPr>
          <p:cNvSpPr>
            <a:spLocks noGrp="1" noChangeArrowheads="1"/>
          </p:cNvSpPr>
          <p:nvPr>
            <p:ph type="body" idx="1"/>
          </p:nvPr>
        </p:nvSpPr>
        <p:spPr>
          <a:xfrm>
            <a:off x="2133601" y="1117599"/>
            <a:ext cx="8074025" cy="5203827"/>
          </a:xfrm>
          <a:solidFill>
            <a:schemeClr val="bg1"/>
          </a:solidFill>
          <a:ln w="12700" cap="flat">
            <a:solidFill>
              <a:srgbClr val="800000"/>
            </a:solidFill>
          </a:ln>
        </p:spPr>
        <p:txBody>
          <a:bodyPr/>
          <a:lstStyle/>
          <a:p>
            <a:pPr marL="609600" indent="-609600" algn="ctr">
              <a:buNone/>
              <a:defRPr/>
            </a:pPr>
            <a:r>
              <a:rPr lang="en-US" sz="4000" dirty="0">
                <a:latin typeface="Times New Roman" panose="02020603050405020304" pitchFamily="18" charset="0"/>
                <a:cs typeface="Times New Roman" panose="02020603050405020304" pitchFamily="18" charset="0"/>
              </a:rPr>
              <a:t>External Factor Evaluation Matrix</a:t>
            </a:r>
          </a:p>
          <a:p>
            <a:pPr marL="609600" indent="-609600" algn="ctr">
              <a:buNone/>
              <a:defRPr/>
            </a:pPr>
            <a:r>
              <a:rPr lang="en-US" sz="4000" dirty="0">
                <a:latin typeface="Times New Roman" panose="02020603050405020304" pitchFamily="18" charset="0"/>
                <a:cs typeface="Times New Roman" panose="02020603050405020304" pitchFamily="18" charset="0"/>
              </a:rPr>
              <a:t>Summarize &amp; evaluate:</a:t>
            </a:r>
          </a:p>
          <a:p>
            <a:pPr marL="609600" indent="-609600" algn="ctr">
              <a:buNone/>
              <a:defRPr/>
            </a:pPr>
            <a:endParaRPr lang="en-US" sz="4000" dirty="0">
              <a:latin typeface="Times New Roman" panose="02020603050405020304" pitchFamily="18" charset="0"/>
              <a:cs typeface="Times New Roman" panose="02020603050405020304" pitchFamily="18" charset="0"/>
            </a:endParaRPr>
          </a:p>
        </p:txBody>
      </p:sp>
      <p:grpSp>
        <p:nvGrpSpPr>
          <p:cNvPr id="2" name="Group 4">
            <a:extLst>
              <a:ext uri="{FF2B5EF4-FFF2-40B4-BE49-F238E27FC236}">
                <a16:creationId xmlns:a16="http://schemas.microsoft.com/office/drawing/2014/main" id="{F629CE3E-8EA6-4C06-996C-2C2153858310}"/>
              </a:ext>
            </a:extLst>
          </p:cNvPr>
          <p:cNvGrpSpPr>
            <a:grpSpLocks/>
          </p:cNvGrpSpPr>
          <p:nvPr/>
        </p:nvGrpSpPr>
        <p:grpSpPr bwMode="auto">
          <a:xfrm>
            <a:off x="2438400" y="3200400"/>
            <a:ext cx="7620000" cy="2540000"/>
            <a:chOff x="576" y="2016"/>
            <a:chExt cx="4800" cy="1600"/>
          </a:xfrm>
        </p:grpSpPr>
        <p:sp>
          <p:nvSpPr>
            <p:cNvPr id="197639" name="Rectangle 5">
              <a:extLst>
                <a:ext uri="{FF2B5EF4-FFF2-40B4-BE49-F238E27FC236}">
                  <a16:creationId xmlns:a16="http://schemas.microsoft.com/office/drawing/2014/main" id="{308FC7DA-C893-438E-A230-096EF6C0B3BB}"/>
                </a:ext>
              </a:extLst>
            </p:cNvPr>
            <p:cNvSpPr>
              <a:spLocks noChangeArrowheads="1"/>
            </p:cNvSpPr>
            <p:nvPr/>
          </p:nvSpPr>
          <p:spPr bwMode="auto">
            <a:xfrm>
              <a:off x="3808" y="3083"/>
              <a:ext cx="1568"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800">
                  <a:latin typeface="Times New Roman" panose="02020603050405020304" pitchFamily="18" charset="0"/>
                  <a:cs typeface="Times New Roman" panose="02020603050405020304" pitchFamily="18" charset="0"/>
                </a:rPr>
                <a:t>Competitive</a:t>
              </a:r>
            </a:p>
          </p:txBody>
        </p:sp>
        <p:sp>
          <p:nvSpPr>
            <p:cNvPr id="197640" name="Rectangle 6">
              <a:extLst>
                <a:ext uri="{FF2B5EF4-FFF2-40B4-BE49-F238E27FC236}">
                  <a16:creationId xmlns:a16="http://schemas.microsoft.com/office/drawing/2014/main" id="{D8FB9625-CADD-44C6-9CB8-F84856C154B8}"/>
                </a:ext>
              </a:extLst>
            </p:cNvPr>
            <p:cNvSpPr>
              <a:spLocks noChangeArrowheads="1"/>
            </p:cNvSpPr>
            <p:nvPr/>
          </p:nvSpPr>
          <p:spPr bwMode="auto">
            <a:xfrm>
              <a:off x="2016" y="3083"/>
              <a:ext cx="1792"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800">
                  <a:latin typeface="Times New Roman" panose="02020603050405020304" pitchFamily="18" charset="0"/>
                  <a:cs typeface="Times New Roman" panose="02020603050405020304" pitchFamily="18" charset="0"/>
                </a:rPr>
                <a:t>Political</a:t>
              </a:r>
            </a:p>
          </p:txBody>
        </p:sp>
        <p:sp>
          <p:nvSpPr>
            <p:cNvPr id="197641" name="Rectangle 7">
              <a:extLst>
                <a:ext uri="{FF2B5EF4-FFF2-40B4-BE49-F238E27FC236}">
                  <a16:creationId xmlns:a16="http://schemas.microsoft.com/office/drawing/2014/main" id="{47D0CADC-31EA-4487-B684-B15023E9EBF9}"/>
                </a:ext>
              </a:extLst>
            </p:cNvPr>
            <p:cNvSpPr>
              <a:spLocks noChangeArrowheads="1"/>
            </p:cNvSpPr>
            <p:nvPr/>
          </p:nvSpPr>
          <p:spPr bwMode="auto">
            <a:xfrm>
              <a:off x="576" y="3083"/>
              <a:ext cx="1440"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800">
                  <a:latin typeface="Times New Roman" panose="02020603050405020304" pitchFamily="18" charset="0"/>
                  <a:cs typeface="Times New Roman" panose="02020603050405020304" pitchFamily="18" charset="0"/>
                </a:rPr>
                <a:t>Cultural</a:t>
              </a:r>
            </a:p>
          </p:txBody>
        </p:sp>
        <p:sp>
          <p:nvSpPr>
            <p:cNvPr id="197642" name="Rectangle 8">
              <a:extLst>
                <a:ext uri="{FF2B5EF4-FFF2-40B4-BE49-F238E27FC236}">
                  <a16:creationId xmlns:a16="http://schemas.microsoft.com/office/drawing/2014/main" id="{3424D58A-8DB4-4122-9C69-56C06C2B7626}"/>
                </a:ext>
              </a:extLst>
            </p:cNvPr>
            <p:cNvSpPr>
              <a:spLocks noChangeArrowheads="1"/>
            </p:cNvSpPr>
            <p:nvPr/>
          </p:nvSpPr>
          <p:spPr bwMode="auto">
            <a:xfrm>
              <a:off x="3808" y="2549"/>
              <a:ext cx="1568"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800">
                  <a:latin typeface="Times New Roman" panose="02020603050405020304" pitchFamily="18" charset="0"/>
                  <a:cs typeface="Times New Roman" panose="02020603050405020304" pitchFamily="18" charset="0"/>
                </a:rPr>
                <a:t>Technological</a:t>
              </a:r>
            </a:p>
          </p:txBody>
        </p:sp>
        <p:sp>
          <p:nvSpPr>
            <p:cNvPr id="197643" name="Rectangle 9">
              <a:extLst>
                <a:ext uri="{FF2B5EF4-FFF2-40B4-BE49-F238E27FC236}">
                  <a16:creationId xmlns:a16="http://schemas.microsoft.com/office/drawing/2014/main" id="{BCF56C65-9C19-43B7-A357-1BF9444834F2}"/>
                </a:ext>
              </a:extLst>
            </p:cNvPr>
            <p:cNvSpPr>
              <a:spLocks noChangeArrowheads="1"/>
            </p:cNvSpPr>
            <p:nvPr/>
          </p:nvSpPr>
          <p:spPr bwMode="auto">
            <a:xfrm>
              <a:off x="2016" y="2549"/>
              <a:ext cx="1792"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800">
                  <a:latin typeface="Times New Roman" panose="02020603050405020304" pitchFamily="18" charset="0"/>
                  <a:cs typeface="Times New Roman" panose="02020603050405020304" pitchFamily="18" charset="0"/>
                </a:rPr>
                <a:t>Environmental</a:t>
              </a:r>
            </a:p>
          </p:txBody>
        </p:sp>
        <p:sp>
          <p:nvSpPr>
            <p:cNvPr id="197644" name="Rectangle 10">
              <a:extLst>
                <a:ext uri="{FF2B5EF4-FFF2-40B4-BE49-F238E27FC236}">
                  <a16:creationId xmlns:a16="http://schemas.microsoft.com/office/drawing/2014/main" id="{2613DC3C-A3ED-4E1E-8CC1-D506DAFE0389}"/>
                </a:ext>
              </a:extLst>
            </p:cNvPr>
            <p:cNvSpPr>
              <a:spLocks noChangeArrowheads="1"/>
            </p:cNvSpPr>
            <p:nvPr/>
          </p:nvSpPr>
          <p:spPr bwMode="auto">
            <a:xfrm>
              <a:off x="576" y="2549"/>
              <a:ext cx="144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800">
                  <a:latin typeface="Times New Roman" panose="02020603050405020304" pitchFamily="18" charset="0"/>
                  <a:cs typeface="Times New Roman" panose="02020603050405020304" pitchFamily="18" charset="0"/>
                </a:rPr>
                <a:t>Social</a:t>
              </a:r>
            </a:p>
          </p:txBody>
        </p:sp>
        <p:sp>
          <p:nvSpPr>
            <p:cNvPr id="197645" name="Rectangle 11">
              <a:extLst>
                <a:ext uri="{FF2B5EF4-FFF2-40B4-BE49-F238E27FC236}">
                  <a16:creationId xmlns:a16="http://schemas.microsoft.com/office/drawing/2014/main" id="{38B7286F-2A31-4AC6-98FA-789445F4525F}"/>
                </a:ext>
              </a:extLst>
            </p:cNvPr>
            <p:cNvSpPr>
              <a:spLocks noChangeArrowheads="1"/>
            </p:cNvSpPr>
            <p:nvPr/>
          </p:nvSpPr>
          <p:spPr bwMode="auto">
            <a:xfrm>
              <a:off x="3808" y="2016"/>
              <a:ext cx="1568"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800">
                  <a:latin typeface="Times New Roman" panose="02020603050405020304" pitchFamily="18" charset="0"/>
                  <a:cs typeface="Times New Roman" panose="02020603050405020304" pitchFamily="18" charset="0"/>
                </a:rPr>
                <a:t>Governmental</a:t>
              </a:r>
            </a:p>
          </p:txBody>
        </p:sp>
        <p:sp>
          <p:nvSpPr>
            <p:cNvPr id="197646" name="Rectangle 12">
              <a:extLst>
                <a:ext uri="{FF2B5EF4-FFF2-40B4-BE49-F238E27FC236}">
                  <a16:creationId xmlns:a16="http://schemas.microsoft.com/office/drawing/2014/main" id="{5EAB097D-CFD5-4E4C-93DF-31865EC5C565}"/>
                </a:ext>
              </a:extLst>
            </p:cNvPr>
            <p:cNvSpPr>
              <a:spLocks noChangeArrowheads="1"/>
            </p:cNvSpPr>
            <p:nvPr/>
          </p:nvSpPr>
          <p:spPr bwMode="auto">
            <a:xfrm>
              <a:off x="2016" y="2016"/>
              <a:ext cx="1792"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800">
                  <a:latin typeface="Times New Roman" panose="02020603050405020304" pitchFamily="18" charset="0"/>
                  <a:cs typeface="Times New Roman" panose="02020603050405020304" pitchFamily="18" charset="0"/>
                </a:rPr>
                <a:t>Demographic</a:t>
              </a:r>
            </a:p>
          </p:txBody>
        </p:sp>
        <p:sp>
          <p:nvSpPr>
            <p:cNvPr id="197647" name="Rectangle 13">
              <a:extLst>
                <a:ext uri="{FF2B5EF4-FFF2-40B4-BE49-F238E27FC236}">
                  <a16:creationId xmlns:a16="http://schemas.microsoft.com/office/drawing/2014/main" id="{B6FC077A-D33C-43A7-873B-69EDC7D023E7}"/>
                </a:ext>
              </a:extLst>
            </p:cNvPr>
            <p:cNvSpPr>
              <a:spLocks noChangeArrowheads="1"/>
            </p:cNvSpPr>
            <p:nvPr/>
          </p:nvSpPr>
          <p:spPr bwMode="auto">
            <a:xfrm>
              <a:off x="576" y="2016"/>
              <a:ext cx="1440"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800" dirty="0">
                  <a:latin typeface="Times New Roman" panose="02020603050405020304" pitchFamily="18" charset="0"/>
                  <a:cs typeface="Times New Roman" panose="02020603050405020304" pitchFamily="18" charset="0"/>
                </a:rPr>
                <a:t>Economic</a:t>
              </a:r>
            </a:p>
          </p:txBody>
        </p:sp>
        <p:sp>
          <p:nvSpPr>
            <p:cNvPr id="197648" name="Line 14">
              <a:extLst>
                <a:ext uri="{FF2B5EF4-FFF2-40B4-BE49-F238E27FC236}">
                  <a16:creationId xmlns:a16="http://schemas.microsoft.com/office/drawing/2014/main" id="{B91BD656-9948-4902-941C-02DA9BD696AC}"/>
                </a:ext>
              </a:extLst>
            </p:cNvPr>
            <p:cNvSpPr>
              <a:spLocks noChangeShapeType="1"/>
            </p:cNvSpPr>
            <p:nvPr/>
          </p:nvSpPr>
          <p:spPr bwMode="auto">
            <a:xfrm>
              <a:off x="577" y="2016"/>
              <a:ext cx="143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7649" name="Line 15">
              <a:extLst>
                <a:ext uri="{FF2B5EF4-FFF2-40B4-BE49-F238E27FC236}">
                  <a16:creationId xmlns:a16="http://schemas.microsoft.com/office/drawing/2014/main" id="{A47733A1-78B6-4A74-8D50-DBE157C02D4F}"/>
                </a:ext>
              </a:extLst>
            </p:cNvPr>
            <p:cNvSpPr>
              <a:spLocks noChangeShapeType="1"/>
            </p:cNvSpPr>
            <p:nvPr/>
          </p:nvSpPr>
          <p:spPr bwMode="auto">
            <a:xfrm>
              <a:off x="576" y="2017"/>
              <a:ext cx="0" cy="1599"/>
            </a:xfrm>
            <a:prstGeom prst="line">
              <a:avLst/>
            </a:prstGeom>
            <a:noFill/>
            <a:ln w="127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97650" name="Line 16">
              <a:extLst>
                <a:ext uri="{FF2B5EF4-FFF2-40B4-BE49-F238E27FC236}">
                  <a16:creationId xmlns:a16="http://schemas.microsoft.com/office/drawing/2014/main" id="{6FE5AF6C-1D77-4F7E-8D67-C870A89E939B}"/>
                </a:ext>
              </a:extLst>
            </p:cNvPr>
            <p:cNvSpPr>
              <a:spLocks noChangeShapeType="1"/>
            </p:cNvSpPr>
            <p:nvPr/>
          </p:nvSpPr>
          <p:spPr bwMode="auto">
            <a:xfrm>
              <a:off x="5376" y="2017"/>
              <a:ext cx="0" cy="1599"/>
            </a:xfrm>
            <a:prstGeom prst="line">
              <a:avLst/>
            </a:prstGeom>
            <a:noFill/>
            <a:ln w="127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97651" name="Line 17">
              <a:extLst>
                <a:ext uri="{FF2B5EF4-FFF2-40B4-BE49-F238E27FC236}">
                  <a16:creationId xmlns:a16="http://schemas.microsoft.com/office/drawing/2014/main" id="{332E7A9D-62BC-4676-8ABD-AC2599732A7D}"/>
                </a:ext>
              </a:extLst>
            </p:cNvPr>
            <p:cNvSpPr>
              <a:spLocks noChangeShapeType="1"/>
            </p:cNvSpPr>
            <p:nvPr/>
          </p:nvSpPr>
          <p:spPr bwMode="auto">
            <a:xfrm>
              <a:off x="577" y="3616"/>
              <a:ext cx="143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7652" name="Line 18">
              <a:extLst>
                <a:ext uri="{FF2B5EF4-FFF2-40B4-BE49-F238E27FC236}">
                  <a16:creationId xmlns:a16="http://schemas.microsoft.com/office/drawing/2014/main" id="{8EADE24D-441B-4993-9C49-A88731A3EFD5}"/>
                </a:ext>
              </a:extLst>
            </p:cNvPr>
            <p:cNvSpPr>
              <a:spLocks noChangeShapeType="1"/>
            </p:cNvSpPr>
            <p:nvPr/>
          </p:nvSpPr>
          <p:spPr bwMode="auto">
            <a:xfrm>
              <a:off x="2017" y="2016"/>
              <a:ext cx="179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7653" name="Line 19">
              <a:extLst>
                <a:ext uri="{FF2B5EF4-FFF2-40B4-BE49-F238E27FC236}">
                  <a16:creationId xmlns:a16="http://schemas.microsoft.com/office/drawing/2014/main" id="{7001C5FA-5F22-48DC-9532-968B367B9505}"/>
                </a:ext>
              </a:extLst>
            </p:cNvPr>
            <p:cNvSpPr>
              <a:spLocks noChangeShapeType="1"/>
            </p:cNvSpPr>
            <p:nvPr/>
          </p:nvSpPr>
          <p:spPr bwMode="auto">
            <a:xfrm>
              <a:off x="3809" y="2016"/>
              <a:ext cx="156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7654" name="Line 20">
              <a:extLst>
                <a:ext uri="{FF2B5EF4-FFF2-40B4-BE49-F238E27FC236}">
                  <a16:creationId xmlns:a16="http://schemas.microsoft.com/office/drawing/2014/main" id="{BB0BEF87-7268-4D97-BD1E-62AA550CE230}"/>
                </a:ext>
              </a:extLst>
            </p:cNvPr>
            <p:cNvSpPr>
              <a:spLocks noChangeShapeType="1"/>
            </p:cNvSpPr>
            <p:nvPr/>
          </p:nvSpPr>
          <p:spPr bwMode="auto">
            <a:xfrm>
              <a:off x="2017" y="3616"/>
              <a:ext cx="179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7655" name="Line 21">
              <a:extLst>
                <a:ext uri="{FF2B5EF4-FFF2-40B4-BE49-F238E27FC236}">
                  <a16:creationId xmlns:a16="http://schemas.microsoft.com/office/drawing/2014/main" id="{194BBEE8-3B4E-4D22-A74A-1B65F2718CF9}"/>
                </a:ext>
              </a:extLst>
            </p:cNvPr>
            <p:cNvSpPr>
              <a:spLocks noChangeShapeType="1"/>
            </p:cNvSpPr>
            <p:nvPr/>
          </p:nvSpPr>
          <p:spPr bwMode="auto">
            <a:xfrm>
              <a:off x="3809" y="3616"/>
              <a:ext cx="156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7656" name="Line 22">
              <a:extLst>
                <a:ext uri="{FF2B5EF4-FFF2-40B4-BE49-F238E27FC236}">
                  <a16:creationId xmlns:a16="http://schemas.microsoft.com/office/drawing/2014/main" id="{C285F04C-DF75-406A-A42C-7D9BB6CEE967}"/>
                </a:ext>
              </a:extLst>
            </p:cNvPr>
            <p:cNvSpPr>
              <a:spLocks noChangeShapeType="1"/>
            </p:cNvSpPr>
            <p:nvPr/>
          </p:nvSpPr>
          <p:spPr bwMode="auto">
            <a:xfrm>
              <a:off x="2016" y="2017"/>
              <a:ext cx="0" cy="1599"/>
            </a:xfrm>
            <a:prstGeom prst="line">
              <a:avLst/>
            </a:prstGeom>
            <a:noFill/>
            <a:ln w="127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97657" name="Line 23">
              <a:extLst>
                <a:ext uri="{FF2B5EF4-FFF2-40B4-BE49-F238E27FC236}">
                  <a16:creationId xmlns:a16="http://schemas.microsoft.com/office/drawing/2014/main" id="{34CCA4B6-8CBE-4533-83DA-C8D54B70531D}"/>
                </a:ext>
              </a:extLst>
            </p:cNvPr>
            <p:cNvSpPr>
              <a:spLocks noChangeShapeType="1"/>
            </p:cNvSpPr>
            <p:nvPr/>
          </p:nvSpPr>
          <p:spPr bwMode="auto">
            <a:xfrm>
              <a:off x="3808" y="2017"/>
              <a:ext cx="0" cy="1599"/>
            </a:xfrm>
            <a:prstGeom prst="line">
              <a:avLst/>
            </a:prstGeom>
            <a:noFill/>
            <a:ln w="127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4" name="Title 3">
            <a:extLst>
              <a:ext uri="{FF2B5EF4-FFF2-40B4-BE49-F238E27FC236}">
                <a16:creationId xmlns:a16="http://schemas.microsoft.com/office/drawing/2014/main" id="{CCCA4591-191A-4070-9697-15D1FEA2455A}"/>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pic>
        <p:nvPicPr>
          <p:cNvPr id="26" name="Obrázek 1">
            <a:extLst>
              <a:ext uri="{FF2B5EF4-FFF2-40B4-BE49-F238E27FC236}">
                <a16:creationId xmlns:a16="http://schemas.microsoft.com/office/drawing/2014/main" id="{AFB306BE-05C5-4B2C-BB00-AB2142280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3">
            <a:extLst>
              <a:ext uri="{FF2B5EF4-FFF2-40B4-BE49-F238E27FC236}">
                <a16:creationId xmlns:a16="http://schemas.microsoft.com/office/drawing/2014/main" id="{411900D2-1C8E-4C43-A3DC-06ADBD77C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1">
            <a:extLst>
              <a:ext uri="{FF2B5EF4-FFF2-40B4-BE49-F238E27FC236}">
                <a16:creationId xmlns:a16="http://schemas.microsoft.com/office/drawing/2014/main" id="{B40D0310-0B07-4190-93A6-7FA2AA03FF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3">
            <a:extLst>
              <a:ext uri="{FF2B5EF4-FFF2-40B4-BE49-F238E27FC236}">
                <a16:creationId xmlns:a16="http://schemas.microsoft.com/office/drawing/2014/main" id="{B7ADF6DF-67BE-437E-85AC-9FD223B4C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1">
            <a:extLst>
              <a:ext uri="{FF2B5EF4-FFF2-40B4-BE49-F238E27FC236}">
                <a16:creationId xmlns:a16="http://schemas.microsoft.com/office/drawing/2014/main" id="{83C65CD0-0BBE-4C49-B424-D407AE0413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C6A128F5-B112-4821-8370-50FF6F82CDF4}"/>
              </a:ext>
            </a:extLst>
          </p:cNvPr>
          <p:cNvSpPr>
            <a:spLocks noGrp="1" noChangeArrowheads="1"/>
          </p:cNvSpPr>
          <p:nvPr>
            <p:ph type="title"/>
          </p:nvPr>
        </p:nvSpPr>
        <p:spPr>
          <a:xfrm>
            <a:off x="1752600" y="209550"/>
            <a:ext cx="8686800" cy="704850"/>
          </a:xfrm>
          <a:noFill/>
        </p:spPr>
        <p:txBody>
          <a:bodyPr/>
          <a:lstStyle/>
          <a:p>
            <a:pPr eaLnBrk="1" hangingPunct="1"/>
            <a:r>
              <a:rPr lang="en-US" altLang="en-US" sz="4000" dirty="0">
                <a:latin typeface="Times New Roman" panose="02020603050405020304" pitchFamily="18" charset="0"/>
                <a:cs typeface="Times New Roman" panose="02020603050405020304" pitchFamily="18" charset="0"/>
              </a:rPr>
              <a:t>Question  1:  What  are  the</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Industry’s  Dominant  Economic  Traits?</a:t>
            </a:r>
          </a:p>
        </p:txBody>
      </p:sp>
      <p:sp>
        <p:nvSpPr>
          <p:cNvPr id="295939" name="Rectangle 3">
            <a:extLst>
              <a:ext uri="{FF2B5EF4-FFF2-40B4-BE49-F238E27FC236}">
                <a16:creationId xmlns:a16="http://schemas.microsoft.com/office/drawing/2014/main" id="{DB678A9C-4539-496A-828E-9C8200D28173}"/>
              </a:ext>
            </a:extLst>
          </p:cNvPr>
          <p:cNvSpPr>
            <a:spLocks noGrp="1" noChangeArrowheads="1"/>
          </p:cNvSpPr>
          <p:nvPr>
            <p:ph type="body" idx="1"/>
          </p:nvPr>
        </p:nvSpPr>
        <p:spPr>
          <a:xfrm>
            <a:off x="1752600" y="1470991"/>
            <a:ext cx="8686800" cy="5308600"/>
          </a:xfrm>
          <a:noFill/>
        </p:spPr>
        <p:txBody>
          <a:bodyPr/>
          <a:lstStyle/>
          <a:p>
            <a:pPr marL="571500" indent="-452438">
              <a:spcBef>
                <a:spcPct val="15000"/>
              </a:spcBef>
              <a:spcAft>
                <a:spcPct val="10000"/>
              </a:spcAft>
            </a:pPr>
            <a:r>
              <a:rPr lang="en-US" altLang="en-US" sz="2400" dirty="0">
                <a:latin typeface="Times New Roman" panose="02020603050405020304" pitchFamily="18" charset="0"/>
                <a:cs typeface="Times New Roman" panose="02020603050405020304" pitchFamily="18" charset="0"/>
              </a:rPr>
              <a:t>Market size and growth rate</a:t>
            </a:r>
          </a:p>
          <a:p>
            <a:pPr marL="571500" indent="-452438">
              <a:spcBef>
                <a:spcPct val="15000"/>
              </a:spcBef>
              <a:spcAft>
                <a:spcPct val="10000"/>
              </a:spcAft>
            </a:pPr>
            <a:r>
              <a:rPr lang="en-US" altLang="en-US" sz="2400" dirty="0">
                <a:latin typeface="Times New Roman" panose="02020603050405020304" pitchFamily="18" charset="0"/>
                <a:cs typeface="Times New Roman" panose="02020603050405020304" pitchFamily="18" charset="0"/>
              </a:rPr>
              <a:t>Scope of competitive rivalry</a:t>
            </a:r>
          </a:p>
          <a:p>
            <a:pPr marL="571500" indent="-452438">
              <a:spcBef>
                <a:spcPct val="15000"/>
              </a:spcBef>
              <a:spcAft>
                <a:spcPct val="10000"/>
              </a:spcAft>
            </a:pPr>
            <a:r>
              <a:rPr lang="en-US" altLang="en-US" sz="2400" dirty="0">
                <a:latin typeface="Times New Roman" panose="02020603050405020304" pitchFamily="18" charset="0"/>
                <a:cs typeface="Times New Roman" panose="02020603050405020304" pitchFamily="18" charset="0"/>
              </a:rPr>
              <a:t>Number of competitors and their relative sizes</a:t>
            </a:r>
          </a:p>
          <a:p>
            <a:pPr marL="571500" indent="-452438">
              <a:spcBef>
                <a:spcPct val="15000"/>
              </a:spcBef>
              <a:spcAft>
                <a:spcPct val="10000"/>
              </a:spcAft>
            </a:pPr>
            <a:r>
              <a:rPr lang="en-US" altLang="en-US" sz="2400" dirty="0">
                <a:latin typeface="Times New Roman" panose="02020603050405020304" pitchFamily="18" charset="0"/>
                <a:cs typeface="Times New Roman" panose="02020603050405020304" pitchFamily="18" charset="0"/>
              </a:rPr>
              <a:t>Prevalence of backward/forward integration</a:t>
            </a:r>
          </a:p>
          <a:p>
            <a:pPr marL="571500" indent="-452438">
              <a:spcBef>
                <a:spcPct val="15000"/>
              </a:spcBef>
              <a:spcAft>
                <a:spcPct val="10000"/>
              </a:spcAft>
            </a:pPr>
            <a:r>
              <a:rPr lang="en-US" altLang="en-US" sz="2400" dirty="0">
                <a:latin typeface="Times New Roman" panose="02020603050405020304" pitchFamily="18" charset="0"/>
                <a:cs typeface="Times New Roman" panose="02020603050405020304" pitchFamily="18" charset="0"/>
              </a:rPr>
              <a:t>Entry/exit barriers</a:t>
            </a:r>
          </a:p>
          <a:p>
            <a:pPr marL="571500" indent="-452438">
              <a:spcBef>
                <a:spcPct val="15000"/>
              </a:spcBef>
              <a:spcAft>
                <a:spcPct val="10000"/>
              </a:spcAft>
            </a:pPr>
            <a:r>
              <a:rPr lang="en-US" altLang="en-US" sz="2400" dirty="0">
                <a:latin typeface="Times New Roman" panose="02020603050405020304" pitchFamily="18" charset="0"/>
                <a:cs typeface="Times New Roman" panose="02020603050405020304" pitchFamily="18" charset="0"/>
              </a:rPr>
              <a:t>Nature and pace of technological change</a:t>
            </a:r>
          </a:p>
          <a:p>
            <a:pPr marL="571500" indent="-452438">
              <a:spcBef>
                <a:spcPct val="15000"/>
              </a:spcBef>
              <a:spcAft>
                <a:spcPct val="10000"/>
              </a:spcAft>
            </a:pPr>
            <a:r>
              <a:rPr lang="en-US" altLang="en-US" sz="2400" dirty="0">
                <a:latin typeface="Times New Roman" panose="02020603050405020304" pitchFamily="18" charset="0"/>
                <a:cs typeface="Times New Roman" panose="02020603050405020304" pitchFamily="18" charset="0"/>
              </a:rPr>
              <a:t>Product and customer characteristics</a:t>
            </a:r>
          </a:p>
          <a:p>
            <a:pPr marL="571500" indent="-452438">
              <a:spcBef>
                <a:spcPct val="15000"/>
              </a:spcBef>
              <a:spcAft>
                <a:spcPct val="10000"/>
              </a:spcAft>
            </a:pPr>
            <a:r>
              <a:rPr lang="en-US" altLang="en-US" sz="2400" dirty="0">
                <a:latin typeface="Times New Roman" panose="02020603050405020304" pitchFamily="18" charset="0"/>
                <a:cs typeface="Times New Roman" panose="02020603050405020304" pitchFamily="18" charset="0"/>
              </a:rPr>
              <a:t>Scale economies and experience curve effects</a:t>
            </a:r>
          </a:p>
          <a:p>
            <a:pPr marL="571500" indent="-452438">
              <a:spcBef>
                <a:spcPct val="15000"/>
              </a:spcBef>
              <a:spcAft>
                <a:spcPct val="10000"/>
              </a:spcAft>
            </a:pPr>
            <a:r>
              <a:rPr lang="en-US" altLang="en-US" sz="2400" dirty="0">
                <a:latin typeface="Times New Roman" panose="02020603050405020304" pitchFamily="18" charset="0"/>
                <a:cs typeface="Times New Roman" panose="02020603050405020304" pitchFamily="18" charset="0"/>
              </a:rPr>
              <a:t>Capacity utilization and resource requirements</a:t>
            </a:r>
          </a:p>
          <a:p>
            <a:pPr marL="571500" indent="-452438">
              <a:spcBef>
                <a:spcPct val="15000"/>
              </a:spcBef>
              <a:spcAft>
                <a:spcPct val="10000"/>
              </a:spcAft>
            </a:pPr>
            <a:r>
              <a:rPr lang="en-US" altLang="en-US" sz="2400" dirty="0">
                <a:latin typeface="Times New Roman" panose="02020603050405020304" pitchFamily="18" charset="0"/>
                <a:cs typeface="Times New Roman" panose="02020603050405020304" pitchFamily="18" charset="0"/>
              </a:rPr>
              <a:t>Industry profitability</a:t>
            </a:r>
          </a:p>
        </p:txBody>
      </p:sp>
      <p:pic>
        <p:nvPicPr>
          <p:cNvPr id="4" name="Obrázek 1">
            <a:extLst>
              <a:ext uri="{FF2B5EF4-FFF2-40B4-BE49-F238E27FC236}">
                <a16:creationId xmlns:a16="http://schemas.microsoft.com/office/drawing/2014/main" id="{A9B579F6-C643-44A1-A340-342686D56E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525B1E57-2BBB-4422-BD48-17002FCD134D}"/>
              </a:ext>
            </a:extLst>
          </p:cNvPr>
          <p:cNvSpPr>
            <a:spLocks noGrp="1" noChangeArrowheads="1"/>
          </p:cNvSpPr>
          <p:nvPr>
            <p:ph type="title"/>
          </p:nvPr>
        </p:nvSpPr>
        <p:spPr>
          <a:xfrm>
            <a:off x="1752600" y="171450"/>
            <a:ext cx="8686800" cy="800100"/>
          </a:xfrm>
          <a:noFill/>
        </p:spPr>
        <p:txBody>
          <a:bodyPr/>
          <a:lstStyle/>
          <a:p>
            <a:pPr eaLnBrk="1" hangingPunct="1"/>
            <a:r>
              <a:rPr lang="en-US" altLang="en-US" sz="4000" dirty="0">
                <a:latin typeface="Times New Roman" panose="02020603050405020304" pitchFamily="18" charset="0"/>
                <a:cs typeface="Times New Roman" panose="02020603050405020304" pitchFamily="18" charset="0"/>
              </a:rPr>
              <a:t>Relevance  of</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Key  Economic  Features of Industry</a:t>
            </a:r>
          </a:p>
        </p:txBody>
      </p:sp>
      <p:grpSp>
        <p:nvGrpSpPr>
          <p:cNvPr id="297987" name="Group 3">
            <a:extLst>
              <a:ext uri="{FF2B5EF4-FFF2-40B4-BE49-F238E27FC236}">
                <a16:creationId xmlns:a16="http://schemas.microsoft.com/office/drawing/2014/main" id="{7FB4B876-F449-4318-AA1A-1AD190D6AD76}"/>
              </a:ext>
            </a:extLst>
          </p:cNvPr>
          <p:cNvGrpSpPr>
            <a:grpSpLocks/>
          </p:cNvGrpSpPr>
          <p:nvPr/>
        </p:nvGrpSpPr>
        <p:grpSpPr bwMode="auto">
          <a:xfrm>
            <a:off x="1612900" y="1227207"/>
            <a:ext cx="8826500" cy="5245100"/>
            <a:chOff x="100" y="748"/>
            <a:chExt cx="5560" cy="3304"/>
          </a:xfrm>
          <a:noFill/>
        </p:grpSpPr>
        <p:sp>
          <p:nvSpPr>
            <p:cNvPr id="297988" name="Rectangle 4">
              <a:extLst>
                <a:ext uri="{FF2B5EF4-FFF2-40B4-BE49-F238E27FC236}">
                  <a16:creationId xmlns:a16="http://schemas.microsoft.com/office/drawing/2014/main" id="{386E7523-2976-4869-9ACE-B3AB8CE98811}"/>
                </a:ext>
              </a:extLst>
            </p:cNvPr>
            <p:cNvSpPr>
              <a:spLocks noChangeArrowheads="1"/>
            </p:cNvSpPr>
            <p:nvPr/>
          </p:nvSpPr>
          <p:spPr bwMode="auto">
            <a:xfrm>
              <a:off x="100" y="748"/>
              <a:ext cx="1240" cy="338"/>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algn="ctr" eaLnBrk="1" hangingPunct="1">
                <a:lnSpc>
                  <a:spcPct val="75000"/>
                </a:lnSpc>
                <a:spcBef>
                  <a:spcPct val="0"/>
                </a:spcBef>
                <a:buClrTx/>
                <a:buFontTx/>
                <a:buNone/>
              </a:pPr>
              <a:r>
                <a:rPr lang="en-US" altLang="en-US" sz="1800">
                  <a:solidFill>
                    <a:srgbClr val="000000"/>
                  </a:solidFill>
                  <a:latin typeface="Times New Roman" panose="02020603050405020304" pitchFamily="18" charset="0"/>
                  <a:cs typeface="Times New Roman" panose="02020603050405020304" pitchFamily="18" charset="0"/>
                </a:rPr>
                <a:t>Economic Feature</a:t>
              </a:r>
            </a:p>
          </p:txBody>
        </p:sp>
        <p:sp>
          <p:nvSpPr>
            <p:cNvPr id="297989" name="Rectangle 5">
              <a:extLst>
                <a:ext uri="{FF2B5EF4-FFF2-40B4-BE49-F238E27FC236}">
                  <a16:creationId xmlns:a16="http://schemas.microsoft.com/office/drawing/2014/main" id="{D7AD16AD-90DD-4A3E-90FD-E2AC91015F36}"/>
                </a:ext>
              </a:extLst>
            </p:cNvPr>
            <p:cNvSpPr>
              <a:spLocks noChangeArrowheads="1"/>
            </p:cNvSpPr>
            <p:nvPr/>
          </p:nvSpPr>
          <p:spPr bwMode="auto">
            <a:xfrm>
              <a:off x="100" y="1094"/>
              <a:ext cx="1240"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Market Size</a:t>
              </a:r>
            </a:p>
          </p:txBody>
        </p:sp>
        <p:sp>
          <p:nvSpPr>
            <p:cNvPr id="297990" name="Rectangle 6">
              <a:extLst>
                <a:ext uri="{FF2B5EF4-FFF2-40B4-BE49-F238E27FC236}">
                  <a16:creationId xmlns:a16="http://schemas.microsoft.com/office/drawing/2014/main" id="{DC1D6585-7165-4F7B-BB5C-1EEE8E3F6D37}"/>
                </a:ext>
              </a:extLst>
            </p:cNvPr>
            <p:cNvSpPr>
              <a:spLocks noChangeArrowheads="1"/>
            </p:cNvSpPr>
            <p:nvPr/>
          </p:nvSpPr>
          <p:spPr bwMode="auto">
            <a:xfrm>
              <a:off x="100" y="1341"/>
              <a:ext cx="1240"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dirty="0">
                  <a:solidFill>
                    <a:srgbClr val="000000"/>
                  </a:solidFill>
                  <a:latin typeface="Times New Roman" panose="02020603050405020304" pitchFamily="18" charset="0"/>
                  <a:cs typeface="Times New Roman" panose="02020603050405020304" pitchFamily="18" charset="0"/>
                </a:rPr>
                <a:t>Market growth rate</a:t>
              </a:r>
            </a:p>
          </p:txBody>
        </p:sp>
        <p:sp>
          <p:nvSpPr>
            <p:cNvPr id="297991" name="Rectangle 7">
              <a:extLst>
                <a:ext uri="{FF2B5EF4-FFF2-40B4-BE49-F238E27FC236}">
                  <a16:creationId xmlns:a16="http://schemas.microsoft.com/office/drawing/2014/main" id="{31F76447-AEFC-4C47-893E-DC8F6D247174}"/>
                </a:ext>
              </a:extLst>
            </p:cNvPr>
            <p:cNvSpPr>
              <a:spLocks noChangeArrowheads="1"/>
            </p:cNvSpPr>
            <p:nvPr/>
          </p:nvSpPr>
          <p:spPr bwMode="auto">
            <a:xfrm>
              <a:off x="100" y="1588"/>
              <a:ext cx="1240" cy="240"/>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Capacity surpluses/shortages</a:t>
              </a:r>
            </a:p>
          </p:txBody>
        </p:sp>
        <p:sp>
          <p:nvSpPr>
            <p:cNvPr id="297992" name="Rectangle 8">
              <a:extLst>
                <a:ext uri="{FF2B5EF4-FFF2-40B4-BE49-F238E27FC236}">
                  <a16:creationId xmlns:a16="http://schemas.microsoft.com/office/drawing/2014/main" id="{E617425C-5B42-4D99-B0CD-E2833AFE37E9}"/>
                </a:ext>
              </a:extLst>
            </p:cNvPr>
            <p:cNvSpPr>
              <a:spLocks noChangeArrowheads="1"/>
            </p:cNvSpPr>
            <p:nvPr/>
          </p:nvSpPr>
          <p:spPr bwMode="auto">
            <a:xfrm>
              <a:off x="100" y="1836"/>
              <a:ext cx="1240"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Industry profitability</a:t>
              </a:r>
            </a:p>
          </p:txBody>
        </p:sp>
        <p:sp>
          <p:nvSpPr>
            <p:cNvPr id="297993" name="Rectangle 9">
              <a:extLst>
                <a:ext uri="{FF2B5EF4-FFF2-40B4-BE49-F238E27FC236}">
                  <a16:creationId xmlns:a16="http://schemas.microsoft.com/office/drawing/2014/main" id="{244AF7B7-8BBF-4F4A-AFC8-FC5FB57BB287}"/>
                </a:ext>
              </a:extLst>
            </p:cNvPr>
            <p:cNvSpPr>
              <a:spLocks noChangeArrowheads="1"/>
            </p:cNvSpPr>
            <p:nvPr/>
          </p:nvSpPr>
          <p:spPr bwMode="auto">
            <a:xfrm>
              <a:off x="100" y="2083"/>
              <a:ext cx="1240"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Entry/exit barriers</a:t>
              </a:r>
            </a:p>
          </p:txBody>
        </p:sp>
        <p:sp>
          <p:nvSpPr>
            <p:cNvPr id="297994" name="Rectangle 10">
              <a:extLst>
                <a:ext uri="{FF2B5EF4-FFF2-40B4-BE49-F238E27FC236}">
                  <a16:creationId xmlns:a16="http://schemas.microsoft.com/office/drawing/2014/main" id="{3005F15E-3C5C-4881-8D20-B1CA7D52772A}"/>
                </a:ext>
              </a:extLst>
            </p:cNvPr>
            <p:cNvSpPr>
              <a:spLocks noChangeArrowheads="1"/>
            </p:cNvSpPr>
            <p:nvPr/>
          </p:nvSpPr>
          <p:spPr bwMode="auto">
            <a:xfrm>
              <a:off x="100" y="2330"/>
              <a:ext cx="1240"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Product is big-ticket item for buyers</a:t>
              </a:r>
            </a:p>
          </p:txBody>
        </p:sp>
        <p:sp>
          <p:nvSpPr>
            <p:cNvPr id="297995" name="Rectangle 11">
              <a:extLst>
                <a:ext uri="{FF2B5EF4-FFF2-40B4-BE49-F238E27FC236}">
                  <a16:creationId xmlns:a16="http://schemas.microsoft.com/office/drawing/2014/main" id="{0D7D315D-21DF-4B6F-96F3-B0E0ED859A14}"/>
                </a:ext>
              </a:extLst>
            </p:cNvPr>
            <p:cNvSpPr>
              <a:spLocks noChangeArrowheads="1"/>
            </p:cNvSpPr>
            <p:nvPr/>
          </p:nvSpPr>
          <p:spPr bwMode="auto">
            <a:xfrm>
              <a:off x="100" y="2577"/>
              <a:ext cx="1240"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Standard products</a:t>
              </a:r>
            </a:p>
          </p:txBody>
        </p:sp>
        <p:sp>
          <p:nvSpPr>
            <p:cNvPr id="297996" name="Rectangle 12">
              <a:extLst>
                <a:ext uri="{FF2B5EF4-FFF2-40B4-BE49-F238E27FC236}">
                  <a16:creationId xmlns:a16="http://schemas.microsoft.com/office/drawing/2014/main" id="{AB6B96E0-76FF-4241-B2CF-6FBEBE70D05B}"/>
                </a:ext>
              </a:extLst>
            </p:cNvPr>
            <p:cNvSpPr>
              <a:spLocks noChangeArrowheads="1"/>
            </p:cNvSpPr>
            <p:nvPr/>
          </p:nvSpPr>
          <p:spPr bwMode="auto">
            <a:xfrm>
              <a:off x="100" y="2824"/>
              <a:ext cx="1240"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Rapid technological change</a:t>
              </a:r>
            </a:p>
          </p:txBody>
        </p:sp>
        <p:sp>
          <p:nvSpPr>
            <p:cNvPr id="297997" name="Rectangle 13">
              <a:extLst>
                <a:ext uri="{FF2B5EF4-FFF2-40B4-BE49-F238E27FC236}">
                  <a16:creationId xmlns:a16="http://schemas.microsoft.com/office/drawing/2014/main" id="{740E4EFB-310F-4FD6-8CB6-6EAEB6875AAA}"/>
                </a:ext>
              </a:extLst>
            </p:cNvPr>
            <p:cNvSpPr>
              <a:spLocks noChangeArrowheads="1"/>
            </p:cNvSpPr>
            <p:nvPr/>
          </p:nvSpPr>
          <p:spPr bwMode="auto">
            <a:xfrm>
              <a:off x="100" y="3071"/>
              <a:ext cx="1240" cy="240"/>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Capital requirements</a:t>
              </a:r>
            </a:p>
          </p:txBody>
        </p:sp>
        <p:sp>
          <p:nvSpPr>
            <p:cNvPr id="297998" name="Rectangle 14">
              <a:extLst>
                <a:ext uri="{FF2B5EF4-FFF2-40B4-BE49-F238E27FC236}">
                  <a16:creationId xmlns:a16="http://schemas.microsoft.com/office/drawing/2014/main" id="{664A3DB8-099E-44AC-A08A-9C766A1EF83C}"/>
                </a:ext>
              </a:extLst>
            </p:cNvPr>
            <p:cNvSpPr>
              <a:spLocks noChangeArrowheads="1"/>
            </p:cNvSpPr>
            <p:nvPr/>
          </p:nvSpPr>
          <p:spPr bwMode="auto">
            <a:xfrm>
              <a:off x="100" y="3319"/>
              <a:ext cx="1240"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Vertical integration</a:t>
              </a:r>
            </a:p>
          </p:txBody>
        </p:sp>
        <p:sp>
          <p:nvSpPr>
            <p:cNvPr id="297999" name="Rectangle 15">
              <a:extLst>
                <a:ext uri="{FF2B5EF4-FFF2-40B4-BE49-F238E27FC236}">
                  <a16:creationId xmlns:a16="http://schemas.microsoft.com/office/drawing/2014/main" id="{7F799B20-3CC2-4BED-B455-55B9DF1A108E}"/>
                </a:ext>
              </a:extLst>
            </p:cNvPr>
            <p:cNvSpPr>
              <a:spLocks noChangeArrowheads="1"/>
            </p:cNvSpPr>
            <p:nvPr/>
          </p:nvSpPr>
          <p:spPr bwMode="auto">
            <a:xfrm>
              <a:off x="100" y="3566"/>
              <a:ext cx="1240"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Economies of scale</a:t>
              </a:r>
            </a:p>
          </p:txBody>
        </p:sp>
        <p:sp>
          <p:nvSpPr>
            <p:cNvPr id="298000" name="Rectangle 16">
              <a:extLst>
                <a:ext uri="{FF2B5EF4-FFF2-40B4-BE49-F238E27FC236}">
                  <a16:creationId xmlns:a16="http://schemas.microsoft.com/office/drawing/2014/main" id="{BA3F1E3D-9FD7-4ABC-AD40-A3A518F4ABED}"/>
                </a:ext>
              </a:extLst>
            </p:cNvPr>
            <p:cNvSpPr>
              <a:spLocks noChangeArrowheads="1"/>
            </p:cNvSpPr>
            <p:nvPr/>
          </p:nvSpPr>
          <p:spPr bwMode="auto">
            <a:xfrm>
              <a:off x="100" y="3813"/>
              <a:ext cx="1240"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Rapid product innovation</a:t>
              </a:r>
            </a:p>
          </p:txBody>
        </p:sp>
        <p:sp>
          <p:nvSpPr>
            <p:cNvPr id="298001" name="Rectangle 17">
              <a:extLst>
                <a:ext uri="{FF2B5EF4-FFF2-40B4-BE49-F238E27FC236}">
                  <a16:creationId xmlns:a16="http://schemas.microsoft.com/office/drawing/2014/main" id="{1CC8DD45-0C12-48A7-A544-76B46D9295E8}"/>
                </a:ext>
              </a:extLst>
            </p:cNvPr>
            <p:cNvSpPr>
              <a:spLocks noChangeArrowheads="1"/>
            </p:cNvSpPr>
            <p:nvPr/>
          </p:nvSpPr>
          <p:spPr bwMode="auto">
            <a:xfrm>
              <a:off x="1348" y="748"/>
              <a:ext cx="4312" cy="338"/>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algn="ctr" eaLnBrk="1" hangingPunct="1">
                <a:lnSpc>
                  <a:spcPct val="75000"/>
                </a:lnSpc>
                <a:spcBef>
                  <a:spcPct val="0"/>
                </a:spcBef>
                <a:buClrTx/>
                <a:buFontTx/>
                <a:buNone/>
              </a:pPr>
              <a:r>
                <a:rPr lang="en-US" altLang="en-US" sz="1800">
                  <a:solidFill>
                    <a:srgbClr val="000000"/>
                  </a:solidFill>
                  <a:latin typeface="Times New Roman" panose="02020603050405020304" pitchFamily="18" charset="0"/>
                  <a:cs typeface="Times New Roman" panose="02020603050405020304" pitchFamily="18" charset="0"/>
                </a:rPr>
                <a:t>Strategic Importance</a:t>
              </a:r>
            </a:p>
          </p:txBody>
        </p:sp>
        <p:sp>
          <p:nvSpPr>
            <p:cNvPr id="298002" name="Rectangle 18">
              <a:extLst>
                <a:ext uri="{FF2B5EF4-FFF2-40B4-BE49-F238E27FC236}">
                  <a16:creationId xmlns:a16="http://schemas.microsoft.com/office/drawing/2014/main" id="{86899C95-3284-47FE-8DDA-75522194C1D9}"/>
                </a:ext>
              </a:extLst>
            </p:cNvPr>
            <p:cNvSpPr>
              <a:spLocks noChangeArrowheads="1"/>
            </p:cNvSpPr>
            <p:nvPr/>
          </p:nvSpPr>
          <p:spPr bwMode="auto">
            <a:xfrm>
              <a:off x="1348" y="1094"/>
              <a:ext cx="4312"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Small markets don’t tend to attract new firms; large markets attract firms looking to acquire rivals with established positions in attractive industries   </a:t>
              </a:r>
            </a:p>
          </p:txBody>
        </p:sp>
        <p:sp>
          <p:nvSpPr>
            <p:cNvPr id="298003" name="Rectangle 19">
              <a:extLst>
                <a:ext uri="{FF2B5EF4-FFF2-40B4-BE49-F238E27FC236}">
                  <a16:creationId xmlns:a16="http://schemas.microsoft.com/office/drawing/2014/main" id="{5DB4B964-28EE-4EEC-A566-8FD04F183C42}"/>
                </a:ext>
              </a:extLst>
            </p:cNvPr>
            <p:cNvSpPr>
              <a:spLocks noChangeArrowheads="1"/>
            </p:cNvSpPr>
            <p:nvPr/>
          </p:nvSpPr>
          <p:spPr bwMode="auto">
            <a:xfrm>
              <a:off x="1348" y="1341"/>
              <a:ext cx="4312"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dirty="0">
                  <a:solidFill>
                    <a:srgbClr val="000000"/>
                  </a:solidFill>
                  <a:latin typeface="Times New Roman" panose="02020603050405020304" pitchFamily="18" charset="0"/>
                  <a:cs typeface="Times New Roman" panose="02020603050405020304" pitchFamily="18" charset="0"/>
                </a:rPr>
                <a:t>Fast growth breeds new entry; slow growth spawns increased rivalry &amp; shake-out of weak rivals</a:t>
              </a:r>
            </a:p>
          </p:txBody>
        </p:sp>
        <p:sp>
          <p:nvSpPr>
            <p:cNvPr id="298004" name="Rectangle 20">
              <a:extLst>
                <a:ext uri="{FF2B5EF4-FFF2-40B4-BE49-F238E27FC236}">
                  <a16:creationId xmlns:a16="http://schemas.microsoft.com/office/drawing/2014/main" id="{25579D35-9795-462C-A9B1-7C2AFCE9B8B1}"/>
                </a:ext>
              </a:extLst>
            </p:cNvPr>
            <p:cNvSpPr>
              <a:spLocks noChangeArrowheads="1"/>
            </p:cNvSpPr>
            <p:nvPr/>
          </p:nvSpPr>
          <p:spPr bwMode="auto">
            <a:xfrm>
              <a:off x="1348" y="1588"/>
              <a:ext cx="4312" cy="240"/>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Surpluses push prices &amp; profit margins down; shortages pull them up</a:t>
              </a:r>
            </a:p>
          </p:txBody>
        </p:sp>
        <p:sp>
          <p:nvSpPr>
            <p:cNvPr id="298005" name="Rectangle 21">
              <a:extLst>
                <a:ext uri="{FF2B5EF4-FFF2-40B4-BE49-F238E27FC236}">
                  <a16:creationId xmlns:a16="http://schemas.microsoft.com/office/drawing/2014/main" id="{FB6B40A2-E0DC-4B23-9109-E4ADFBC138E8}"/>
                </a:ext>
              </a:extLst>
            </p:cNvPr>
            <p:cNvSpPr>
              <a:spLocks noChangeArrowheads="1"/>
            </p:cNvSpPr>
            <p:nvPr/>
          </p:nvSpPr>
          <p:spPr bwMode="auto">
            <a:xfrm>
              <a:off x="1348" y="1836"/>
              <a:ext cx="4312"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High-profit industries attract new entrants; depressed conditions lead to exit</a:t>
              </a:r>
            </a:p>
          </p:txBody>
        </p:sp>
        <p:sp>
          <p:nvSpPr>
            <p:cNvPr id="298006" name="Rectangle 22">
              <a:extLst>
                <a:ext uri="{FF2B5EF4-FFF2-40B4-BE49-F238E27FC236}">
                  <a16:creationId xmlns:a16="http://schemas.microsoft.com/office/drawing/2014/main" id="{25BE2644-BC9F-48BD-84A8-96F98FE12E56}"/>
                </a:ext>
              </a:extLst>
            </p:cNvPr>
            <p:cNvSpPr>
              <a:spLocks noChangeArrowheads="1"/>
            </p:cNvSpPr>
            <p:nvPr/>
          </p:nvSpPr>
          <p:spPr bwMode="auto">
            <a:xfrm>
              <a:off x="1348" y="2083"/>
              <a:ext cx="4312"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High barriers protect positions and profits of existing firms; low barriers make existing firms vulnerable to entry</a:t>
              </a:r>
            </a:p>
          </p:txBody>
        </p:sp>
        <p:sp>
          <p:nvSpPr>
            <p:cNvPr id="298007" name="Rectangle 23">
              <a:extLst>
                <a:ext uri="{FF2B5EF4-FFF2-40B4-BE49-F238E27FC236}">
                  <a16:creationId xmlns:a16="http://schemas.microsoft.com/office/drawing/2014/main" id="{7C8CCF1B-E430-44E2-A1EE-D7D54D32B5EC}"/>
                </a:ext>
              </a:extLst>
            </p:cNvPr>
            <p:cNvSpPr>
              <a:spLocks noChangeArrowheads="1"/>
            </p:cNvSpPr>
            <p:nvPr/>
          </p:nvSpPr>
          <p:spPr bwMode="auto">
            <a:xfrm>
              <a:off x="1348" y="2330"/>
              <a:ext cx="4312"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More buyers will shop for lowest price</a:t>
              </a:r>
            </a:p>
          </p:txBody>
        </p:sp>
        <p:sp>
          <p:nvSpPr>
            <p:cNvPr id="298008" name="Rectangle 24">
              <a:extLst>
                <a:ext uri="{FF2B5EF4-FFF2-40B4-BE49-F238E27FC236}">
                  <a16:creationId xmlns:a16="http://schemas.microsoft.com/office/drawing/2014/main" id="{93CADB91-1EE8-4364-9671-6ABD4CECD519}"/>
                </a:ext>
              </a:extLst>
            </p:cNvPr>
            <p:cNvSpPr>
              <a:spLocks noChangeArrowheads="1"/>
            </p:cNvSpPr>
            <p:nvPr/>
          </p:nvSpPr>
          <p:spPr bwMode="auto">
            <a:xfrm>
              <a:off x="1348" y="2577"/>
              <a:ext cx="4312"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Buyers have more power because it’s easier to switch from seller to seller</a:t>
              </a:r>
            </a:p>
          </p:txBody>
        </p:sp>
        <p:sp>
          <p:nvSpPr>
            <p:cNvPr id="298009" name="Rectangle 25">
              <a:extLst>
                <a:ext uri="{FF2B5EF4-FFF2-40B4-BE49-F238E27FC236}">
                  <a16:creationId xmlns:a16="http://schemas.microsoft.com/office/drawing/2014/main" id="{F1C50B5D-109B-4E7B-849F-65DA6A47F9C3}"/>
                </a:ext>
              </a:extLst>
            </p:cNvPr>
            <p:cNvSpPr>
              <a:spLocks noChangeArrowheads="1"/>
            </p:cNvSpPr>
            <p:nvPr/>
          </p:nvSpPr>
          <p:spPr bwMode="auto">
            <a:xfrm>
              <a:off x="1348" y="2824"/>
              <a:ext cx="4312"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Raises risk; investments in technology facilities/equipment may become obsolete before they wear out</a:t>
              </a:r>
            </a:p>
          </p:txBody>
        </p:sp>
        <p:sp>
          <p:nvSpPr>
            <p:cNvPr id="298010" name="Rectangle 26">
              <a:extLst>
                <a:ext uri="{FF2B5EF4-FFF2-40B4-BE49-F238E27FC236}">
                  <a16:creationId xmlns:a16="http://schemas.microsoft.com/office/drawing/2014/main" id="{6AFE4316-9F36-468F-8B9C-E9BCB1769175}"/>
                </a:ext>
              </a:extLst>
            </p:cNvPr>
            <p:cNvSpPr>
              <a:spLocks noChangeArrowheads="1"/>
            </p:cNvSpPr>
            <p:nvPr/>
          </p:nvSpPr>
          <p:spPr bwMode="auto">
            <a:xfrm>
              <a:off x="1348" y="3071"/>
              <a:ext cx="4312" cy="240"/>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Big requirements make investment decisions critical; timing becomes important; creates a barrier to entry and exit</a:t>
              </a:r>
            </a:p>
          </p:txBody>
        </p:sp>
        <p:sp>
          <p:nvSpPr>
            <p:cNvPr id="298011" name="Rectangle 27">
              <a:extLst>
                <a:ext uri="{FF2B5EF4-FFF2-40B4-BE49-F238E27FC236}">
                  <a16:creationId xmlns:a16="http://schemas.microsoft.com/office/drawing/2014/main" id="{A46E6FCE-28C0-4C5F-A40D-A4BE9E845518}"/>
                </a:ext>
              </a:extLst>
            </p:cNvPr>
            <p:cNvSpPr>
              <a:spLocks noChangeArrowheads="1"/>
            </p:cNvSpPr>
            <p:nvPr/>
          </p:nvSpPr>
          <p:spPr bwMode="auto">
            <a:xfrm>
              <a:off x="1348" y="3319"/>
              <a:ext cx="4312"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Raises capital requirements; often creates competitive &amp; cost differences among fully vs. partially vs. non-integrated firms</a:t>
              </a:r>
            </a:p>
          </p:txBody>
        </p:sp>
        <p:sp>
          <p:nvSpPr>
            <p:cNvPr id="298012" name="Rectangle 28">
              <a:extLst>
                <a:ext uri="{FF2B5EF4-FFF2-40B4-BE49-F238E27FC236}">
                  <a16:creationId xmlns:a16="http://schemas.microsoft.com/office/drawing/2014/main" id="{AF3AE7C5-375B-425F-920B-2D4079F78885}"/>
                </a:ext>
              </a:extLst>
            </p:cNvPr>
            <p:cNvSpPr>
              <a:spLocks noChangeArrowheads="1"/>
            </p:cNvSpPr>
            <p:nvPr/>
          </p:nvSpPr>
          <p:spPr bwMode="auto">
            <a:xfrm>
              <a:off x="1348" y="3566"/>
              <a:ext cx="4312"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dirty="0">
                  <a:solidFill>
                    <a:srgbClr val="000000"/>
                  </a:solidFill>
                  <a:latin typeface="Times New Roman" panose="02020603050405020304" pitchFamily="18" charset="0"/>
                  <a:cs typeface="Times New Roman" panose="02020603050405020304" pitchFamily="18" charset="0"/>
                </a:rPr>
                <a:t>Increases volume &amp; market share needed to be cost competitive</a:t>
              </a:r>
            </a:p>
          </p:txBody>
        </p:sp>
        <p:sp>
          <p:nvSpPr>
            <p:cNvPr id="298013" name="Rectangle 29">
              <a:extLst>
                <a:ext uri="{FF2B5EF4-FFF2-40B4-BE49-F238E27FC236}">
                  <a16:creationId xmlns:a16="http://schemas.microsoft.com/office/drawing/2014/main" id="{90BF002E-DAA7-479A-A14C-078224369B7E}"/>
                </a:ext>
              </a:extLst>
            </p:cNvPr>
            <p:cNvSpPr>
              <a:spLocks noChangeArrowheads="1"/>
            </p:cNvSpPr>
            <p:nvPr/>
          </p:nvSpPr>
          <p:spPr bwMode="auto">
            <a:xfrm>
              <a:off x="1348" y="3813"/>
              <a:ext cx="4312" cy="239"/>
            </a:xfrm>
            <a:prstGeom prst="rect">
              <a:avLst/>
            </a:prstGeom>
            <a:grpFill/>
            <a:ln w="12700">
              <a:solidFill>
                <a:srgbClr val="000000"/>
              </a:solidFill>
              <a:miter lim="800000"/>
              <a:headEnd/>
              <a:tailEnd/>
            </a:ln>
          </p:spPr>
          <p:txBody>
            <a:bodyPr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FontTx/>
                <a:buNone/>
              </a:pPr>
              <a:r>
                <a:rPr lang="en-US" altLang="en-US" sz="1400" dirty="0">
                  <a:solidFill>
                    <a:srgbClr val="000000"/>
                  </a:solidFill>
                  <a:latin typeface="Times New Roman" panose="02020603050405020304" pitchFamily="18" charset="0"/>
                  <a:cs typeface="Times New Roman" panose="02020603050405020304" pitchFamily="18" charset="0"/>
                </a:rPr>
                <a:t>Shortens product life cycle; increases risk because of opportunities for leapfrogging</a:t>
              </a:r>
            </a:p>
          </p:txBody>
        </p:sp>
      </p:grpSp>
      <p:pic>
        <p:nvPicPr>
          <p:cNvPr id="30" name="Obrázek 1">
            <a:extLst>
              <a:ext uri="{FF2B5EF4-FFF2-40B4-BE49-F238E27FC236}">
                <a16:creationId xmlns:a16="http://schemas.microsoft.com/office/drawing/2014/main" id="{869BB0BC-C1AC-458B-A9D5-157EC471CD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2492-0066-46EE-AAE7-BD6578B3A68A}"/>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Important Information</a:t>
            </a:r>
            <a:endParaRPr lang="en-US" sz="4000" dirty="0"/>
          </a:p>
        </p:txBody>
      </p:sp>
      <p:sp>
        <p:nvSpPr>
          <p:cNvPr id="3" name="Content Placeholder 2">
            <a:extLst>
              <a:ext uri="{FF2B5EF4-FFF2-40B4-BE49-F238E27FC236}">
                <a16:creationId xmlns:a16="http://schemas.microsoft.com/office/drawing/2014/main" id="{2B5FE24B-4F3C-4D9E-90C6-D7495768062D}"/>
              </a:ext>
            </a:extLst>
          </p:cNvPr>
          <p:cNvSpPr>
            <a:spLocks noGrp="1"/>
          </p:cNvSpPr>
          <p:nvPr>
            <p:ph idx="1"/>
          </p:nvPr>
        </p:nvSpPr>
        <p:spPr/>
        <p:txBody>
          <a:bodyPr>
            <a:normAutofit fontScale="92500" lnSpcReduction="20000"/>
          </a:bodyPr>
          <a:lstStyle/>
          <a:p>
            <a:pPr marL="0" indent="0" algn="ctr">
              <a:spcBef>
                <a:spcPct val="0"/>
              </a:spcBef>
              <a:buNone/>
              <a:defRPr/>
            </a:pPr>
            <a:r>
              <a:rPr lang="cs-CZ" altLang="cs-CZ" sz="2400" u="sng" dirty="0" err="1">
                <a:latin typeface="Times New Roman" panose="02020603050405020304" pitchFamily="18" charset="0"/>
                <a:cs typeface="Times New Roman" panose="02020603050405020304" pitchFamily="18" charset="0"/>
              </a:rPr>
              <a:t>Requirements</a:t>
            </a:r>
            <a:r>
              <a:rPr lang="cs-CZ" altLang="cs-CZ" sz="2400" u="sng" dirty="0">
                <a:latin typeface="Times New Roman" panose="02020603050405020304" pitchFamily="18" charset="0"/>
                <a:cs typeface="Times New Roman" panose="02020603050405020304" pitchFamily="18" charset="0"/>
              </a:rPr>
              <a:t> on </a:t>
            </a:r>
            <a:r>
              <a:rPr lang="cs-CZ" altLang="cs-CZ" sz="2400" u="sng" dirty="0" err="1">
                <a:latin typeface="Times New Roman" panose="02020603050405020304" pitchFamily="18" charset="0"/>
                <a:cs typeface="Times New Roman" panose="02020603050405020304" pitchFamily="18" charset="0"/>
              </a:rPr>
              <a:t>students</a:t>
            </a:r>
            <a:endParaRPr lang="en-GB" altLang="cs-CZ" sz="2400" u="sng" dirty="0">
              <a:latin typeface="Times New Roman" panose="02020603050405020304" pitchFamily="18" charset="0"/>
              <a:cs typeface="Times New Roman" panose="02020603050405020304" pitchFamily="18" charset="0"/>
            </a:endParaRPr>
          </a:p>
          <a:p>
            <a:pPr marL="0" indent="0">
              <a:spcBef>
                <a:spcPct val="0"/>
              </a:spcBef>
              <a:buNone/>
              <a:defRPr/>
            </a:pPr>
            <a:r>
              <a:rPr lang="cs-CZ" altLang="cs-CZ" sz="2400" u="sng" dirty="0">
                <a:latin typeface="Times New Roman" panose="02020603050405020304" pitchFamily="18" charset="0"/>
                <a:cs typeface="Times New Roman" panose="02020603050405020304" pitchFamily="18" charset="0"/>
              </a:rPr>
              <a:t>(</a:t>
            </a:r>
            <a:r>
              <a:rPr lang="en-US" altLang="cs-CZ" sz="2400" u="sng" dirty="0">
                <a:latin typeface="Times New Roman" panose="02020603050405020304" pitchFamily="18" charset="0"/>
                <a:cs typeface="Times New Roman" panose="02020603050405020304" pitchFamily="18" charset="0"/>
              </a:rPr>
              <a:t>T</a:t>
            </a:r>
            <a:r>
              <a:rPr lang="cs-CZ" altLang="cs-CZ" sz="2400" u="sng" dirty="0" err="1">
                <a:latin typeface="Times New Roman" panose="02020603050405020304" pitchFamily="18" charset="0"/>
                <a:cs typeface="Times New Roman" panose="02020603050405020304" pitchFamily="18" charset="0"/>
              </a:rPr>
              <a:t>otal</a:t>
            </a:r>
            <a:r>
              <a:rPr lang="cs-CZ" altLang="cs-CZ" sz="2400" u="sng" dirty="0">
                <a:latin typeface="Times New Roman" panose="02020603050405020304" pitchFamily="18" charset="0"/>
                <a:cs typeface="Times New Roman" panose="02020603050405020304" pitchFamily="18" charset="0"/>
              </a:rPr>
              <a:t> sum </a:t>
            </a:r>
            <a:r>
              <a:rPr lang="cs-CZ" altLang="cs-CZ" sz="2400" u="sng" dirty="0" err="1">
                <a:latin typeface="Times New Roman" panose="02020603050405020304" pitchFamily="18" charset="0"/>
                <a:cs typeface="Times New Roman" panose="02020603050405020304" pitchFamily="18" charset="0"/>
              </a:rPr>
              <a:t>of</a:t>
            </a:r>
            <a:r>
              <a:rPr lang="cs-CZ" altLang="cs-CZ" sz="2400" u="sng" dirty="0">
                <a:latin typeface="Times New Roman" panose="02020603050405020304" pitchFamily="18" charset="0"/>
                <a:cs typeface="Times New Roman" panose="02020603050405020304" pitchFamily="18" charset="0"/>
              </a:rPr>
              <a:t> </a:t>
            </a:r>
            <a:r>
              <a:rPr lang="cs-CZ" altLang="cs-CZ" sz="2400" u="sng" dirty="0" err="1">
                <a:latin typeface="Times New Roman" panose="02020603050405020304" pitchFamily="18" charset="0"/>
                <a:cs typeface="Times New Roman" panose="02020603050405020304" pitchFamily="18" charset="0"/>
              </a:rPr>
              <a:t>points</a:t>
            </a:r>
            <a:r>
              <a:rPr lang="cs-CZ" altLang="cs-CZ" sz="2400" u="sng" dirty="0">
                <a:latin typeface="Times New Roman" panose="02020603050405020304" pitchFamily="18" charset="0"/>
                <a:cs typeface="Times New Roman" panose="02020603050405020304" pitchFamily="18" charset="0"/>
              </a:rPr>
              <a:t> 100)</a:t>
            </a:r>
          </a:p>
          <a:p>
            <a:pPr marL="342900" indent="-342900">
              <a:spcBef>
                <a:spcPct val="0"/>
              </a:spcBef>
              <a:buFont typeface="+mj-lt"/>
              <a:buAutoNum type="arabicPeriod"/>
              <a:defRPr/>
            </a:pPr>
            <a:r>
              <a:rPr lang="cs-CZ" sz="2400" dirty="0" err="1">
                <a:latin typeface="Times New Roman" panose="02020603050405020304" pitchFamily="18" charset="0"/>
                <a:cs typeface="Times New Roman" panose="02020603050405020304" pitchFamily="18" charset="0"/>
              </a:rPr>
              <a:t>Active</a:t>
            </a:r>
            <a:r>
              <a:rPr lang="cs-CZ" sz="2400" dirty="0">
                <a:latin typeface="Times New Roman" panose="02020603050405020304" pitchFamily="18" charset="0"/>
                <a:cs typeface="Times New Roman" panose="02020603050405020304" pitchFamily="18" charset="0"/>
              </a:rPr>
              <a:t> </a:t>
            </a:r>
            <a:r>
              <a:rPr lang="cs-CZ" sz="2400" dirty="0" err="1">
                <a:solidFill>
                  <a:srgbClr val="00D5D0"/>
                </a:solidFill>
                <a:latin typeface="Times New Roman" panose="02020603050405020304" pitchFamily="18" charset="0"/>
                <a:cs typeface="Times New Roman" panose="02020603050405020304" pitchFamily="18" charset="0"/>
              </a:rPr>
              <a:t>participation</a:t>
            </a:r>
            <a:r>
              <a:rPr lang="cs-CZ" sz="2400" dirty="0">
                <a:latin typeface="Times New Roman" panose="02020603050405020304" pitchFamily="18" charset="0"/>
                <a:cs typeface="Times New Roman" panose="02020603050405020304" pitchFamily="18" charset="0"/>
              </a:rPr>
              <a:t> in </a:t>
            </a:r>
            <a:r>
              <a:rPr lang="cs-CZ" sz="2400" dirty="0" err="1">
                <a:latin typeface="Times New Roman" panose="02020603050405020304" pitchFamily="18" charset="0"/>
                <a:cs typeface="Times New Roman" panose="02020603050405020304" pitchFamily="18" charset="0"/>
              </a:rPr>
              <a:t>seminars</a:t>
            </a:r>
            <a:r>
              <a:rPr lang="cs-CZ" sz="2400" dirty="0">
                <a:latin typeface="Times New Roman" panose="02020603050405020304" pitchFamily="18" charset="0"/>
                <a:cs typeface="Times New Roman" panose="02020603050405020304" pitchFamily="18" charset="0"/>
              </a:rPr>
              <a:t> and case </a:t>
            </a:r>
            <a:r>
              <a:rPr lang="cs-CZ" sz="2400" dirty="0" err="1">
                <a:latin typeface="Times New Roman" panose="02020603050405020304" pitchFamily="18" charset="0"/>
                <a:cs typeface="Times New Roman" panose="02020603050405020304" pitchFamily="18" charset="0"/>
              </a:rPr>
              <a:t>studies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solution</a:t>
            </a:r>
            <a:r>
              <a:rPr lang="cs-CZ" sz="2400" dirty="0">
                <a:latin typeface="Times New Roman" panose="02020603050405020304" pitchFamily="18" charset="0"/>
                <a:cs typeface="Times New Roman" panose="02020603050405020304" pitchFamily="18" charset="0"/>
              </a:rPr>
              <a:t> – </a:t>
            </a:r>
            <a:endParaRPr lang="en-US" sz="2400" dirty="0">
              <a:latin typeface="Times New Roman" panose="02020603050405020304" pitchFamily="18" charset="0"/>
              <a:cs typeface="Times New Roman" panose="02020603050405020304" pitchFamily="18" charset="0"/>
            </a:endParaRPr>
          </a:p>
          <a:p>
            <a:pPr marL="0" indent="0">
              <a:spcBef>
                <a:spcPct val="0"/>
              </a:spcBef>
              <a:buNone/>
              <a:defRPr/>
            </a:pPr>
            <a:r>
              <a:rPr lang="en-US" sz="2400" dirty="0">
                <a:latin typeface="Times New Roman" panose="02020603050405020304" pitchFamily="18" charset="0"/>
                <a:cs typeface="Times New Roman" panose="02020603050405020304" pitchFamily="18" charset="0"/>
              </a:rPr>
              <a:t>									</a:t>
            </a:r>
            <a:r>
              <a:rPr lang="cs-CZ" sz="2400" dirty="0">
                <a:solidFill>
                  <a:srgbClr val="009999"/>
                </a:solidFill>
                <a:latin typeface="Times New Roman" panose="02020603050405020304" pitchFamily="18" charset="0"/>
                <a:cs typeface="Times New Roman" panose="02020603050405020304" pitchFamily="18" charset="0"/>
              </a:rPr>
              <a:t>10% </a:t>
            </a:r>
            <a:r>
              <a:rPr lang="cs-CZ" sz="2400" dirty="0" err="1">
                <a:solidFill>
                  <a:srgbClr val="009999"/>
                </a:solidFill>
                <a:latin typeface="Times New Roman" panose="02020603050405020304" pitchFamily="18" charset="0"/>
                <a:cs typeface="Times New Roman" panose="02020603050405020304" pitchFamily="18" charset="0"/>
              </a:rPr>
              <a:t>of</a:t>
            </a:r>
            <a:r>
              <a:rPr lang="cs-CZ" sz="2400" dirty="0">
                <a:solidFill>
                  <a:srgbClr val="009999"/>
                </a:solidFill>
                <a:latin typeface="Times New Roman" panose="02020603050405020304" pitchFamily="18" charset="0"/>
                <a:cs typeface="Times New Roman" panose="02020603050405020304" pitchFamily="18" charset="0"/>
              </a:rPr>
              <a:t> </a:t>
            </a:r>
            <a:r>
              <a:rPr lang="cs-CZ" sz="2400" dirty="0" err="1">
                <a:solidFill>
                  <a:srgbClr val="009999"/>
                </a:solidFill>
                <a:latin typeface="Times New Roman" panose="02020603050405020304" pitchFamily="18" charset="0"/>
                <a:cs typeface="Times New Roman" panose="02020603050405020304" pitchFamily="18" charset="0"/>
              </a:rPr>
              <a:t>points</a:t>
            </a:r>
            <a:endParaRPr lang="cs-CZ" altLang="cs-CZ" sz="2400" dirty="0">
              <a:solidFill>
                <a:srgbClr val="009999"/>
              </a:solidFill>
              <a:latin typeface="Times New Roman" panose="02020603050405020304" pitchFamily="18" charset="0"/>
              <a:cs typeface="Times New Roman" panose="02020603050405020304" pitchFamily="18" charset="0"/>
            </a:endParaRPr>
          </a:p>
          <a:p>
            <a:pPr marL="0" indent="0">
              <a:spcBef>
                <a:spcPct val="0"/>
              </a:spcBef>
              <a:buNone/>
              <a:defRPr/>
            </a:pPr>
            <a:r>
              <a:rPr lang="en-US" altLang="cs-CZ" sz="2400" dirty="0">
                <a:latin typeface="Times New Roman" panose="02020603050405020304" pitchFamily="18" charset="0"/>
                <a:cs typeface="Times New Roman" panose="02020603050405020304" pitchFamily="18" charset="0"/>
              </a:rPr>
              <a:t>2. </a:t>
            </a:r>
            <a:r>
              <a:rPr lang="cs-CZ" altLang="cs-CZ" sz="2400" dirty="0" err="1">
                <a:solidFill>
                  <a:srgbClr val="00D5D0"/>
                </a:solidFill>
                <a:latin typeface="Times New Roman" panose="02020603050405020304" pitchFamily="18" charset="0"/>
                <a:cs typeface="Times New Roman" panose="02020603050405020304" pitchFamily="18" charset="0"/>
              </a:rPr>
              <a:t>Seminar</a:t>
            </a:r>
            <a:r>
              <a:rPr lang="cs-CZ" altLang="cs-CZ" sz="2400" dirty="0">
                <a:solidFill>
                  <a:srgbClr val="00D5D0"/>
                </a:solidFill>
                <a:latin typeface="Times New Roman" panose="02020603050405020304" pitchFamily="18" charset="0"/>
                <a:cs typeface="Times New Roman" panose="02020603050405020304" pitchFamily="18" charset="0"/>
              </a:rPr>
              <a:t> </a:t>
            </a:r>
            <a:r>
              <a:rPr lang="cs-CZ" altLang="cs-CZ" sz="2400" dirty="0" err="1">
                <a:solidFill>
                  <a:srgbClr val="00D5D0"/>
                </a:solidFill>
                <a:latin typeface="Times New Roman" panose="02020603050405020304" pitchFamily="18" charset="0"/>
                <a:cs typeface="Times New Roman" panose="02020603050405020304" pitchFamily="18" charset="0"/>
              </a:rPr>
              <a:t>paper</a:t>
            </a:r>
            <a:r>
              <a:rPr lang="cs-CZ" altLang="cs-CZ" sz="2400" dirty="0">
                <a:latin typeface="Times New Roman" panose="02020603050405020304" pitchFamily="18" charset="0"/>
                <a:cs typeface="Times New Roman" panose="02020603050405020304" pitchFamily="18" charset="0"/>
              </a:rPr>
              <a:t> and </a:t>
            </a:r>
            <a:r>
              <a:rPr lang="cs-CZ" altLang="cs-CZ" sz="2400" dirty="0" err="1">
                <a:latin typeface="Times New Roman" panose="02020603050405020304" pitchFamily="18" charset="0"/>
                <a:cs typeface="Times New Roman" panose="02020603050405020304" pitchFamily="18" charset="0"/>
              </a:rPr>
              <a:t>defence</a:t>
            </a:r>
            <a:r>
              <a:rPr lang="cs-CZ" altLang="cs-CZ" sz="2400" dirty="0">
                <a:latin typeface="Times New Roman" panose="02020603050405020304" pitchFamily="18" charset="0"/>
                <a:cs typeface="Times New Roman" panose="02020603050405020304" pitchFamily="18" charset="0"/>
              </a:rPr>
              <a:t> </a:t>
            </a:r>
            <a:r>
              <a:rPr lang="cs-CZ" altLang="cs-CZ" sz="2400" dirty="0" err="1">
                <a:latin typeface="Times New Roman" panose="02020603050405020304" pitchFamily="18" charset="0"/>
                <a:cs typeface="Times New Roman" panose="02020603050405020304" pitchFamily="18" charset="0"/>
              </a:rPr>
              <a:t>of</a:t>
            </a:r>
            <a:r>
              <a:rPr lang="cs-CZ" altLang="cs-CZ" sz="2400" dirty="0">
                <a:latin typeface="Times New Roman" panose="02020603050405020304" pitchFamily="18" charset="0"/>
                <a:cs typeface="Times New Roman" panose="02020603050405020304" pitchFamily="18" charset="0"/>
              </a:rPr>
              <a:t> </a:t>
            </a:r>
            <a:r>
              <a:rPr lang="cs-CZ" altLang="cs-CZ" sz="2400" dirty="0" err="1">
                <a:latin typeface="Times New Roman" panose="02020603050405020304" pitchFamily="18" charset="0"/>
                <a:cs typeface="Times New Roman" panose="02020603050405020304" pitchFamily="18" charset="0"/>
              </a:rPr>
              <a:t>the</a:t>
            </a:r>
            <a:r>
              <a:rPr lang="cs-CZ" altLang="cs-CZ" sz="2400" dirty="0">
                <a:latin typeface="Times New Roman" panose="02020603050405020304" pitchFamily="18" charset="0"/>
                <a:cs typeface="Times New Roman" panose="02020603050405020304" pitchFamily="18" charset="0"/>
              </a:rPr>
              <a:t> </a:t>
            </a:r>
            <a:r>
              <a:rPr lang="cs-CZ" altLang="cs-CZ" sz="2400" dirty="0" err="1">
                <a:latin typeface="Times New Roman" panose="02020603050405020304" pitchFamily="18" charset="0"/>
                <a:cs typeface="Times New Roman" panose="02020603050405020304" pitchFamily="18" charset="0"/>
              </a:rPr>
              <a:t>seminar</a:t>
            </a:r>
            <a:r>
              <a:rPr lang="cs-CZ" altLang="cs-CZ" sz="2400" dirty="0">
                <a:latin typeface="Times New Roman" panose="02020603050405020304" pitchFamily="18" charset="0"/>
                <a:cs typeface="Times New Roman" panose="02020603050405020304" pitchFamily="18" charset="0"/>
              </a:rPr>
              <a:t> </a:t>
            </a:r>
            <a:r>
              <a:rPr lang="cs-CZ" altLang="cs-CZ" sz="2400" dirty="0" err="1">
                <a:latin typeface="Times New Roman" panose="02020603050405020304" pitchFamily="18" charset="0"/>
                <a:cs typeface="Times New Roman" panose="02020603050405020304" pitchFamily="18" charset="0"/>
              </a:rPr>
              <a:t>paper</a:t>
            </a:r>
            <a:r>
              <a:rPr lang="cs-CZ" altLang="cs-CZ" sz="2400" dirty="0">
                <a:latin typeface="Times New Roman" panose="02020603050405020304" pitchFamily="18" charset="0"/>
                <a:cs typeface="Times New Roman" panose="02020603050405020304" pitchFamily="18" charset="0"/>
              </a:rPr>
              <a:t> </a:t>
            </a:r>
            <a:endParaRPr lang="en-US" altLang="cs-CZ" sz="2400" dirty="0">
              <a:latin typeface="Times New Roman" panose="02020603050405020304" pitchFamily="18" charset="0"/>
              <a:cs typeface="Times New Roman" panose="02020603050405020304" pitchFamily="18" charset="0"/>
            </a:endParaRPr>
          </a:p>
          <a:p>
            <a:pPr marL="0" indent="0">
              <a:spcBef>
                <a:spcPct val="0"/>
              </a:spcBef>
              <a:buNone/>
              <a:defRPr/>
            </a:pPr>
            <a:r>
              <a:rPr lang="en-US" altLang="cs-CZ" sz="2400" dirty="0">
                <a:latin typeface="Times New Roman" panose="02020603050405020304" pitchFamily="18" charset="0"/>
                <a:cs typeface="Times New Roman" panose="02020603050405020304" pitchFamily="18" charset="0"/>
              </a:rPr>
              <a:t>	</a:t>
            </a:r>
            <a:r>
              <a:rPr lang="cs-CZ" altLang="cs-CZ" sz="2400" dirty="0">
                <a:latin typeface="Times New Roman" panose="02020603050405020304" pitchFamily="18" charset="0"/>
                <a:cs typeface="Times New Roman" panose="02020603050405020304" pitchFamily="18" charset="0"/>
              </a:rPr>
              <a:t>(no </a:t>
            </a:r>
            <a:r>
              <a:rPr lang="cs-CZ" altLang="cs-CZ" sz="2400" dirty="0" err="1">
                <a:latin typeface="Times New Roman" panose="02020603050405020304" pitchFamily="18" charset="0"/>
                <a:cs typeface="Times New Roman" panose="02020603050405020304" pitchFamily="18" charset="0"/>
              </a:rPr>
              <a:t>later</a:t>
            </a:r>
            <a:r>
              <a:rPr lang="cs-CZ" altLang="cs-CZ" sz="2400" dirty="0">
                <a:latin typeface="Times New Roman" panose="02020603050405020304" pitchFamily="18" charset="0"/>
                <a:cs typeface="Times New Roman" panose="02020603050405020304" pitchFamily="18" charset="0"/>
              </a:rPr>
              <a:t> </a:t>
            </a:r>
            <a:r>
              <a:rPr lang="cs-CZ" altLang="cs-CZ" sz="2400" dirty="0" err="1">
                <a:latin typeface="Times New Roman" panose="02020603050405020304" pitchFamily="18" charset="0"/>
                <a:cs typeface="Times New Roman" panose="02020603050405020304" pitchFamily="18" charset="0"/>
              </a:rPr>
              <a:t>than</a:t>
            </a:r>
            <a:r>
              <a:rPr lang="cs-CZ" altLang="cs-CZ" sz="2400" dirty="0">
                <a:latin typeface="Times New Roman" panose="02020603050405020304" pitchFamily="18" charset="0"/>
                <a:cs typeface="Times New Roman" panose="02020603050405020304" pitchFamily="18" charset="0"/>
              </a:rPr>
              <a:t> 15. 12. </a:t>
            </a:r>
            <a:r>
              <a:rPr lang="cs-CZ" altLang="cs-CZ" sz="2400">
                <a:latin typeface="Times New Roman" panose="02020603050405020304" pitchFamily="18" charset="0"/>
                <a:cs typeface="Times New Roman" panose="02020603050405020304" pitchFamily="18" charset="0"/>
              </a:rPr>
              <a:t>2025) </a:t>
            </a:r>
            <a:r>
              <a:rPr lang="cs-CZ" altLang="cs-CZ" sz="2400" dirty="0">
                <a:latin typeface="Times New Roman" panose="02020603050405020304" pitchFamily="18" charset="0"/>
                <a:cs typeface="Times New Roman" panose="02020603050405020304" pitchFamily="18" charset="0"/>
              </a:rPr>
              <a:t>– </a:t>
            </a:r>
            <a:endParaRPr lang="en-US" altLang="cs-CZ" sz="2400" dirty="0">
              <a:latin typeface="Times New Roman" panose="02020603050405020304" pitchFamily="18" charset="0"/>
              <a:cs typeface="Times New Roman" panose="02020603050405020304" pitchFamily="18" charset="0"/>
            </a:endParaRPr>
          </a:p>
          <a:p>
            <a:pPr marL="0" indent="0">
              <a:spcBef>
                <a:spcPct val="0"/>
              </a:spcBef>
              <a:buNone/>
              <a:defRPr/>
            </a:pPr>
            <a:r>
              <a:rPr lang="en-US" altLang="cs-CZ" sz="2400" dirty="0">
                <a:latin typeface="Times New Roman" panose="02020603050405020304" pitchFamily="18" charset="0"/>
                <a:cs typeface="Times New Roman" panose="02020603050405020304" pitchFamily="18" charset="0"/>
              </a:rPr>
              <a:t>									</a:t>
            </a:r>
            <a:r>
              <a:rPr lang="cs-CZ" altLang="cs-CZ" sz="2400" dirty="0">
                <a:solidFill>
                  <a:srgbClr val="009999"/>
                </a:solidFill>
                <a:latin typeface="Times New Roman" panose="02020603050405020304" pitchFamily="18" charset="0"/>
                <a:cs typeface="Times New Roman" panose="02020603050405020304" pitchFamily="18" charset="0"/>
              </a:rPr>
              <a:t>10% </a:t>
            </a:r>
            <a:r>
              <a:rPr lang="cs-CZ" altLang="cs-CZ" sz="2400" dirty="0" err="1">
                <a:solidFill>
                  <a:srgbClr val="009999"/>
                </a:solidFill>
                <a:latin typeface="Times New Roman" panose="02020603050405020304" pitchFamily="18" charset="0"/>
                <a:cs typeface="Times New Roman" panose="02020603050405020304" pitchFamily="18" charset="0"/>
              </a:rPr>
              <a:t>of</a:t>
            </a:r>
            <a:r>
              <a:rPr lang="cs-CZ" altLang="cs-CZ" sz="2400" dirty="0">
                <a:solidFill>
                  <a:srgbClr val="009999"/>
                </a:solidFill>
                <a:latin typeface="Times New Roman" panose="02020603050405020304" pitchFamily="18" charset="0"/>
                <a:cs typeface="Times New Roman" panose="02020603050405020304" pitchFamily="18" charset="0"/>
              </a:rPr>
              <a:t> </a:t>
            </a:r>
            <a:r>
              <a:rPr lang="cs-CZ" altLang="cs-CZ" sz="2400" dirty="0" err="1">
                <a:solidFill>
                  <a:srgbClr val="009999"/>
                </a:solidFill>
                <a:latin typeface="Times New Roman" panose="02020603050405020304" pitchFamily="18" charset="0"/>
                <a:cs typeface="Times New Roman" panose="02020603050405020304" pitchFamily="18" charset="0"/>
              </a:rPr>
              <a:t>points</a:t>
            </a:r>
            <a:endParaRPr lang="cs-CZ" altLang="cs-CZ" sz="2400" dirty="0">
              <a:solidFill>
                <a:srgbClr val="009999"/>
              </a:solidFill>
              <a:latin typeface="Times New Roman" panose="02020603050405020304" pitchFamily="18" charset="0"/>
              <a:cs typeface="Times New Roman" panose="02020603050405020304" pitchFamily="18" charset="0"/>
            </a:endParaRPr>
          </a:p>
          <a:p>
            <a:pPr marL="0" indent="0">
              <a:spcBef>
                <a:spcPct val="0"/>
              </a:spcBef>
              <a:buNone/>
              <a:defRPr/>
            </a:pPr>
            <a:r>
              <a:rPr lang="en-US" altLang="cs-CZ" sz="2400" dirty="0">
                <a:latin typeface="Times New Roman" panose="02020603050405020304" pitchFamily="18" charset="0"/>
                <a:cs typeface="Times New Roman" panose="02020603050405020304" pitchFamily="18" charset="0"/>
              </a:rPr>
              <a:t>3. </a:t>
            </a:r>
            <a:r>
              <a:rPr lang="cs-CZ" altLang="cs-CZ" sz="2400" dirty="0" err="1">
                <a:solidFill>
                  <a:srgbClr val="00D5D0"/>
                </a:solidFill>
                <a:latin typeface="Times New Roman" panose="02020603050405020304" pitchFamily="18" charset="0"/>
                <a:cs typeface="Times New Roman" panose="02020603050405020304" pitchFamily="18" charset="0"/>
              </a:rPr>
              <a:t>Continuous</a:t>
            </a:r>
            <a:r>
              <a:rPr lang="cs-CZ" altLang="cs-CZ" sz="2400" dirty="0">
                <a:solidFill>
                  <a:srgbClr val="00D5D0"/>
                </a:solidFill>
                <a:latin typeface="Times New Roman" panose="02020603050405020304" pitchFamily="18" charset="0"/>
                <a:cs typeface="Times New Roman" panose="02020603050405020304" pitchFamily="18" charset="0"/>
              </a:rPr>
              <a:t> test </a:t>
            </a:r>
            <a:endParaRPr lang="en-US" altLang="cs-CZ" sz="2400" dirty="0">
              <a:solidFill>
                <a:srgbClr val="00D5D0"/>
              </a:solidFill>
              <a:latin typeface="Times New Roman" panose="02020603050405020304" pitchFamily="18" charset="0"/>
              <a:cs typeface="Times New Roman" panose="02020603050405020304" pitchFamily="18" charset="0"/>
            </a:endParaRPr>
          </a:p>
          <a:p>
            <a:pPr marL="0" indent="0">
              <a:spcBef>
                <a:spcPct val="0"/>
              </a:spcBef>
              <a:buNone/>
              <a:defRPr/>
            </a:pPr>
            <a:r>
              <a:rPr lang="en-US" altLang="cs-CZ" sz="2400" dirty="0">
                <a:latin typeface="Times New Roman" panose="02020603050405020304" pitchFamily="18" charset="0"/>
                <a:cs typeface="Times New Roman" panose="02020603050405020304" pitchFamily="18" charset="0"/>
              </a:rPr>
              <a:t>	</a:t>
            </a:r>
            <a:r>
              <a:rPr lang="cs-CZ" altLang="cs-CZ" sz="2400" dirty="0">
                <a:latin typeface="Times New Roman" panose="02020603050405020304" pitchFamily="18" charset="0"/>
                <a:cs typeface="Times New Roman" panose="02020603050405020304" pitchFamily="18" charset="0"/>
              </a:rPr>
              <a:t>(in </a:t>
            </a:r>
            <a:r>
              <a:rPr lang="cs-CZ" altLang="cs-CZ" sz="2400" dirty="0" err="1">
                <a:latin typeface="Times New Roman" panose="02020603050405020304" pitchFamily="18" charset="0"/>
                <a:cs typeface="Times New Roman" panose="02020603050405020304" pitchFamily="18" charset="0"/>
              </a:rPr>
              <a:t>the</a:t>
            </a:r>
            <a:r>
              <a:rPr lang="cs-CZ" altLang="cs-CZ" sz="2400" dirty="0">
                <a:latin typeface="Times New Roman" panose="02020603050405020304" pitchFamily="18" charset="0"/>
                <a:cs typeface="Times New Roman" panose="02020603050405020304" pitchFamily="18" charset="0"/>
              </a:rPr>
              <a:t> </a:t>
            </a:r>
            <a:r>
              <a:rPr lang="cs-CZ" altLang="cs-CZ" sz="2400" dirty="0" err="1">
                <a:latin typeface="Times New Roman" panose="02020603050405020304" pitchFamily="18" charset="0"/>
                <a:cs typeface="Times New Roman" panose="02020603050405020304" pitchFamily="18" charset="0"/>
              </a:rPr>
              <a:t>week</a:t>
            </a:r>
            <a:r>
              <a:rPr lang="cs-CZ" altLang="cs-CZ" sz="2400" dirty="0">
                <a:latin typeface="Times New Roman" panose="02020603050405020304" pitchFamily="18" charset="0"/>
                <a:cs typeface="Times New Roman" panose="02020603050405020304" pitchFamily="18" charset="0"/>
              </a:rPr>
              <a:t> 27. 10. – 31. 10. 2025) –</a:t>
            </a:r>
            <a:r>
              <a:rPr lang="en-US" altLang="cs-CZ" sz="2400" dirty="0">
                <a:latin typeface="Times New Roman" panose="02020603050405020304" pitchFamily="18" charset="0"/>
                <a:cs typeface="Times New Roman" panose="02020603050405020304" pitchFamily="18" charset="0"/>
              </a:rPr>
              <a:t> </a:t>
            </a:r>
          </a:p>
          <a:p>
            <a:pPr marL="0" indent="0">
              <a:spcBef>
                <a:spcPct val="0"/>
              </a:spcBef>
              <a:buNone/>
              <a:defRPr/>
            </a:pPr>
            <a:r>
              <a:rPr lang="en-US" altLang="cs-CZ" sz="2400" dirty="0">
                <a:latin typeface="Times New Roman" panose="02020603050405020304" pitchFamily="18" charset="0"/>
                <a:cs typeface="Times New Roman" panose="02020603050405020304" pitchFamily="18" charset="0"/>
              </a:rPr>
              <a:t>									</a:t>
            </a:r>
            <a:r>
              <a:rPr lang="cs-CZ" altLang="cs-CZ" sz="2400" dirty="0">
                <a:solidFill>
                  <a:srgbClr val="009999"/>
                </a:solidFill>
                <a:latin typeface="Times New Roman" panose="02020603050405020304" pitchFamily="18" charset="0"/>
                <a:cs typeface="Times New Roman" panose="02020603050405020304" pitchFamily="18" charset="0"/>
              </a:rPr>
              <a:t>20% </a:t>
            </a:r>
            <a:r>
              <a:rPr lang="cs-CZ" altLang="cs-CZ" sz="2400" dirty="0" err="1">
                <a:solidFill>
                  <a:srgbClr val="009999"/>
                </a:solidFill>
                <a:latin typeface="Times New Roman" panose="02020603050405020304" pitchFamily="18" charset="0"/>
                <a:cs typeface="Times New Roman" panose="02020603050405020304" pitchFamily="18" charset="0"/>
              </a:rPr>
              <a:t>of</a:t>
            </a:r>
            <a:r>
              <a:rPr lang="cs-CZ" altLang="cs-CZ" sz="2400" dirty="0">
                <a:solidFill>
                  <a:srgbClr val="009999"/>
                </a:solidFill>
                <a:latin typeface="Times New Roman" panose="02020603050405020304" pitchFamily="18" charset="0"/>
                <a:cs typeface="Times New Roman" panose="02020603050405020304" pitchFamily="18" charset="0"/>
              </a:rPr>
              <a:t> </a:t>
            </a:r>
            <a:r>
              <a:rPr lang="cs-CZ" altLang="cs-CZ" sz="2400" dirty="0" err="1">
                <a:solidFill>
                  <a:srgbClr val="009999"/>
                </a:solidFill>
                <a:latin typeface="Times New Roman" panose="02020603050405020304" pitchFamily="18" charset="0"/>
                <a:cs typeface="Times New Roman" panose="02020603050405020304" pitchFamily="18" charset="0"/>
              </a:rPr>
              <a:t>points</a:t>
            </a:r>
            <a:r>
              <a:rPr lang="cs-CZ" altLang="cs-CZ" sz="2400" dirty="0">
                <a:solidFill>
                  <a:srgbClr val="009999"/>
                </a:solidFill>
                <a:latin typeface="Times New Roman" panose="02020603050405020304" pitchFamily="18" charset="0"/>
                <a:cs typeface="Times New Roman" panose="02020603050405020304" pitchFamily="18" charset="0"/>
              </a:rPr>
              <a:t> </a:t>
            </a:r>
          </a:p>
          <a:p>
            <a:pPr marL="0" indent="0">
              <a:spcBef>
                <a:spcPct val="0"/>
              </a:spcBef>
              <a:buNone/>
              <a:defRPr/>
            </a:pPr>
            <a:r>
              <a:rPr lang="en-US" altLang="cs-CZ" sz="2400" dirty="0">
                <a:latin typeface="Times New Roman" panose="02020603050405020304" pitchFamily="18" charset="0"/>
                <a:cs typeface="Times New Roman" panose="02020603050405020304" pitchFamily="18" charset="0"/>
              </a:rPr>
              <a:t>4. </a:t>
            </a:r>
            <a:r>
              <a:rPr lang="cs-CZ" altLang="cs-CZ" sz="2400" dirty="0" err="1">
                <a:solidFill>
                  <a:srgbClr val="00D5D0"/>
                </a:solidFill>
                <a:latin typeface="Times New Roman" panose="02020603050405020304" pitchFamily="18" charset="0"/>
                <a:cs typeface="Times New Roman" panose="02020603050405020304" pitchFamily="18" charset="0"/>
              </a:rPr>
              <a:t>Final</a:t>
            </a:r>
            <a:r>
              <a:rPr lang="cs-CZ" altLang="cs-CZ" sz="2400" dirty="0">
                <a:solidFill>
                  <a:srgbClr val="00D5D0"/>
                </a:solidFill>
                <a:latin typeface="Times New Roman" panose="02020603050405020304" pitchFamily="18" charset="0"/>
                <a:cs typeface="Times New Roman" panose="02020603050405020304" pitchFamily="18" charset="0"/>
              </a:rPr>
              <a:t> </a:t>
            </a:r>
            <a:r>
              <a:rPr lang="cs-CZ" altLang="cs-CZ" sz="2400" dirty="0" err="1">
                <a:solidFill>
                  <a:srgbClr val="00D5D0"/>
                </a:solidFill>
                <a:latin typeface="Times New Roman" panose="02020603050405020304" pitchFamily="18" charset="0"/>
                <a:cs typeface="Times New Roman" panose="02020603050405020304" pitchFamily="18" charset="0"/>
              </a:rPr>
              <a:t>written</a:t>
            </a:r>
            <a:r>
              <a:rPr lang="cs-CZ" altLang="cs-CZ" sz="2400" dirty="0">
                <a:solidFill>
                  <a:srgbClr val="00D5D0"/>
                </a:solidFill>
                <a:latin typeface="Times New Roman" panose="02020603050405020304" pitchFamily="18" charset="0"/>
                <a:cs typeface="Times New Roman" panose="02020603050405020304" pitchFamily="18" charset="0"/>
              </a:rPr>
              <a:t> </a:t>
            </a:r>
            <a:r>
              <a:rPr lang="cs-CZ" altLang="cs-CZ" sz="2400" dirty="0" err="1">
                <a:solidFill>
                  <a:srgbClr val="00D5D0"/>
                </a:solidFill>
                <a:latin typeface="Times New Roman" panose="02020603050405020304" pitchFamily="18" charset="0"/>
                <a:cs typeface="Times New Roman" panose="02020603050405020304" pitchFamily="18" charset="0"/>
              </a:rPr>
              <a:t>exam</a:t>
            </a:r>
            <a:r>
              <a:rPr lang="cs-CZ" altLang="cs-CZ" sz="2400" dirty="0">
                <a:latin typeface="Times New Roman" panose="02020603050405020304" pitchFamily="18" charset="0"/>
                <a:cs typeface="Times New Roman" panose="02020603050405020304" pitchFamily="18" charset="0"/>
              </a:rPr>
              <a:t> – </a:t>
            </a:r>
            <a:endParaRPr lang="en-US" altLang="cs-CZ" sz="2400" dirty="0">
              <a:latin typeface="Times New Roman" panose="02020603050405020304" pitchFamily="18" charset="0"/>
              <a:cs typeface="Times New Roman" panose="02020603050405020304" pitchFamily="18" charset="0"/>
            </a:endParaRPr>
          </a:p>
          <a:p>
            <a:pPr marL="0" indent="0">
              <a:spcBef>
                <a:spcPct val="0"/>
              </a:spcBef>
              <a:buNone/>
              <a:defRPr/>
            </a:pPr>
            <a:r>
              <a:rPr lang="en-US" altLang="cs-CZ" sz="2400" dirty="0">
                <a:latin typeface="Times New Roman" panose="02020603050405020304" pitchFamily="18" charset="0"/>
                <a:cs typeface="Times New Roman" panose="02020603050405020304" pitchFamily="18" charset="0"/>
              </a:rPr>
              <a:t>									</a:t>
            </a:r>
            <a:r>
              <a:rPr lang="cs-CZ" altLang="cs-CZ" sz="2400" dirty="0">
                <a:solidFill>
                  <a:srgbClr val="009999"/>
                </a:solidFill>
                <a:latin typeface="Times New Roman" panose="02020603050405020304" pitchFamily="18" charset="0"/>
                <a:cs typeface="Times New Roman" panose="02020603050405020304" pitchFamily="18" charset="0"/>
              </a:rPr>
              <a:t>60% </a:t>
            </a:r>
            <a:r>
              <a:rPr lang="cs-CZ" altLang="cs-CZ" sz="2400" dirty="0" err="1">
                <a:solidFill>
                  <a:srgbClr val="009999"/>
                </a:solidFill>
                <a:latin typeface="Times New Roman" panose="02020603050405020304" pitchFamily="18" charset="0"/>
                <a:cs typeface="Times New Roman" panose="02020603050405020304" pitchFamily="18" charset="0"/>
              </a:rPr>
              <a:t>of</a:t>
            </a:r>
            <a:r>
              <a:rPr lang="cs-CZ" altLang="cs-CZ" sz="2400" dirty="0">
                <a:solidFill>
                  <a:srgbClr val="009999"/>
                </a:solidFill>
                <a:latin typeface="Times New Roman" panose="02020603050405020304" pitchFamily="18" charset="0"/>
                <a:cs typeface="Times New Roman" panose="02020603050405020304" pitchFamily="18" charset="0"/>
              </a:rPr>
              <a:t> </a:t>
            </a:r>
            <a:r>
              <a:rPr lang="cs-CZ" altLang="cs-CZ" sz="2400" dirty="0" err="1">
                <a:solidFill>
                  <a:srgbClr val="009999"/>
                </a:solidFill>
                <a:latin typeface="Times New Roman" panose="02020603050405020304" pitchFamily="18" charset="0"/>
                <a:cs typeface="Times New Roman" panose="02020603050405020304" pitchFamily="18" charset="0"/>
              </a:rPr>
              <a:t>points</a:t>
            </a:r>
            <a:endParaRPr lang="en-GB" altLang="cs-CZ" sz="2400" dirty="0">
              <a:solidFill>
                <a:srgbClr val="009999"/>
              </a:solidFill>
              <a:latin typeface="Times New Roman" panose="02020603050405020304" pitchFamily="18" charset="0"/>
              <a:cs typeface="Times New Roman" panose="02020603050405020304" pitchFamily="18" charset="0"/>
            </a:endParaRPr>
          </a:p>
          <a:p>
            <a:pPr marL="0" indent="0">
              <a:spcBef>
                <a:spcPct val="0"/>
              </a:spcBef>
              <a:buNone/>
              <a:defRPr/>
            </a:pPr>
            <a:endParaRPr lang="en-GB" altLang="cs-CZ" sz="2400" dirty="0">
              <a:latin typeface="Times New Roman" panose="02020603050405020304" pitchFamily="18" charset="0"/>
              <a:cs typeface="Times New Roman" panose="02020603050405020304" pitchFamily="18" charset="0"/>
            </a:endParaRPr>
          </a:p>
          <a:p>
            <a:pPr marL="0" indent="0">
              <a:spcBef>
                <a:spcPct val="0"/>
              </a:spcBef>
              <a:buNone/>
              <a:defRPr/>
            </a:pPr>
            <a:r>
              <a:rPr lang="en-GB" altLang="cs-CZ" sz="2400" dirty="0">
                <a:latin typeface="Times New Roman" panose="02020603050405020304" pitchFamily="18" charset="0"/>
                <a:cs typeface="Times New Roman" panose="02020603050405020304" pitchFamily="18" charset="0"/>
              </a:rPr>
              <a:t>Consultation: Wednesday and Thursday</a:t>
            </a:r>
          </a:p>
          <a:p>
            <a:pPr marL="0" indent="0">
              <a:spcBef>
                <a:spcPct val="0"/>
              </a:spcBef>
              <a:buNone/>
              <a:defRPr/>
            </a:pPr>
            <a:r>
              <a:rPr lang="en-GB" altLang="cs-CZ" sz="2400" dirty="0">
                <a:latin typeface="Times New Roman" panose="02020603050405020304" pitchFamily="18" charset="0"/>
                <a:cs typeface="Times New Roman" panose="02020603050405020304" pitchFamily="18" charset="0"/>
              </a:rPr>
              <a:t>		(better to have an appointment in advance)</a:t>
            </a:r>
          </a:p>
          <a:p>
            <a:pPr marL="0" indent="0">
              <a:spcBef>
                <a:spcPct val="0"/>
              </a:spcBef>
              <a:buNone/>
              <a:defRPr/>
            </a:pPr>
            <a:r>
              <a:rPr lang="en-GB" altLang="cs-CZ" sz="2400" dirty="0">
                <a:latin typeface="Times New Roman" panose="02020603050405020304" pitchFamily="18" charset="0"/>
                <a:cs typeface="Times New Roman" panose="02020603050405020304" pitchFamily="18" charset="0"/>
              </a:rPr>
              <a:t>Contact Details: </a:t>
            </a:r>
            <a:r>
              <a:rPr lang="en-GB" altLang="cs-CZ" sz="2400" dirty="0">
                <a:solidFill>
                  <a:srgbClr val="009999"/>
                </a:solidFill>
                <a:latin typeface="Times New Roman" panose="02020603050405020304" pitchFamily="18" charset="0"/>
                <a:cs typeface="Times New Roman" panose="02020603050405020304" pitchFamily="18" charset="0"/>
                <a:hlinkClick r:id="rId2"/>
              </a:rPr>
              <a:t>shariq@opf.slu.cz</a:t>
            </a:r>
            <a:endParaRPr lang="en-GB" altLang="cs-CZ" sz="2400" dirty="0">
              <a:solidFill>
                <a:srgbClr val="009999"/>
              </a:solidFill>
              <a:latin typeface="Times New Roman" panose="02020603050405020304" pitchFamily="18" charset="0"/>
              <a:cs typeface="Times New Roman" panose="02020603050405020304" pitchFamily="18" charset="0"/>
            </a:endParaRPr>
          </a:p>
          <a:p>
            <a:pPr marL="0" indent="0">
              <a:spcBef>
                <a:spcPct val="0"/>
              </a:spcBef>
              <a:buNone/>
              <a:defRPr/>
            </a:pPr>
            <a:r>
              <a:rPr lang="en-GB" altLang="cs-CZ" sz="2400" dirty="0">
                <a:latin typeface="Times New Roman" panose="02020603050405020304" pitchFamily="18" charset="0"/>
                <a:cs typeface="Times New Roman" panose="02020603050405020304" pitchFamily="18" charset="0"/>
              </a:rPr>
              <a:t>Room: 205</a:t>
            </a:r>
            <a:endParaRPr lang="cs-CZ" altLang="cs-CZ" sz="2400" dirty="0">
              <a:latin typeface="Times New Roman" panose="02020603050405020304" pitchFamily="18" charset="0"/>
              <a:cs typeface="Times New Roman" panose="02020603050405020304" pitchFamily="18" charset="0"/>
            </a:endParaRPr>
          </a:p>
        </p:txBody>
      </p:sp>
      <p:pic>
        <p:nvPicPr>
          <p:cNvPr id="4" name="Obrázek 1">
            <a:extLst>
              <a:ext uri="{FF2B5EF4-FFF2-40B4-BE49-F238E27FC236}">
                <a16:creationId xmlns:a16="http://schemas.microsoft.com/office/drawing/2014/main" id="{FBCB5D81-FA8D-42E2-8174-5F8281DFB7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extLst>
      <p:ext uri="{BB962C8B-B14F-4D97-AF65-F5344CB8AC3E}">
        <p14:creationId xmlns:p14="http://schemas.microsoft.com/office/powerpoint/2010/main" val="3136806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D3BE9F04-06B1-4C09-8CA7-E528EE8B535D}"/>
              </a:ext>
            </a:extLst>
          </p:cNvPr>
          <p:cNvSpPr>
            <a:spLocks noGrp="1" noChangeArrowheads="1"/>
          </p:cNvSpPr>
          <p:nvPr>
            <p:ph type="title"/>
          </p:nvPr>
        </p:nvSpPr>
        <p:spPr>
          <a:xfrm>
            <a:off x="1790700" y="152400"/>
            <a:ext cx="8648700" cy="838200"/>
          </a:xfrm>
          <a:noFill/>
        </p:spPr>
        <p:txBody>
          <a:bodyPr/>
          <a:lstStyle/>
          <a:p>
            <a:pPr eaLnBrk="1" hangingPunct="1"/>
            <a:r>
              <a:rPr lang="en-US" altLang="en-US" sz="3000" dirty="0">
                <a:latin typeface="Times New Roman" panose="02020603050405020304" pitchFamily="18" charset="0"/>
                <a:cs typeface="Times New Roman" panose="02020603050405020304" pitchFamily="18" charset="0"/>
              </a:rPr>
              <a:t>Question  2:  What  Is  Competition  Like  and How  Strong  Are  the  Competitive  Forces?</a:t>
            </a:r>
          </a:p>
        </p:txBody>
      </p:sp>
      <p:sp>
        <p:nvSpPr>
          <p:cNvPr id="299011" name="Rectangle 3">
            <a:extLst>
              <a:ext uri="{FF2B5EF4-FFF2-40B4-BE49-F238E27FC236}">
                <a16:creationId xmlns:a16="http://schemas.microsoft.com/office/drawing/2014/main" id="{BF1A8753-F00D-42E4-B276-A8A485312883}"/>
              </a:ext>
            </a:extLst>
          </p:cNvPr>
          <p:cNvSpPr>
            <a:spLocks noGrp="1" noChangeArrowheads="1"/>
          </p:cNvSpPr>
          <p:nvPr>
            <p:ph type="body" idx="1"/>
          </p:nvPr>
        </p:nvSpPr>
        <p:spPr>
          <a:xfrm>
            <a:off x="1771650" y="1752600"/>
            <a:ext cx="6686550" cy="4457700"/>
          </a:xfrm>
          <a:noFill/>
        </p:spPr>
        <p:txBody>
          <a:bodyPr/>
          <a:lstStyle/>
          <a:p>
            <a:pPr eaLnBrk="1" hangingPunct="1">
              <a:spcAft>
                <a:spcPct val="20000"/>
              </a:spcAft>
            </a:pPr>
            <a:r>
              <a:rPr lang="en-US" altLang="en-US" sz="2400" dirty="0">
                <a:latin typeface="Times New Roman" panose="02020603050405020304" pitchFamily="18" charset="0"/>
                <a:cs typeface="Times New Roman" panose="02020603050405020304" pitchFamily="18" charset="0"/>
              </a:rPr>
              <a:t>To identify</a:t>
            </a:r>
          </a:p>
          <a:p>
            <a:pPr marL="971550" lvl="1" indent="-407988">
              <a:spcAft>
                <a:spcPct val="20000"/>
              </a:spcAft>
            </a:pPr>
            <a:r>
              <a:rPr lang="en-US" altLang="en-US" sz="2800" dirty="0">
                <a:latin typeface="Times New Roman" panose="02020603050405020304" pitchFamily="18" charset="0"/>
                <a:cs typeface="Times New Roman" panose="02020603050405020304" pitchFamily="18" charset="0"/>
              </a:rPr>
              <a:t>Main </a:t>
            </a:r>
            <a:r>
              <a:rPr lang="en-US" altLang="en-US" dirty="0">
                <a:solidFill>
                  <a:srgbClr val="009999"/>
                </a:solidFill>
                <a:latin typeface="Times New Roman" panose="02020603050405020304" pitchFamily="18" charset="0"/>
                <a:cs typeface="Times New Roman" panose="02020603050405020304" pitchFamily="18" charset="0"/>
              </a:rPr>
              <a:t>sources</a:t>
            </a:r>
            <a:r>
              <a:rPr lang="en-US" altLang="en-US" sz="2800" dirty="0">
                <a:latin typeface="Times New Roman" panose="02020603050405020304" pitchFamily="18" charset="0"/>
                <a:cs typeface="Times New Roman" panose="02020603050405020304" pitchFamily="18" charset="0"/>
              </a:rPr>
              <a:t> of     competitive forces</a:t>
            </a:r>
          </a:p>
          <a:p>
            <a:pPr marL="971550" lvl="1" indent="-407988">
              <a:spcAft>
                <a:spcPct val="20000"/>
              </a:spcAft>
            </a:pPr>
            <a:r>
              <a:rPr lang="en-US" altLang="en-US" dirty="0">
                <a:solidFill>
                  <a:srgbClr val="009999"/>
                </a:solidFill>
                <a:latin typeface="Times New Roman" panose="02020603050405020304" pitchFamily="18" charset="0"/>
                <a:cs typeface="Times New Roman" panose="02020603050405020304" pitchFamily="18" charset="0"/>
              </a:rPr>
              <a:t>Strength</a:t>
            </a:r>
            <a:r>
              <a:rPr lang="en-US" altLang="en-US" sz="2800" dirty="0">
                <a:latin typeface="Times New Roman" panose="02020603050405020304" pitchFamily="18" charset="0"/>
                <a:cs typeface="Times New Roman" panose="02020603050405020304" pitchFamily="18" charset="0"/>
              </a:rPr>
              <a:t> of these forces</a:t>
            </a:r>
          </a:p>
          <a:p>
            <a:pPr eaLnBrk="1" hangingPunct="1">
              <a:spcAft>
                <a:spcPct val="20000"/>
              </a:spcAft>
            </a:pPr>
            <a:r>
              <a:rPr lang="en-US" altLang="en-US" sz="2400" dirty="0">
                <a:latin typeface="Times New Roman" panose="02020603050405020304" pitchFamily="18" charset="0"/>
                <a:cs typeface="Times New Roman" panose="02020603050405020304" pitchFamily="18" charset="0"/>
              </a:rPr>
              <a:t>Key analytical tool</a:t>
            </a:r>
          </a:p>
          <a:p>
            <a:pPr marL="971550" lvl="1" indent="-407988">
              <a:spcAft>
                <a:spcPct val="20000"/>
              </a:spcAft>
            </a:pPr>
            <a:r>
              <a:rPr lang="en-US" altLang="en-US" dirty="0">
                <a:solidFill>
                  <a:srgbClr val="009999"/>
                </a:solidFill>
                <a:latin typeface="Times New Roman" panose="02020603050405020304" pitchFamily="18" charset="0"/>
                <a:cs typeface="Times New Roman" panose="02020603050405020304" pitchFamily="18" charset="0"/>
              </a:rPr>
              <a:t>Five Forces Model of Competition</a:t>
            </a:r>
          </a:p>
        </p:txBody>
      </p:sp>
      <p:sp>
        <p:nvSpPr>
          <p:cNvPr id="299012" name="AutoShape 4">
            <a:extLst>
              <a:ext uri="{FF2B5EF4-FFF2-40B4-BE49-F238E27FC236}">
                <a16:creationId xmlns:a16="http://schemas.microsoft.com/office/drawing/2014/main" id="{202E67AF-D3F2-42C1-B7A7-06754605CDF5}"/>
              </a:ext>
            </a:extLst>
          </p:cNvPr>
          <p:cNvSpPr>
            <a:spLocks noChangeArrowheads="1"/>
          </p:cNvSpPr>
          <p:nvPr/>
        </p:nvSpPr>
        <p:spPr bwMode="auto">
          <a:xfrm>
            <a:off x="4521200" y="1193800"/>
            <a:ext cx="3187700" cy="654050"/>
          </a:xfrm>
          <a:prstGeom prst="roundRect">
            <a:avLst>
              <a:gd name="adj" fmla="val 12458"/>
            </a:avLst>
          </a:prstGeom>
          <a:solidFill>
            <a:schemeClr val="accent1"/>
          </a:solidFill>
          <a:ln w="12700">
            <a:solidFill>
              <a:schemeClr val="accent2"/>
            </a:solidFill>
            <a:round/>
            <a:headEnd/>
            <a:tailEnd/>
          </a:ln>
        </p:spPr>
        <p:txBody>
          <a:bodyPr wrap="none"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9pPr>
          </a:lstStyle>
          <a:p>
            <a:pPr algn="ctr" eaLnBrk="1" hangingPunct="1">
              <a:spcBef>
                <a:spcPct val="0"/>
              </a:spcBef>
              <a:buClrTx/>
              <a:buFontTx/>
              <a:buNone/>
            </a:pPr>
            <a:r>
              <a:rPr lang="en-US" altLang="en-US" sz="3200" b="1">
                <a:solidFill>
                  <a:schemeClr val="accent2"/>
                </a:solidFill>
              </a:rPr>
              <a:t>Objective</a:t>
            </a:r>
          </a:p>
        </p:txBody>
      </p:sp>
      <p:grpSp>
        <p:nvGrpSpPr>
          <p:cNvPr id="299013" name="Group 5">
            <a:extLst>
              <a:ext uri="{FF2B5EF4-FFF2-40B4-BE49-F238E27FC236}">
                <a16:creationId xmlns:a16="http://schemas.microsoft.com/office/drawing/2014/main" id="{2C09DACD-9405-4BFE-B2E4-1B38B0506EA1}"/>
              </a:ext>
            </a:extLst>
          </p:cNvPr>
          <p:cNvGrpSpPr>
            <a:grpSpLocks/>
          </p:cNvGrpSpPr>
          <p:nvPr/>
        </p:nvGrpSpPr>
        <p:grpSpPr bwMode="auto">
          <a:xfrm>
            <a:off x="7210004" y="2234552"/>
            <a:ext cx="3302000" cy="4210050"/>
            <a:chOff x="3617" y="1196"/>
            <a:chExt cx="2080" cy="2652"/>
          </a:xfrm>
        </p:grpSpPr>
        <p:grpSp>
          <p:nvGrpSpPr>
            <p:cNvPr id="299014" name="Group 6">
              <a:extLst>
                <a:ext uri="{FF2B5EF4-FFF2-40B4-BE49-F238E27FC236}">
                  <a16:creationId xmlns:a16="http://schemas.microsoft.com/office/drawing/2014/main" id="{5EA33D2A-3574-4CDE-B745-C1E890C30A39}"/>
                </a:ext>
              </a:extLst>
            </p:cNvPr>
            <p:cNvGrpSpPr>
              <a:grpSpLocks/>
            </p:cNvGrpSpPr>
            <p:nvPr/>
          </p:nvGrpSpPr>
          <p:grpSpPr bwMode="auto">
            <a:xfrm>
              <a:off x="3617" y="1196"/>
              <a:ext cx="1280" cy="2652"/>
              <a:chOff x="3617" y="1196"/>
              <a:chExt cx="1280" cy="2652"/>
            </a:xfrm>
          </p:grpSpPr>
          <p:sp>
            <p:nvSpPr>
              <p:cNvPr id="299074" name="Freeform 7">
                <a:extLst>
                  <a:ext uri="{FF2B5EF4-FFF2-40B4-BE49-F238E27FC236}">
                    <a16:creationId xmlns:a16="http://schemas.microsoft.com/office/drawing/2014/main" id="{6B66CECC-49D8-4B69-B1FF-9323A1691EF6}"/>
                  </a:ext>
                </a:extLst>
              </p:cNvPr>
              <p:cNvSpPr>
                <a:spLocks/>
              </p:cNvSpPr>
              <p:nvPr/>
            </p:nvSpPr>
            <p:spPr bwMode="auto">
              <a:xfrm>
                <a:off x="4724" y="1878"/>
                <a:ext cx="173" cy="246"/>
              </a:xfrm>
              <a:custGeom>
                <a:avLst/>
                <a:gdLst>
                  <a:gd name="T0" fmla="*/ 1 w 347"/>
                  <a:gd name="T1" fmla="*/ 68 h 246"/>
                  <a:gd name="T2" fmla="*/ 3 w 347"/>
                  <a:gd name="T3" fmla="*/ 43 h 246"/>
                  <a:gd name="T4" fmla="*/ 6 w 347"/>
                  <a:gd name="T5" fmla="*/ 26 h 246"/>
                  <a:gd name="T6" fmla="*/ 9 w 347"/>
                  <a:gd name="T7" fmla="*/ 12 h 246"/>
                  <a:gd name="T8" fmla="*/ 12 w 347"/>
                  <a:gd name="T9" fmla="*/ 1 h 246"/>
                  <a:gd name="T10" fmla="*/ 13 w 347"/>
                  <a:gd name="T11" fmla="*/ 0 h 246"/>
                  <a:gd name="T12" fmla="*/ 14 w 347"/>
                  <a:gd name="T13" fmla="*/ 7 h 246"/>
                  <a:gd name="T14" fmla="*/ 16 w 347"/>
                  <a:gd name="T15" fmla="*/ 16 h 246"/>
                  <a:gd name="T16" fmla="*/ 18 w 347"/>
                  <a:gd name="T17" fmla="*/ 23 h 246"/>
                  <a:gd name="T18" fmla="*/ 18 w 347"/>
                  <a:gd name="T19" fmla="*/ 30 h 246"/>
                  <a:gd name="T20" fmla="*/ 18 w 347"/>
                  <a:gd name="T21" fmla="*/ 43 h 246"/>
                  <a:gd name="T22" fmla="*/ 19 w 347"/>
                  <a:gd name="T23" fmla="*/ 62 h 246"/>
                  <a:gd name="T24" fmla="*/ 20 w 347"/>
                  <a:gd name="T25" fmla="*/ 88 h 246"/>
                  <a:gd name="T26" fmla="*/ 21 w 347"/>
                  <a:gd name="T27" fmla="*/ 114 h 246"/>
                  <a:gd name="T28" fmla="*/ 21 w 347"/>
                  <a:gd name="T29" fmla="*/ 133 h 246"/>
                  <a:gd name="T30" fmla="*/ 21 w 347"/>
                  <a:gd name="T31" fmla="*/ 154 h 246"/>
                  <a:gd name="T32" fmla="*/ 12 w 347"/>
                  <a:gd name="T33" fmla="*/ 243 h 246"/>
                  <a:gd name="T34" fmla="*/ 10 w 347"/>
                  <a:gd name="T35" fmla="*/ 246 h 246"/>
                  <a:gd name="T36" fmla="*/ 10 w 347"/>
                  <a:gd name="T37" fmla="*/ 242 h 246"/>
                  <a:gd name="T38" fmla="*/ 8 w 347"/>
                  <a:gd name="T39" fmla="*/ 230 h 246"/>
                  <a:gd name="T40" fmla="*/ 7 w 347"/>
                  <a:gd name="T41" fmla="*/ 218 h 246"/>
                  <a:gd name="T42" fmla="*/ 5 w 347"/>
                  <a:gd name="T43" fmla="*/ 211 h 246"/>
                  <a:gd name="T44" fmla="*/ 4 w 347"/>
                  <a:gd name="T45" fmla="*/ 206 h 246"/>
                  <a:gd name="T46" fmla="*/ 4 w 347"/>
                  <a:gd name="T47" fmla="*/ 196 h 246"/>
                  <a:gd name="T48" fmla="*/ 3 w 347"/>
                  <a:gd name="T49" fmla="*/ 169 h 246"/>
                  <a:gd name="T50" fmla="*/ 0 w 347"/>
                  <a:gd name="T51" fmla="*/ 133 h 246"/>
                  <a:gd name="T52" fmla="*/ 1 w 347"/>
                  <a:gd name="T53" fmla="*/ 68 h 2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7"/>
                  <a:gd name="T82" fmla="*/ 0 h 246"/>
                  <a:gd name="T83" fmla="*/ 347 w 347"/>
                  <a:gd name="T84" fmla="*/ 246 h 2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7" h="246">
                    <a:moveTo>
                      <a:pt x="22" y="68"/>
                    </a:moveTo>
                    <a:lnTo>
                      <a:pt x="61" y="43"/>
                    </a:lnTo>
                    <a:lnTo>
                      <a:pt x="106" y="26"/>
                    </a:lnTo>
                    <a:lnTo>
                      <a:pt x="158" y="12"/>
                    </a:lnTo>
                    <a:lnTo>
                      <a:pt x="201" y="1"/>
                    </a:lnTo>
                    <a:lnTo>
                      <a:pt x="215" y="0"/>
                    </a:lnTo>
                    <a:lnTo>
                      <a:pt x="235" y="7"/>
                    </a:lnTo>
                    <a:lnTo>
                      <a:pt x="267" y="16"/>
                    </a:lnTo>
                    <a:lnTo>
                      <a:pt x="288" y="23"/>
                    </a:lnTo>
                    <a:lnTo>
                      <a:pt x="297" y="30"/>
                    </a:lnTo>
                    <a:lnTo>
                      <a:pt x="301" y="43"/>
                    </a:lnTo>
                    <a:lnTo>
                      <a:pt x="308" y="62"/>
                    </a:lnTo>
                    <a:lnTo>
                      <a:pt x="324" y="88"/>
                    </a:lnTo>
                    <a:lnTo>
                      <a:pt x="337" y="114"/>
                    </a:lnTo>
                    <a:lnTo>
                      <a:pt x="346" y="133"/>
                    </a:lnTo>
                    <a:lnTo>
                      <a:pt x="347" y="154"/>
                    </a:lnTo>
                    <a:lnTo>
                      <a:pt x="198" y="243"/>
                    </a:lnTo>
                    <a:lnTo>
                      <a:pt x="175" y="246"/>
                    </a:lnTo>
                    <a:lnTo>
                      <a:pt x="164" y="242"/>
                    </a:lnTo>
                    <a:lnTo>
                      <a:pt x="141" y="230"/>
                    </a:lnTo>
                    <a:lnTo>
                      <a:pt x="112" y="218"/>
                    </a:lnTo>
                    <a:lnTo>
                      <a:pt x="86" y="211"/>
                    </a:lnTo>
                    <a:lnTo>
                      <a:pt x="74" y="206"/>
                    </a:lnTo>
                    <a:lnTo>
                      <a:pt x="66" y="196"/>
                    </a:lnTo>
                    <a:lnTo>
                      <a:pt x="49" y="169"/>
                    </a:lnTo>
                    <a:lnTo>
                      <a:pt x="0" y="133"/>
                    </a:lnTo>
                    <a:lnTo>
                      <a:pt x="22" y="68"/>
                    </a:lnTo>
                    <a:close/>
                  </a:path>
                </a:pathLst>
              </a:custGeom>
              <a:solidFill>
                <a:srgbClr val="FFA080"/>
              </a:solidFill>
              <a:ln w="9525">
                <a:solidFill>
                  <a:srgbClr val="000000"/>
                </a:solidFill>
                <a:round/>
                <a:headEnd/>
                <a:tailEnd/>
              </a:ln>
            </p:spPr>
            <p:txBody>
              <a:bodyPr/>
              <a:lstStyle/>
              <a:p>
                <a:endParaRPr lang="en-US"/>
              </a:p>
            </p:txBody>
          </p:sp>
          <p:grpSp>
            <p:nvGrpSpPr>
              <p:cNvPr id="299075" name="Group 8">
                <a:extLst>
                  <a:ext uri="{FF2B5EF4-FFF2-40B4-BE49-F238E27FC236}">
                    <a16:creationId xmlns:a16="http://schemas.microsoft.com/office/drawing/2014/main" id="{4D3B52FE-1C59-4519-ACCC-994DEDE791CE}"/>
                  </a:ext>
                </a:extLst>
              </p:cNvPr>
              <p:cNvGrpSpPr>
                <a:grpSpLocks/>
              </p:cNvGrpSpPr>
              <p:nvPr/>
            </p:nvGrpSpPr>
            <p:grpSpPr bwMode="auto">
              <a:xfrm>
                <a:off x="4126" y="1196"/>
                <a:ext cx="308" cy="597"/>
                <a:chOff x="4126" y="1196"/>
                <a:chExt cx="308" cy="597"/>
              </a:xfrm>
            </p:grpSpPr>
            <p:grpSp>
              <p:nvGrpSpPr>
                <p:cNvPr id="299115" name="Group 9">
                  <a:extLst>
                    <a:ext uri="{FF2B5EF4-FFF2-40B4-BE49-F238E27FC236}">
                      <a16:creationId xmlns:a16="http://schemas.microsoft.com/office/drawing/2014/main" id="{646ABDE1-91C5-4AA9-BA3D-542D0EB02BE5}"/>
                    </a:ext>
                  </a:extLst>
                </p:cNvPr>
                <p:cNvGrpSpPr>
                  <a:grpSpLocks/>
                </p:cNvGrpSpPr>
                <p:nvPr/>
              </p:nvGrpSpPr>
              <p:grpSpPr bwMode="auto">
                <a:xfrm>
                  <a:off x="4166" y="1215"/>
                  <a:ext cx="268" cy="578"/>
                  <a:chOff x="4166" y="1215"/>
                  <a:chExt cx="268" cy="578"/>
                </a:xfrm>
              </p:grpSpPr>
              <p:sp>
                <p:nvSpPr>
                  <p:cNvPr id="299117" name="Freeform 10">
                    <a:extLst>
                      <a:ext uri="{FF2B5EF4-FFF2-40B4-BE49-F238E27FC236}">
                        <a16:creationId xmlns:a16="http://schemas.microsoft.com/office/drawing/2014/main" id="{C4522BB7-7F4A-492B-B610-731B593BFF65}"/>
                      </a:ext>
                    </a:extLst>
                  </p:cNvPr>
                  <p:cNvSpPr>
                    <a:spLocks/>
                  </p:cNvSpPr>
                  <p:nvPr/>
                </p:nvSpPr>
                <p:spPr bwMode="auto">
                  <a:xfrm>
                    <a:off x="4308" y="1530"/>
                    <a:ext cx="74" cy="123"/>
                  </a:xfrm>
                  <a:custGeom>
                    <a:avLst/>
                    <a:gdLst>
                      <a:gd name="T0" fmla="*/ 10 w 147"/>
                      <a:gd name="T1" fmla="*/ 40 h 123"/>
                      <a:gd name="T2" fmla="*/ 10 w 147"/>
                      <a:gd name="T3" fmla="*/ 123 h 123"/>
                      <a:gd name="T4" fmla="*/ 0 w 147"/>
                      <a:gd name="T5" fmla="*/ 7 h 123"/>
                      <a:gd name="T6" fmla="*/ 3 w 147"/>
                      <a:gd name="T7" fmla="*/ 0 h 123"/>
                      <a:gd name="T8" fmla="*/ 10 w 147"/>
                      <a:gd name="T9" fmla="*/ 40 h 123"/>
                      <a:gd name="T10" fmla="*/ 0 60000 65536"/>
                      <a:gd name="T11" fmla="*/ 0 60000 65536"/>
                      <a:gd name="T12" fmla="*/ 0 60000 65536"/>
                      <a:gd name="T13" fmla="*/ 0 60000 65536"/>
                      <a:gd name="T14" fmla="*/ 0 60000 65536"/>
                      <a:gd name="T15" fmla="*/ 0 w 147"/>
                      <a:gd name="T16" fmla="*/ 0 h 123"/>
                      <a:gd name="T17" fmla="*/ 147 w 147"/>
                      <a:gd name="T18" fmla="*/ 123 h 123"/>
                    </a:gdLst>
                    <a:ahLst/>
                    <a:cxnLst>
                      <a:cxn ang="T10">
                        <a:pos x="T0" y="T1"/>
                      </a:cxn>
                      <a:cxn ang="T11">
                        <a:pos x="T2" y="T3"/>
                      </a:cxn>
                      <a:cxn ang="T12">
                        <a:pos x="T4" y="T5"/>
                      </a:cxn>
                      <a:cxn ang="T13">
                        <a:pos x="T6" y="T7"/>
                      </a:cxn>
                      <a:cxn ang="T14">
                        <a:pos x="T8" y="T9"/>
                      </a:cxn>
                    </a:cxnLst>
                    <a:rect l="T15" t="T16" r="T17" b="T18"/>
                    <a:pathLst>
                      <a:path w="147" h="123">
                        <a:moveTo>
                          <a:pt x="147" y="40"/>
                        </a:moveTo>
                        <a:lnTo>
                          <a:pt x="147" y="123"/>
                        </a:lnTo>
                        <a:lnTo>
                          <a:pt x="0" y="7"/>
                        </a:lnTo>
                        <a:lnTo>
                          <a:pt x="47" y="0"/>
                        </a:lnTo>
                        <a:lnTo>
                          <a:pt x="147" y="40"/>
                        </a:lnTo>
                        <a:close/>
                      </a:path>
                    </a:pathLst>
                  </a:custGeom>
                  <a:solidFill>
                    <a:srgbClr val="FFFFFF"/>
                  </a:solidFill>
                  <a:ln w="9525">
                    <a:solidFill>
                      <a:srgbClr val="000000"/>
                    </a:solidFill>
                    <a:round/>
                    <a:headEnd/>
                    <a:tailEnd/>
                  </a:ln>
                </p:spPr>
                <p:txBody>
                  <a:bodyPr/>
                  <a:lstStyle/>
                  <a:p>
                    <a:endParaRPr lang="en-US"/>
                  </a:p>
                </p:txBody>
              </p:sp>
              <p:sp>
                <p:nvSpPr>
                  <p:cNvPr id="299118" name="Freeform 11">
                    <a:extLst>
                      <a:ext uri="{FF2B5EF4-FFF2-40B4-BE49-F238E27FC236}">
                        <a16:creationId xmlns:a16="http://schemas.microsoft.com/office/drawing/2014/main" id="{D153415B-5C51-4A20-AC60-664DAC580926}"/>
                      </a:ext>
                    </a:extLst>
                  </p:cNvPr>
                  <p:cNvSpPr>
                    <a:spLocks/>
                  </p:cNvSpPr>
                  <p:nvPr/>
                </p:nvSpPr>
                <p:spPr bwMode="auto">
                  <a:xfrm>
                    <a:off x="4166" y="1215"/>
                    <a:ext cx="268" cy="578"/>
                  </a:xfrm>
                  <a:custGeom>
                    <a:avLst/>
                    <a:gdLst>
                      <a:gd name="T0" fmla="*/ 18 w 535"/>
                      <a:gd name="T1" fmla="*/ 16 h 578"/>
                      <a:gd name="T2" fmla="*/ 20 w 535"/>
                      <a:gd name="T3" fmla="*/ 47 h 578"/>
                      <a:gd name="T4" fmla="*/ 21 w 535"/>
                      <a:gd name="T5" fmla="*/ 68 h 578"/>
                      <a:gd name="T6" fmla="*/ 22 w 535"/>
                      <a:gd name="T7" fmla="*/ 91 h 578"/>
                      <a:gd name="T8" fmla="*/ 23 w 535"/>
                      <a:gd name="T9" fmla="*/ 122 h 578"/>
                      <a:gd name="T10" fmla="*/ 24 w 535"/>
                      <a:gd name="T11" fmla="*/ 145 h 578"/>
                      <a:gd name="T12" fmla="*/ 25 w 535"/>
                      <a:gd name="T13" fmla="*/ 164 h 578"/>
                      <a:gd name="T14" fmla="*/ 25 w 535"/>
                      <a:gd name="T15" fmla="*/ 173 h 578"/>
                      <a:gd name="T16" fmla="*/ 26 w 535"/>
                      <a:gd name="T17" fmla="*/ 184 h 578"/>
                      <a:gd name="T18" fmla="*/ 28 w 535"/>
                      <a:gd name="T19" fmla="*/ 198 h 578"/>
                      <a:gd name="T20" fmla="*/ 29 w 535"/>
                      <a:gd name="T21" fmla="*/ 211 h 578"/>
                      <a:gd name="T22" fmla="*/ 31 w 535"/>
                      <a:gd name="T23" fmla="*/ 233 h 578"/>
                      <a:gd name="T24" fmla="*/ 32 w 535"/>
                      <a:gd name="T25" fmla="*/ 253 h 578"/>
                      <a:gd name="T26" fmla="*/ 34 w 535"/>
                      <a:gd name="T27" fmla="*/ 269 h 578"/>
                      <a:gd name="T28" fmla="*/ 34 w 535"/>
                      <a:gd name="T29" fmla="*/ 280 h 578"/>
                      <a:gd name="T30" fmla="*/ 34 w 535"/>
                      <a:gd name="T31" fmla="*/ 292 h 578"/>
                      <a:gd name="T32" fmla="*/ 32 w 535"/>
                      <a:gd name="T33" fmla="*/ 303 h 578"/>
                      <a:gd name="T34" fmla="*/ 31 w 535"/>
                      <a:gd name="T35" fmla="*/ 307 h 578"/>
                      <a:gd name="T36" fmla="*/ 30 w 535"/>
                      <a:gd name="T37" fmla="*/ 309 h 578"/>
                      <a:gd name="T38" fmla="*/ 29 w 535"/>
                      <a:gd name="T39" fmla="*/ 315 h 578"/>
                      <a:gd name="T40" fmla="*/ 28 w 535"/>
                      <a:gd name="T41" fmla="*/ 336 h 578"/>
                      <a:gd name="T42" fmla="*/ 28 w 535"/>
                      <a:gd name="T43" fmla="*/ 361 h 578"/>
                      <a:gd name="T44" fmla="*/ 22 w 535"/>
                      <a:gd name="T45" fmla="*/ 346 h 578"/>
                      <a:gd name="T46" fmla="*/ 28 w 535"/>
                      <a:gd name="T47" fmla="*/ 415 h 578"/>
                      <a:gd name="T48" fmla="*/ 29 w 535"/>
                      <a:gd name="T49" fmla="*/ 434 h 578"/>
                      <a:gd name="T50" fmla="*/ 29 w 535"/>
                      <a:gd name="T51" fmla="*/ 449 h 578"/>
                      <a:gd name="T52" fmla="*/ 30 w 535"/>
                      <a:gd name="T53" fmla="*/ 471 h 578"/>
                      <a:gd name="T54" fmla="*/ 30 w 535"/>
                      <a:gd name="T55" fmla="*/ 490 h 578"/>
                      <a:gd name="T56" fmla="*/ 29 w 535"/>
                      <a:gd name="T57" fmla="*/ 509 h 578"/>
                      <a:gd name="T58" fmla="*/ 28 w 535"/>
                      <a:gd name="T59" fmla="*/ 520 h 578"/>
                      <a:gd name="T60" fmla="*/ 26 w 535"/>
                      <a:gd name="T61" fmla="*/ 529 h 578"/>
                      <a:gd name="T62" fmla="*/ 25 w 535"/>
                      <a:gd name="T63" fmla="*/ 532 h 578"/>
                      <a:gd name="T64" fmla="*/ 22 w 535"/>
                      <a:gd name="T65" fmla="*/ 537 h 578"/>
                      <a:gd name="T66" fmla="*/ 19 w 535"/>
                      <a:gd name="T67" fmla="*/ 536 h 578"/>
                      <a:gd name="T68" fmla="*/ 17 w 535"/>
                      <a:gd name="T69" fmla="*/ 548 h 578"/>
                      <a:gd name="T70" fmla="*/ 12 w 535"/>
                      <a:gd name="T71" fmla="*/ 578 h 578"/>
                      <a:gd name="T72" fmla="*/ 3 w 535"/>
                      <a:gd name="T73" fmla="*/ 533 h 578"/>
                      <a:gd name="T74" fmla="*/ 1 w 535"/>
                      <a:gd name="T75" fmla="*/ 432 h 578"/>
                      <a:gd name="T76" fmla="*/ 0 w 535"/>
                      <a:gd name="T77" fmla="*/ 342 h 578"/>
                      <a:gd name="T78" fmla="*/ 1 w 535"/>
                      <a:gd name="T79" fmla="*/ 264 h 578"/>
                      <a:gd name="T80" fmla="*/ 2 w 535"/>
                      <a:gd name="T81" fmla="*/ 194 h 578"/>
                      <a:gd name="T82" fmla="*/ 4 w 535"/>
                      <a:gd name="T83" fmla="*/ 116 h 578"/>
                      <a:gd name="T84" fmla="*/ 6 w 535"/>
                      <a:gd name="T85" fmla="*/ 70 h 578"/>
                      <a:gd name="T86" fmla="*/ 9 w 535"/>
                      <a:gd name="T87" fmla="*/ 37 h 578"/>
                      <a:gd name="T88" fmla="*/ 11 w 535"/>
                      <a:gd name="T89" fmla="*/ 12 h 578"/>
                      <a:gd name="T90" fmla="*/ 14 w 535"/>
                      <a:gd name="T91" fmla="*/ 0 h 578"/>
                      <a:gd name="T92" fmla="*/ 17 w 535"/>
                      <a:gd name="T93" fmla="*/ 4 h 578"/>
                      <a:gd name="T94" fmla="*/ 18 w 535"/>
                      <a:gd name="T95" fmla="*/ 16 h 5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5"/>
                      <a:gd name="T145" fmla="*/ 0 h 578"/>
                      <a:gd name="T146" fmla="*/ 535 w 535"/>
                      <a:gd name="T147" fmla="*/ 578 h 5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5" h="578">
                        <a:moveTo>
                          <a:pt x="288" y="16"/>
                        </a:moveTo>
                        <a:lnTo>
                          <a:pt x="313" y="47"/>
                        </a:lnTo>
                        <a:lnTo>
                          <a:pt x="329" y="68"/>
                        </a:lnTo>
                        <a:lnTo>
                          <a:pt x="342" y="91"/>
                        </a:lnTo>
                        <a:lnTo>
                          <a:pt x="362" y="122"/>
                        </a:lnTo>
                        <a:lnTo>
                          <a:pt x="375" y="145"/>
                        </a:lnTo>
                        <a:lnTo>
                          <a:pt x="385" y="164"/>
                        </a:lnTo>
                        <a:lnTo>
                          <a:pt x="395" y="173"/>
                        </a:lnTo>
                        <a:lnTo>
                          <a:pt x="415" y="184"/>
                        </a:lnTo>
                        <a:lnTo>
                          <a:pt x="438" y="198"/>
                        </a:lnTo>
                        <a:lnTo>
                          <a:pt x="458" y="211"/>
                        </a:lnTo>
                        <a:lnTo>
                          <a:pt x="484" y="233"/>
                        </a:lnTo>
                        <a:lnTo>
                          <a:pt x="510" y="253"/>
                        </a:lnTo>
                        <a:lnTo>
                          <a:pt x="530" y="269"/>
                        </a:lnTo>
                        <a:lnTo>
                          <a:pt x="535" y="280"/>
                        </a:lnTo>
                        <a:lnTo>
                          <a:pt x="530" y="292"/>
                        </a:lnTo>
                        <a:lnTo>
                          <a:pt x="508" y="303"/>
                        </a:lnTo>
                        <a:lnTo>
                          <a:pt x="488" y="307"/>
                        </a:lnTo>
                        <a:lnTo>
                          <a:pt x="471" y="309"/>
                        </a:lnTo>
                        <a:lnTo>
                          <a:pt x="451" y="315"/>
                        </a:lnTo>
                        <a:lnTo>
                          <a:pt x="438" y="336"/>
                        </a:lnTo>
                        <a:lnTo>
                          <a:pt x="447" y="361"/>
                        </a:lnTo>
                        <a:lnTo>
                          <a:pt x="349" y="346"/>
                        </a:lnTo>
                        <a:lnTo>
                          <a:pt x="435" y="415"/>
                        </a:lnTo>
                        <a:lnTo>
                          <a:pt x="452" y="434"/>
                        </a:lnTo>
                        <a:lnTo>
                          <a:pt x="464" y="449"/>
                        </a:lnTo>
                        <a:lnTo>
                          <a:pt x="480" y="471"/>
                        </a:lnTo>
                        <a:lnTo>
                          <a:pt x="477" y="490"/>
                        </a:lnTo>
                        <a:lnTo>
                          <a:pt x="462" y="509"/>
                        </a:lnTo>
                        <a:lnTo>
                          <a:pt x="438" y="520"/>
                        </a:lnTo>
                        <a:lnTo>
                          <a:pt x="409" y="529"/>
                        </a:lnTo>
                        <a:lnTo>
                          <a:pt x="386" y="532"/>
                        </a:lnTo>
                        <a:lnTo>
                          <a:pt x="338" y="537"/>
                        </a:lnTo>
                        <a:lnTo>
                          <a:pt x="296" y="536"/>
                        </a:lnTo>
                        <a:lnTo>
                          <a:pt x="266" y="548"/>
                        </a:lnTo>
                        <a:lnTo>
                          <a:pt x="183" y="578"/>
                        </a:lnTo>
                        <a:lnTo>
                          <a:pt x="48" y="533"/>
                        </a:lnTo>
                        <a:lnTo>
                          <a:pt x="14" y="432"/>
                        </a:lnTo>
                        <a:lnTo>
                          <a:pt x="0" y="342"/>
                        </a:lnTo>
                        <a:lnTo>
                          <a:pt x="8" y="264"/>
                        </a:lnTo>
                        <a:lnTo>
                          <a:pt x="26" y="194"/>
                        </a:lnTo>
                        <a:lnTo>
                          <a:pt x="61" y="116"/>
                        </a:lnTo>
                        <a:lnTo>
                          <a:pt x="94" y="70"/>
                        </a:lnTo>
                        <a:lnTo>
                          <a:pt x="130" y="37"/>
                        </a:lnTo>
                        <a:lnTo>
                          <a:pt x="173" y="12"/>
                        </a:lnTo>
                        <a:lnTo>
                          <a:pt x="217" y="0"/>
                        </a:lnTo>
                        <a:lnTo>
                          <a:pt x="258" y="4"/>
                        </a:lnTo>
                        <a:lnTo>
                          <a:pt x="288" y="16"/>
                        </a:lnTo>
                        <a:close/>
                      </a:path>
                    </a:pathLst>
                  </a:custGeom>
                  <a:solidFill>
                    <a:srgbClr val="FFA080"/>
                  </a:solidFill>
                  <a:ln w="9525">
                    <a:solidFill>
                      <a:srgbClr val="000000"/>
                    </a:solidFill>
                    <a:round/>
                    <a:headEnd/>
                    <a:tailEnd/>
                  </a:ln>
                </p:spPr>
                <p:txBody>
                  <a:bodyPr/>
                  <a:lstStyle/>
                  <a:p>
                    <a:endParaRPr lang="en-US"/>
                  </a:p>
                </p:txBody>
              </p:sp>
            </p:grpSp>
            <p:sp>
              <p:nvSpPr>
                <p:cNvPr id="299116" name="Freeform 12">
                  <a:extLst>
                    <a:ext uri="{FF2B5EF4-FFF2-40B4-BE49-F238E27FC236}">
                      <a16:creationId xmlns:a16="http://schemas.microsoft.com/office/drawing/2014/main" id="{741FFCBF-1E1D-434F-9EF9-771D8FF280FA}"/>
                    </a:ext>
                  </a:extLst>
                </p:cNvPr>
                <p:cNvSpPr>
                  <a:spLocks/>
                </p:cNvSpPr>
                <p:nvPr/>
              </p:nvSpPr>
              <p:spPr bwMode="auto">
                <a:xfrm>
                  <a:off x="4126" y="1196"/>
                  <a:ext cx="227" cy="461"/>
                </a:xfrm>
                <a:custGeom>
                  <a:avLst/>
                  <a:gdLst>
                    <a:gd name="T0" fmla="*/ 6 w 454"/>
                    <a:gd name="T1" fmla="*/ 461 h 461"/>
                    <a:gd name="T2" fmla="*/ 5 w 454"/>
                    <a:gd name="T3" fmla="*/ 441 h 461"/>
                    <a:gd name="T4" fmla="*/ 3 w 454"/>
                    <a:gd name="T5" fmla="*/ 407 h 461"/>
                    <a:gd name="T6" fmla="*/ 2 w 454"/>
                    <a:gd name="T7" fmla="*/ 368 h 461"/>
                    <a:gd name="T8" fmla="*/ 1 w 454"/>
                    <a:gd name="T9" fmla="*/ 318 h 461"/>
                    <a:gd name="T10" fmla="*/ 0 w 454"/>
                    <a:gd name="T11" fmla="*/ 271 h 461"/>
                    <a:gd name="T12" fmla="*/ 0 w 454"/>
                    <a:gd name="T13" fmla="*/ 232 h 461"/>
                    <a:gd name="T14" fmla="*/ 1 w 454"/>
                    <a:gd name="T15" fmla="*/ 196 h 461"/>
                    <a:gd name="T16" fmla="*/ 2 w 454"/>
                    <a:gd name="T17" fmla="*/ 168 h 461"/>
                    <a:gd name="T18" fmla="*/ 4 w 454"/>
                    <a:gd name="T19" fmla="*/ 129 h 461"/>
                    <a:gd name="T20" fmla="*/ 6 w 454"/>
                    <a:gd name="T21" fmla="*/ 84 h 461"/>
                    <a:gd name="T22" fmla="*/ 9 w 454"/>
                    <a:gd name="T23" fmla="*/ 43 h 461"/>
                    <a:gd name="T24" fmla="*/ 12 w 454"/>
                    <a:gd name="T25" fmla="*/ 23 h 461"/>
                    <a:gd name="T26" fmla="*/ 15 w 454"/>
                    <a:gd name="T27" fmla="*/ 4 h 461"/>
                    <a:gd name="T28" fmla="*/ 19 w 454"/>
                    <a:gd name="T29" fmla="*/ 0 h 461"/>
                    <a:gd name="T30" fmla="*/ 23 w 454"/>
                    <a:gd name="T31" fmla="*/ 8 h 461"/>
                    <a:gd name="T32" fmla="*/ 26 w 454"/>
                    <a:gd name="T33" fmla="*/ 25 h 461"/>
                    <a:gd name="T34" fmla="*/ 28 w 454"/>
                    <a:gd name="T35" fmla="*/ 39 h 461"/>
                    <a:gd name="T36" fmla="*/ 29 w 454"/>
                    <a:gd name="T37" fmla="*/ 61 h 461"/>
                    <a:gd name="T38" fmla="*/ 27 w 454"/>
                    <a:gd name="T39" fmla="*/ 57 h 461"/>
                    <a:gd name="T40" fmla="*/ 27 w 454"/>
                    <a:gd name="T41" fmla="*/ 87 h 461"/>
                    <a:gd name="T42" fmla="*/ 25 w 454"/>
                    <a:gd name="T43" fmla="*/ 69 h 461"/>
                    <a:gd name="T44" fmla="*/ 24 w 454"/>
                    <a:gd name="T45" fmla="*/ 96 h 461"/>
                    <a:gd name="T46" fmla="*/ 23 w 454"/>
                    <a:gd name="T47" fmla="*/ 66 h 461"/>
                    <a:gd name="T48" fmla="*/ 22 w 454"/>
                    <a:gd name="T49" fmla="*/ 62 h 461"/>
                    <a:gd name="T50" fmla="*/ 20 w 454"/>
                    <a:gd name="T51" fmla="*/ 62 h 461"/>
                    <a:gd name="T52" fmla="*/ 18 w 454"/>
                    <a:gd name="T53" fmla="*/ 73 h 461"/>
                    <a:gd name="T54" fmla="*/ 16 w 454"/>
                    <a:gd name="T55" fmla="*/ 94 h 461"/>
                    <a:gd name="T56" fmla="*/ 15 w 454"/>
                    <a:gd name="T57" fmla="*/ 112 h 461"/>
                    <a:gd name="T58" fmla="*/ 15 w 454"/>
                    <a:gd name="T59" fmla="*/ 129 h 461"/>
                    <a:gd name="T60" fmla="*/ 15 w 454"/>
                    <a:gd name="T61" fmla="*/ 148 h 461"/>
                    <a:gd name="T62" fmla="*/ 16 w 454"/>
                    <a:gd name="T63" fmla="*/ 175 h 461"/>
                    <a:gd name="T64" fmla="*/ 15 w 454"/>
                    <a:gd name="T65" fmla="*/ 200 h 461"/>
                    <a:gd name="T66" fmla="*/ 15 w 454"/>
                    <a:gd name="T67" fmla="*/ 226 h 461"/>
                    <a:gd name="T68" fmla="*/ 17 w 454"/>
                    <a:gd name="T69" fmla="*/ 271 h 461"/>
                    <a:gd name="T70" fmla="*/ 15 w 454"/>
                    <a:gd name="T71" fmla="*/ 272 h 461"/>
                    <a:gd name="T72" fmla="*/ 13 w 454"/>
                    <a:gd name="T73" fmla="*/ 257 h 461"/>
                    <a:gd name="T74" fmla="*/ 12 w 454"/>
                    <a:gd name="T75" fmla="*/ 256 h 461"/>
                    <a:gd name="T76" fmla="*/ 11 w 454"/>
                    <a:gd name="T77" fmla="*/ 264 h 461"/>
                    <a:gd name="T78" fmla="*/ 10 w 454"/>
                    <a:gd name="T79" fmla="*/ 276 h 461"/>
                    <a:gd name="T80" fmla="*/ 10 w 454"/>
                    <a:gd name="T81" fmla="*/ 296 h 461"/>
                    <a:gd name="T82" fmla="*/ 9 w 454"/>
                    <a:gd name="T83" fmla="*/ 326 h 461"/>
                    <a:gd name="T84" fmla="*/ 10 w 454"/>
                    <a:gd name="T85" fmla="*/ 351 h 461"/>
                    <a:gd name="T86" fmla="*/ 10 w 454"/>
                    <a:gd name="T87" fmla="*/ 372 h 461"/>
                    <a:gd name="T88" fmla="*/ 13 w 454"/>
                    <a:gd name="T89" fmla="*/ 399 h 461"/>
                    <a:gd name="T90" fmla="*/ 10 w 454"/>
                    <a:gd name="T91" fmla="*/ 421 h 461"/>
                    <a:gd name="T92" fmla="*/ 8 w 454"/>
                    <a:gd name="T93" fmla="*/ 437 h 461"/>
                    <a:gd name="T94" fmla="*/ 6 w 454"/>
                    <a:gd name="T95" fmla="*/ 461 h 4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4"/>
                    <a:gd name="T145" fmla="*/ 0 h 461"/>
                    <a:gd name="T146" fmla="*/ 454 w 454"/>
                    <a:gd name="T147" fmla="*/ 461 h 4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4" h="461">
                      <a:moveTo>
                        <a:pt x="93" y="461"/>
                      </a:moveTo>
                      <a:lnTo>
                        <a:pt x="72" y="441"/>
                      </a:lnTo>
                      <a:lnTo>
                        <a:pt x="44" y="407"/>
                      </a:lnTo>
                      <a:lnTo>
                        <a:pt x="24" y="368"/>
                      </a:lnTo>
                      <a:lnTo>
                        <a:pt x="6" y="318"/>
                      </a:lnTo>
                      <a:lnTo>
                        <a:pt x="0" y="271"/>
                      </a:lnTo>
                      <a:lnTo>
                        <a:pt x="0" y="232"/>
                      </a:lnTo>
                      <a:lnTo>
                        <a:pt x="9" y="196"/>
                      </a:lnTo>
                      <a:lnTo>
                        <a:pt x="23" y="168"/>
                      </a:lnTo>
                      <a:lnTo>
                        <a:pt x="49" y="129"/>
                      </a:lnTo>
                      <a:lnTo>
                        <a:pt x="82" y="84"/>
                      </a:lnTo>
                      <a:lnTo>
                        <a:pt x="132" y="43"/>
                      </a:lnTo>
                      <a:lnTo>
                        <a:pt x="178" y="23"/>
                      </a:lnTo>
                      <a:lnTo>
                        <a:pt x="233" y="4"/>
                      </a:lnTo>
                      <a:lnTo>
                        <a:pt x="295" y="0"/>
                      </a:lnTo>
                      <a:lnTo>
                        <a:pt x="368" y="8"/>
                      </a:lnTo>
                      <a:lnTo>
                        <a:pt x="408" y="25"/>
                      </a:lnTo>
                      <a:lnTo>
                        <a:pt x="433" y="39"/>
                      </a:lnTo>
                      <a:lnTo>
                        <a:pt x="454" y="61"/>
                      </a:lnTo>
                      <a:lnTo>
                        <a:pt x="418" y="57"/>
                      </a:lnTo>
                      <a:lnTo>
                        <a:pt x="431" y="87"/>
                      </a:lnTo>
                      <a:lnTo>
                        <a:pt x="400" y="69"/>
                      </a:lnTo>
                      <a:lnTo>
                        <a:pt x="384" y="96"/>
                      </a:lnTo>
                      <a:lnTo>
                        <a:pt x="364" y="66"/>
                      </a:lnTo>
                      <a:lnTo>
                        <a:pt x="344" y="62"/>
                      </a:lnTo>
                      <a:lnTo>
                        <a:pt x="316" y="62"/>
                      </a:lnTo>
                      <a:lnTo>
                        <a:pt x="284" y="73"/>
                      </a:lnTo>
                      <a:lnTo>
                        <a:pt x="255" y="94"/>
                      </a:lnTo>
                      <a:lnTo>
                        <a:pt x="228" y="112"/>
                      </a:lnTo>
                      <a:lnTo>
                        <a:pt x="232" y="129"/>
                      </a:lnTo>
                      <a:lnTo>
                        <a:pt x="241" y="148"/>
                      </a:lnTo>
                      <a:lnTo>
                        <a:pt x="246" y="175"/>
                      </a:lnTo>
                      <a:lnTo>
                        <a:pt x="242" y="200"/>
                      </a:lnTo>
                      <a:lnTo>
                        <a:pt x="238" y="226"/>
                      </a:lnTo>
                      <a:lnTo>
                        <a:pt x="262" y="271"/>
                      </a:lnTo>
                      <a:lnTo>
                        <a:pt x="228" y="272"/>
                      </a:lnTo>
                      <a:lnTo>
                        <a:pt x="206" y="257"/>
                      </a:lnTo>
                      <a:lnTo>
                        <a:pt x="189" y="256"/>
                      </a:lnTo>
                      <a:lnTo>
                        <a:pt x="173" y="264"/>
                      </a:lnTo>
                      <a:lnTo>
                        <a:pt x="153" y="276"/>
                      </a:lnTo>
                      <a:lnTo>
                        <a:pt x="145" y="296"/>
                      </a:lnTo>
                      <a:lnTo>
                        <a:pt x="140" y="326"/>
                      </a:lnTo>
                      <a:lnTo>
                        <a:pt x="146" y="351"/>
                      </a:lnTo>
                      <a:lnTo>
                        <a:pt x="160" y="372"/>
                      </a:lnTo>
                      <a:lnTo>
                        <a:pt x="193" y="399"/>
                      </a:lnTo>
                      <a:lnTo>
                        <a:pt x="149" y="421"/>
                      </a:lnTo>
                      <a:lnTo>
                        <a:pt x="122" y="437"/>
                      </a:lnTo>
                      <a:lnTo>
                        <a:pt x="93" y="461"/>
                      </a:lnTo>
                      <a:close/>
                    </a:path>
                  </a:pathLst>
                </a:custGeom>
                <a:solidFill>
                  <a:srgbClr val="804000"/>
                </a:solidFill>
                <a:ln w="9525">
                  <a:solidFill>
                    <a:srgbClr val="000000"/>
                  </a:solidFill>
                  <a:round/>
                  <a:headEnd/>
                  <a:tailEnd/>
                </a:ln>
              </p:spPr>
              <p:txBody>
                <a:bodyPr/>
                <a:lstStyle/>
                <a:p>
                  <a:endParaRPr lang="en-US"/>
                </a:p>
              </p:txBody>
            </p:sp>
          </p:grpSp>
          <p:grpSp>
            <p:nvGrpSpPr>
              <p:cNvPr id="299076" name="Group 13">
                <a:extLst>
                  <a:ext uri="{FF2B5EF4-FFF2-40B4-BE49-F238E27FC236}">
                    <a16:creationId xmlns:a16="http://schemas.microsoft.com/office/drawing/2014/main" id="{71B7CB39-CE6C-4E4A-A9E9-C2C4DEECF4D0}"/>
                  </a:ext>
                </a:extLst>
              </p:cNvPr>
              <p:cNvGrpSpPr>
                <a:grpSpLocks/>
              </p:cNvGrpSpPr>
              <p:nvPr/>
            </p:nvGrpSpPr>
            <p:grpSpPr bwMode="auto">
              <a:xfrm>
                <a:off x="4307" y="1303"/>
                <a:ext cx="68" cy="142"/>
                <a:chOff x="4307" y="1303"/>
                <a:chExt cx="68" cy="142"/>
              </a:xfrm>
            </p:grpSpPr>
            <p:sp>
              <p:nvSpPr>
                <p:cNvPr id="299111" name="Freeform 14">
                  <a:extLst>
                    <a:ext uri="{FF2B5EF4-FFF2-40B4-BE49-F238E27FC236}">
                      <a16:creationId xmlns:a16="http://schemas.microsoft.com/office/drawing/2014/main" id="{F94D5308-DB49-4F10-88CC-29862CF141F3}"/>
                    </a:ext>
                  </a:extLst>
                </p:cNvPr>
                <p:cNvSpPr>
                  <a:spLocks/>
                </p:cNvSpPr>
                <p:nvPr/>
              </p:nvSpPr>
              <p:spPr bwMode="auto">
                <a:xfrm>
                  <a:off x="4307" y="1303"/>
                  <a:ext cx="41" cy="84"/>
                </a:xfrm>
                <a:custGeom>
                  <a:avLst/>
                  <a:gdLst>
                    <a:gd name="T0" fmla="*/ 3 w 83"/>
                    <a:gd name="T1" fmla="*/ 0 h 84"/>
                    <a:gd name="T2" fmla="*/ 0 w 83"/>
                    <a:gd name="T3" fmla="*/ 69 h 84"/>
                    <a:gd name="T4" fmla="*/ 0 w 83"/>
                    <a:gd name="T5" fmla="*/ 84 h 84"/>
                    <a:gd name="T6" fmla="*/ 5 w 83"/>
                    <a:gd name="T7" fmla="*/ 34 h 84"/>
                    <a:gd name="T8" fmla="*/ 3 w 83"/>
                    <a:gd name="T9" fmla="*/ 0 h 84"/>
                    <a:gd name="T10" fmla="*/ 0 60000 65536"/>
                    <a:gd name="T11" fmla="*/ 0 60000 65536"/>
                    <a:gd name="T12" fmla="*/ 0 60000 65536"/>
                    <a:gd name="T13" fmla="*/ 0 60000 65536"/>
                    <a:gd name="T14" fmla="*/ 0 60000 65536"/>
                    <a:gd name="T15" fmla="*/ 0 w 83"/>
                    <a:gd name="T16" fmla="*/ 0 h 84"/>
                    <a:gd name="T17" fmla="*/ 83 w 83"/>
                    <a:gd name="T18" fmla="*/ 84 h 84"/>
                  </a:gdLst>
                  <a:ahLst/>
                  <a:cxnLst>
                    <a:cxn ang="T10">
                      <a:pos x="T0" y="T1"/>
                    </a:cxn>
                    <a:cxn ang="T11">
                      <a:pos x="T2" y="T3"/>
                    </a:cxn>
                    <a:cxn ang="T12">
                      <a:pos x="T4" y="T5"/>
                    </a:cxn>
                    <a:cxn ang="T13">
                      <a:pos x="T6" y="T7"/>
                    </a:cxn>
                    <a:cxn ang="T14">
                      <a:pos x="T8" y="T9"/>
                    </a:cxn>
                  </a:cxnLst>
                  <a:rect l="T15" t="T16" r="T17" b="T18"/>
                  <a:pathLst>
                    <a:path w="83" h="84">
                      <a:moveTo>
                        <a:pt x="59" y="0"/>
                      </a:moveTo>
                      <a:lnTo>
                        <a:pt x="0" y="69"/>
                      </a:lnTo>
                      <a:lnTo>
                        <a:pt x="0" y="84"/>
                      </a:lnTo>
                      <a:lnTo>
                        <a:pt x="83" y="34"/>
                      </a:lnTo>
                      <a:lnTo>
                        <a:pt x="59" y="0"/>
                      </a:lnTo>
                      <a:close/>
                    </a:path>
                  </a:pathLst>
                </a:custGeom>
                <a:solidFill>
                  <a:srgbClr val="804000"/>
                </a:solidFill>
                <a:ln w="9525">
                  <a:solidFill>
                    <a:srgbClr val="000000"/>
                  </a:solidFill>
                  <a:round/>
                  <a:headEnd/>
                  <a:tailEnd/>
                </a:ln>
              </p:spPr>
              <p:txBody>
                <a:bodyPr/>
                <a:lstStyle/>
                <a:p>
                  <a:endParaRPr lang="en-US"/>
                </a:p>
              </p:txBody>
            </p:sp>
            <p:grpSp>
              <p:nvGrpSpPr>
                <p:cNvPr id="299112" name="Group 15">
                  <a:extLst>
                    <a:ext uri="{FF2B5EF4-FFF2-40B4-BE49-F238E27FC236}">
                      <a16:creationId xmlns:a16="http://schemas.microsoft.com/office/drawing/2014/main" id="{7B454AB4-EDC5-4AE6-8426-5BB3DE8A042C}"/>
                    </a:ext>
                  </a:extLst>
                </p:cNvPr>
                <p:cNvGrpSpPr>
                  <a:grpSpLocks/>
                </p:cNvGrpSpPr>
                <p:nvPr/>
              </p:nvGrpSpPr>
              <p:grpSpPr bwMode="auto">
                <a:xfrm>
                  <a:off x="4334" y="1370"/>
                  <a:ext cx="41" cy="75"/>
                  <a:chOff x="4334" y="1370"/>
                  <a:chExt cx="41" cy="75"/>
                </a:xfrm>
              </p:grpSpPr>
              <p:sp>
                <p:nvSpPr>
                  <p:cNvPr id="299113" name="Oval 16">
                    <a:extLst>
                      <a:ext uri="{FF2B5EF4-FFF2-40B4-BE49-F238E27FC236}">
                        <a16:creationId xmlns:a16="http://schemas.microsoft.com/office/drawing/2014/main" id="{E2C2873E-9AC6-4372-9AEF-E491F49C05F8}"/>
                      </a:ext>
                    </a:extLst>
                  </p:cNvPr>
                  <p:cNvSpPr>
                    <a:spLocks noChangeArrowheads="1"/>
                  </p:cNvSpPr>
                  <p:nvPr/>
                </p:nvSpPr>
                <p:spPr bwMode="auto">
                  <a:xfrm>
                    <a:off x="4334" y="1370"/>
                    <a:ext cx="41" cy="75"/>
                  </a:xfrm>
                  <a:prstGeom prst="ellipse">
                    <a:avLst/>
                  </a:prstGeom>
                  <a:solidFill>
                    <a:srgbClr val="FFFFFF"/>
                  </a:solidFill>
                  <a:ln w="9525">
                    <a:solidFill>
                      <a:srgbClr val="000000"/>
                    </a:solidFill>
                    <a:round/>
                    <a:headEnd/>
                    <a:tailEnd/>
                  </a:ln>
                </p:spPr>
                <p:txBody>
                  <a:bodyP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9114" name="Oval 17">
                    <a:extLst>
                      <a:ext uri="{FF2B5EF4-FFF2-40B4-BE49-F238E27FC236}">
                        <a16:creationId xmlns:a16="http://schemas.microsoft.com/office/drawing/2014/main" id="{04831D70-DD4C-4FD7-A506-442EBD631BA6}"/>
                      </a:ext>
                    </a:extLst>
                  </p:cNvPr>
                  <p:cNvSpPr>
                    <a:spLocks noChangeArrowheads="1"/>
                  </p:cNvSpPr>
                  <p:nvPr/>
                </p:nvSpPr>
                <p:spPr bwMode="auto">
                  <a:xfrm>
                    <a:off x="4346" y="1387"/>
                    <a:ext cx="25" cy="55"/>
                  </a:xfrm>
                  <a:prstGeom prst="ellipse">
                    <a:avLst/>
                  </a:prstGeom>
                  <a:solidFill>
                    <a:srgbClr val="000000"/>
                  </a:solidFill>
                  <a:ln w="9525">
                    <a:solidFill>
                      <a:srgbClr val="000000"/>
                    </a:solidFill>
                    <a:round/>
                    <a:headEnd/>
                    <a:tailEnd/>
                  </a:ln>
                </p:spPr>
                <p:txBody>
                  <a:bodyP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grpSp>
            <p:nvGrpSpPr>
              <p:cNvPr id="299077" name="Group 18">
                <a:extLst>
                  <a:ext uri="{FF2B5EF4-FFF2-40B4-BE49-F238E27FC236}">
                    <a16:creationId xmlns:a16="http://schemas.microsoft.com/office/drawing/2014/main" id="{CB6DED6D-DCD8-4021-9C78-62F2A70B8616}"/>
                  </a:ext>
                </a:extLst>
              </p:cNvPr>
              <p:cNvGrpSpPr>
                <a:grpSpLocks/>
              </p:cNvGrpSpPr>
              <p:nvPr/>
            </p:nvGrpSpPr>
            <p:grpSpPr bwMode="auto">
              <a:xfrm>
                <a:off x="3617" y="1651"/>
                <a:ext cx="1126" cy="2197"/>
                <a:chOff x="3617" y="1651"/>
                <a:chExt cx="1126" cy="2197"/>
              </a:xfrm>
            </p:grpSpPr>
            <p:grpSp>
              <p:nvGrpSpPr>
                <p:cNvPr id="299078" name="Group 19">
                  <a:extLst>
                    <a:ext uri="{FF2B5EF4-FFF2-40B4-BE49-F238E27FC236}">
                      <a16:creationId xmlns:a16="http://schemas.microsoft.com/office/drawing/2014/main" id="{3AD53144-4CD9-440A-A987-B5A6D9A6EAF0}"/>
                    </a:ext>
                  </a:extLst>
                </p:cNvPr>
                <p:cNvGrpSpPr>
                  <a:grpSpLocks/>
                </p:cNvGrpSpPr>
                <p:nvPr/>
              </p:nvGrpSpPr>
              <p:grpSpPr bwMode="auto">
                <a:xfrm>
                  <a:off x="3617" y="1651"/>
                  <a:ext cx="1126" cy="2197"/>
                  <a:chOff x="3617" y="1651"/>
                  <a:chExt cx="1126" cy="2197"/>
                </a:xfrm>
              </p:grpSpPr>
              <p:grpSp>
                <p:nvGrpSpPr>
                  <p:cNvPr id="299080" name="Group 20">
                    <a:extLst>
                      <a:ext uri="{FF2B5EF4-FFF2-40B4-BE49-F238E27FC236}">
                        <a16:creationId xmlns:a16="http://schemas.microsoft.com/office/drawing/2014/main" id="{A6E3F661-4F00-4D35-AB85-858294C1AD2A}"/>
                      </a:ext>
                    </a:extLst>
                  </p:cNvPr>
                  <p:cNvGrpSpPr>
                    <a:grpSpLocks/>
                  </p:cNvGrpSpPr>
                  <p:nvPr/>
                </p:nvGrpSpPr>
                <p:grpSpPr bwMode="auto">
                  <a:xfrm>
                    <a:off x="3730" y="1651"/>
                    <a:ext cx="1013" cy="847"/>
                    <a:chOff x="3730" y="1651"/>
                    <a:chExt cx="1013" cy="847"/>
                  </a:xfrm>
                </p:grpSpPr>
                <p:grpSp>
                  <p:nvGrpSpPr>
                    <p:cNvPr id="299098" name="Group 21">
                      <a:extLst>
                        <a:ext uri="{FF2B5EF4-FFF2-40B4-BE49-F238E27FC236}">
                          <a16:creationId xmlns:a16="http://schemas.microsoft.com/office/drawing/2014/main" id="{943A1D3C-10BD-47BF-A4ED-248317D6A8FA}"/>
                        </a:ext>
                      </a:extLst>
                    </p:cNvPr>
                    <p:cNvGrpSpPr>
                      <a:grpSpLocks/>
                    </p:cNvGrpSpPr>
                    <p:nvPr/>
                  </p:nvGrpSpPr>
                  <p:grpSpPr bwMode="auto">
                    <a:xfrm>
                      <a:off x="3730" y="1651"/>
                      <a:ext cx="1013" cy="751"/>
                      <a:chOff x="3730" y="1651"/>
                      <a:chExt cx="1013" cy="751"/>
                    </a:xfrm>
                  </p:grpSpPr>
                  <p:grpSp>
                    <p:nvGrpSpPr>
                      <p:cNvPr id="299102" name="Group 22">
                        <a:extLst>
                          <a:ext uri="{FF2B5EF4-FFF2-40B4-BE49-F238E27FC236}">
                            <a16:creationId xmlns:a16="http://schemas.microsoft.com/office/drawing/2014/main" id="{5424470C-4D80-4B20-8122-6DEFB5FE5A32}"/>
                          </a:ext>
                        </a:extLst>
                      </p:cNvPr>
                      <p:cNvGrpSpPr>
                        <a:grpSpLocks/>
                      </p:cNvGrpSpPr>
                      <p:nvPr/>
                    </p:nvGrpSpPr>
                    <p:grpSpPr bwMode="auto">
                      <a:xfrm>
                        <a:off x="3730" y="1651"/>
                        <a:ext cx="1013" cy="751"/>
                        <a:chOff x="3730" y="1651"/>
                        <a:chExt cx="1013" cy="751"/>
                      </a:xfrm>
                    </p:grpSpPr>
                    <p:sp>
                      <p:nvSpPr>
                        <p:cNvPr id="299106" name="Freeform 23">
                          <a:extLst>
                            <a:ext uri="{FF2B5EF4-FFF2-40B4-BE49-F238E27FC236}">
                              <a16:creationId xmlns:a16="http://schemas.microsoft.com/office/drawing/2014/main" id="{EC282B5B-B6E7-43A3-A223-99D678DA6D4B}"/>
                            </a:ext>
                          </a:extLst>
                        </p:cNvPr>
                        <p:cNvSpPr>
                          <a:spLocks/>
                        </p:cNvSpPr>
                        <p:nvPr/>
                      </p:nvSpPr>
                      <p:spPr bwMode="auto">
                        <a:xfrm>
                          <a:off x="3730" y="1651"/>
                          <a:ext cx="1013" cy="751"/>
                        </a:xfrm>
                        <a:custGeom>
                          <a:avLst/>
                          <a:gdLst>
                            <a:gd name="T0" fmla="*/ 9 w 2027"/>
                            <a:gd name="T1" fmla="*/ 496 h 751"/>
                            <a:gd name="T2" fmla="*/ 0 w 2027"/>
                            <a:gd name="T3" fmla="*/ 569 h 751"/>
                            <a:gd name="T4" fmla="*/ 0 w 2027"/>
                            <a:gd name="T5" fmla="*/ 508 h 751"/>
                            <a:gd name="T6" fmla="*/ 1 w 2027"/>
                            <a:gd name="T7" fmla="*/ 420 h 751"/>
                            <a:gd name="T8" fmla="*/ 1 w 2027"/>
                            <a:gd name="T9" fmla="*/ 335 h 751"/>
                            <a:gd name="T10" fmla="*/ 4 w 2027"/>
                            <a:gd name="T11" fmla="*/ 222 h 751"/>
                            <a:gd name="T12" fmla="*/ 8 w 2027"/>
                            <a:gd name="T13" fmla="*/ 101 h 751"/>
                            <a:gd name="T14" fmla="*/ 11 w 2027"/>
                            <a:gd name="T15" fmla="*/ 24 h 751"/>
                            <a:gd name="T16" fmla="*/ 13 w 2027"/>
                            <a:gd name="T17" fmla="*/ 16 h 751"/>
                            <a:gd name="T18" fmla="*/ 19 w 2027"/>
                            <a:gd name="T19" fmla="*/ 8 h 751"/>
                            <a:gd name="T20" fmla="*/ 26 w 2027"/>
                            <a:gd name="T21" fmla="*/ 20 h 751"/>
                            <a:gd name="T22" fmla="*/ 29 w 2027"/>
                            <a:gd name="T23" fmla="*/ 8 h 751"/>
                            <a:gd name="T24" fmla="*/ 36 w 2027"/>
                            <a:gd name="T25" fmla="*/ 0 h 751"/>
                            <a:gd name="T26" fmla="*/ 42 w 2027"/>
                            <a:gd name="T27" fmla="*/ 8 h 751"/>
                            <a:gd name="T28" fmla="*/ 50 w 2027"/>
                            <a:gd name="T29" fmla="*/ 20 h 751"/>
                            <a:gd name="T30" fmla="*/ 53 w 2027"/>
                            <a:gd name="T31" fmla="*/ 36 h 751"/>
                            <a:gd name="T32" fmla="*/ 56 w 2027"/>
                            <a:gd name="T33" fmla="*/ 20 h 751"/>
                            <a:gd name="T34" fmla="*/ 63 w 2027"/>
                            <a:gd name="T35" fmla="*/ 97 h 751"/>
                            <a:gd name="T36" fmla="*/ 66 w 2027"/>
                            <a:gd name="T37" fmla="*/ 126 h 751"/>
                            <a:gd name="T38" fmla="*/ 69 w 2027"/>
                            <a:gd name="T39" fmla="*/ 134 h 751"/>
                            <a:gd name="T40" fmla="*/ 73 w 2027"/>
                            <a:gd name="T41" fmla="*/ 142 h 751"/>
                            <a:gd name="T42" fmla="*/ 80 w 2027"/>
                            <a:gd name="T43" fmla="*/ 170 h 751"/>
                            <a:gd name="T44" fmla="*/ 87 w 2027"/>
                            <a:gd name="T45" fmla="*/ 203 h 751"/>
                            <a:gd name="T46" fmla="*/ 91 w 2027"/>
                            <a:gd name="T47" fmla="*/ 222 h 751"/>
                            <a:gd name="T48" fmla="*/ 93 w 2027"/>
                            <a:gd name="T49" fmla="*/ 242 h 751"/>
                            <a:gd name="T50" fmla="*/ 94 w 2027"/>
                            <a:gd name="T51" fmla="*/ 218 h 751"/>
                            <a:gd name="T52" fmla="*/ 99 w 2027"/>
                            <a:gd name="T53" fmla="*/ 213 h 751"/>
                            <a:gd name="T54" fmla="*/ 105 w 2027"/>
                            <a:gd name="T55" fmla="*/ 226 h 751"/>
                            <a:gd name="T56" fmla="*/ 114 w 2027"/>
                            <a:gd name="T57" fmla="*/ 242 h 751"/>
                            <a:gd name="T58" fmla="*/ 123 w 2027"/>
                            <a:gd name="T59" fmla="*/ 262 h 751"/>
                            <a:gd name="T60" fmla="*/ 126 w 2027"/>
                            <a:gd name="T61" fmla="*/ 282 h 751"/>
                            <a:gd name="T62" fmla="*/ 124 w 2027"/>
                            <a:gd name="T63" fmla="*/ 392 h 751"/>
                            <a:gd name="T64" fmla="*/ 118 w 2027"/>
                            <a:gd name="T65" fmla="*/ 388 h 751"/>
                            <a:gd name="T66" fmla="*/ 113 w 2027"/>
                            <a:gd name="T67" fmla="*/ 396 h 751"/>
                            <a:gd name="T68" fmla="*/ 107 w 2027"/>
                            <a:gd name="T69" fmla="*/ 404 h 751"/>
                            <a:gd name="T70" fmla="*/ 98 w 2027"/>
                            <a:gd name="T71" fmla="*/ 400 h 751"/>
                            <a:gd name="T72" fmla="*/ 92 w 2027"/>
                            <a:gd name="T73" fmla="*/ 396 h 751"/>
                            <a:gd name="T74" fmla="*/ 85 w 2027"/>
                            <a:gd name="T75" fmla="*/ 400 h 751"/>
                            <a:gd name="T76" fmla="*/ 80 w 2027"/>
                            <a:gd name="T77" fmla="*/ 423 h 751"/>
                            <a:gd name="T78" fmla="*/ 74 w 2027"/>
                            <a:gd name="T79" fmla="*/ 408 h 751"/>
                            <a:gd name="T80" fmla="*/ 67 w 2027"/>
                            <a:gd name="T81" fmla="*/ 374 h 751"/>
                            <a:gd name="T82" fmla="*/ 65 w 2027"/>
                            <a:gd name="T83" fmla="*/ 447 h 751"/>
                            <a:gd name="T84" fmla="*/ 61 w 2027"/>
                            <a:gd name="T85" fmla="*/ 522 h 751"/>
                            <a:gd name="T86" fmla="*/ 57 w 2027"/>
                            <a:gd name="T87" fmla="*/ 583 h 751"/>
                            <a:gd name="T88" fmla="*/ 55 w 2027"/>
                            <a:gd name="T89" fmla="*/ 665 h 751"/>
                            <a:gd name="T90" fmla="*/ 52 w 2027"/>
                            <a:gd name="T91" fmla="*/ 751 h 751"/>
                            <a:gd name="T92" fmla="*/ 38 w 2027"/>
                            <a:gd name="T93" fmla="*/ 614 h 751"/>
                            <a:gd name="T94" fmla="*/ 25 w 2027"/>
                            <a:gd name="T95" fmla="*/ 468 h 751"/>
                            <a:gd name="T96" fmla="*/ 26 w 2027"/>
                            <a:gd name="T97" fmla="*/ 420 h 751"/>
                            <a:gd name="T98" fmla="*/ 29 w 2027"/>
                            <a:gd name="T99" fmla="*/ 364 h 751"/>
                            <a:gd name="T100" fmla="*/ 33 w 2027"/>
                            <a:gd name="T101" fmla="*/ 295 h 751"/>
                            <a:gd name="T102" fmla="*/ 37 w 2027"/>
                            <a:gd name="T103" fmla="*/ 254 h 751"/>
                            <a:gd name="T104" fmla="*/ 32 w 2027"/>
                            <a:gd name="T105" fmla="*/ 262 h 751"/>
                            <a:gd name="T106" fmla="*/ 28 w 2027"/>
                            <a:gd name="T107" fmla="*/ 250 h 751"/>
                            <a:gd name="T108" fmla="*/ 24 w 2027"/>
                            <a:gd name="T109" fmla="*/ 230 h 751"/>
                            <a:gd name="T110" fmla="*/ 20 w 2027"/>
                            <a:gd name="T111" fmla="*/ 205 h 751"/>
                            <a:gd name="T112" fmla="*/ 17 w 2027"/>
                            <a:gd name="T113" fmla="*/ 250 h 751"/>
                            <a:gd name="T114" fmla="*/ 11 w 2027"/>
                            <a:gd name="T115" fmla="*/ 339 h 751"/>
                            <a:gd name="T116" fmla="*/ 11 w 2027"/>
                            <a:gd name="T117" fmla="*/ 400 h 751"/>
                            <a:gd name="T118" fmla="*/ 9 w 2027"/>
                            <a:gd name="T119" fmla="*/ 496 h 7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27"/>
                            <a:gd name="T181" fmla="*/ 0 h 751"/>
                            <a:gd name="T182" fmla="*/ 2027 w 2027"/>
                            <a:gd name="T183" fmla="*/ 751 h 7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27" h="751">
                              <a:moveTo>
                                <a:pt x="158" y="496"/>
                              </a:moveTo>
                              <a:lnTo>
                                <a:pt x="0" y="569"/>
                              </a:lnTo>
                              <a:lnTo>
                                <a:pt x="5" y="508"/>
                              </a:lnTo>
                              <a:lnTo>
                                <a:pt x="18" y="420"/>
                              </a:lnTo>
                              <a:lnTo>
                                <a:pt x="31" y="335"/>
                              </a:lnTo>
                              <a:lnTo>
                                <a:pt x="78" y="222"/>
                              </a:lnTo>
                              <a:lnTo>
                                <a:pt x="137" y="101"/>
                              </a:lnTo>
                              <a:lnTo>
                                <a:pt x="184" y="24"/>
                              </a:lnTo>
                              <a:lnTo>
                                <a:pt x="222" y="16"/>
                              </a:lnTo>
                              <a:lnTo>
                                <a:pt x="317" y="8"/>
                              </a:lnTo>
                              <a:lnTo>
                                <a:pt x="424" y="20"/>
                              </a:lnTo>
                              <a:lnTo>
                                <a:pt x="479" y="8"/>
                              </a:lnTo>
                              <a:lnTo>
                                <a:pt x="578" y="0"/>
                              </a:lnTo>
                              <a:lnTo>
                                <a:pt x="681" y="8"/>
                              </a:lnTo>
                              <a:lnTo>
                                <a:pt x="813" y="20"/>
                              </a:lnTo>
                              <a:lnTo>
                                <a:pt x="856" y="36"/>
                              </a:lnTo>
                              <a:lnTo>
                                <a:pt x="907" y="20"/>
                              </a:lnTo>
                              <a:lnTo>
                                <a:pt x="1015" y="97"/>
                              </a:lnTo>
                              <a:lnTo>
                                <a:pt x="1066" y="126"/>
                              </a:lnTo>
                              <a:lnTo>
                                <a:pt x="1118" y="134"/>
                              </a:lnTo>
                              <a:lnTo>
                                <a:pt x="1172" y="142"/>
                              </a:lnTo>
                              <a:lnTo>
                                <a:pt x="1284" y="170"/>
                              </a:lnTo>
                              <a:lnTo>
                                <a:pt x="1404" y="203"/>
                              </a:lnTo>
                              <a:lnTo>
                                <a:pt x="1469" y="222"/>
                              </a:lnTo>
                              <a:lnTo>
                                <a:pt x="1499" y="242"/>
                              </a:lnTo>
                              <a:lnTo>
                                <a:pt x="1519" y="218"/>
                              </a:lnTo>
                              <a:lnTo>
                                <a:pt x="1596" y="213"/>
                              </a:lnTo>
                              <a:lnTo>
                                <a:pt x="1695" y="226"/>
                              </a:lnTo>
                              <a:lnTo>
                                <a:pt x="1828" y="242"/>
                              </a:lnTo>
                              <a:lnTo>
                                <a:pt x="1971" y="262"/>
                              </a:lnTo>
                              <a:lnTo>
                                <a:pt x="2027" y="282"/>
                              </a:lnTo>
                              <a:lnTo>
                                <a:pt x="1997" y="392"/>
                              </a:lnTo>
                              <a:lnTo>
                                <a:pt x="1903" y="388"/>
                              </a:lnTo>
                              <a:lnTo>
                                <a:pt x="1819" y="396"/>
                              </a:lnTo>
                              <a:lnTo>
                                <a:pt x="1712" y="404"/>
                              </a:lnTo>
                              <a:lnTo>
                                <a:pt x="1583" y="400"/>
                              </a:lnTo>
                              <a:lnTo>
                                <a:pt x="1481" y="396"/>
                              </a:lnTo>
                              <a:lnTo>
                                <a:pt x="1365" y="400"/>
                              </a:lnTo>
                              <a:lnTo>
                                <a:pt x="1288" y="423"/>
                              </a:lnTo>
                              <a:lnTo>
                                <a:pt x="1189" y="408"/>
                              </a:lnTo>
                              <a:lnTo>
                                <a:pt x="1085" y="374"/>
                              </a:lnTo>
                              <a:lnTo>
                                <a:pt x="1045" y="447"/>
                              </a:lnTo>
                              <a:lnTo>
                                <a:pt x="980" y="522"/>
                              </a:lnTo>
                              <a:lnTo>
                                <a:pt x="923" y="583"/>
                              </a:lnTo>
                              <a:lnTo>
                                <a:pt x="884" y="665"/>
                              </a:lnTo>
                              <a:lnTo>
                                <a:pt x="834" y="751"/>
                              </a:lnTo>
                              <a:lnTo>
                                <a:pt x="608" y="614"/>
                              </a:lnTo>
                              <a:lnTo>
                                <a:pt x="403" y="468"/>
                              </a:lnTo>
                              <a:lnTo>
                                <a:pt x="424" y="420"/>
                              </a:lnTo>
                              <a:lnTo>
                                <a:pt x="466" y="364"/>
                              </a:lnTo>
                              <a:lnTo>
                                <a:pt x="530" y="295"/>
                              </a:lnTo>
                              <a:lnTo>
                                <a:pt x="595" y="254"/>
                              </a:lnTo>
                              <a:lnTo>
                                <a:pt x="526" y="262"/>
                              </a:lnTo>
                              <a:lnTo>
                                <a:pt x="459" y="250"/>
                              </a:lnTo>
                              <a:lnTo>
                                <a:pt x="399" y="230"/>
                              </a:lnTo>
                              <a:lnTo>
                                <a:pt x="321" y="205"/>
                              </a:lnTo>
                              <a:lnTo>
                                <a:pt x="283" y="250"/>
                              </a:lnTo>
                              <a:lnTo>
                                <a:pt x="184" y="339"/>
                              </a:lnTo>
                              <a:lnTo>
                                <a:pt x="184" y="400"/>
                              </a:lnTo>
                              <a:lnTo>
                                <a:pt x="158" y="496"/>
                              </a:lnTo>
                              <a:close/>
                            </a:path>
                          </a:pathLst>
                        </a:custGeom>
                        <a:solidFill>
                          <a:srgbClr val="4080FF"/>
                        </a:solidFill>
                        <a:ln w="9525">
                          <a:solidFill>
                            <a:srgbClr val="000000"/>
                          </a:solidFill>
                          <a:round/>
                          <a:headEnd/>
                          <a:tailEnd/>
                        </a:ln>
                      </p:spPr>
                      <p:txBody>
                        <a:bodyPr/>
                        <a:lstStyle/>
                        <a:p>
                          <a:endParaRPr lang="en-US"/>
                        </a:p>
                      </p:txBody>
                    </p:sp>
                    <p:grpSp>
                      <p:nvGrpSpPr>
                        <p:cNvPr id="299107" name="Group 24">
                          <a:extLst>
                            <a:ext uri="{FF2B5EF4-FFF2-40B4-BE49-F238E27FC236}">
                              <a16:creationId xmlns:a16="http://schemas.microsoft.com/office/drawing/2014/main" id="{1357BB27-2287-41DE-9CFA-92EA98044559}"/>
                            </a:ext>
                          </a:extLst>
                        </p:cNvPr>
                        <p:cNvGrpSpPr>
                          <a:grpSpLocks/>
                        </p:cNvGrpSpPr>
                        <p:nvPr/>
                      </p:nvGrpSpPr>
                      <p:grpSpPr bwMode="auto">
                        <a:xfrm>
                          <a:off x="3915" y="1664"/>
                          <a:ext cx="568" cy="332"/>
                          <a:chOff x="3915" y="1664"/>
                          <a:chExt cx="568" cy="332"/>
                        </a:xfrm>
                      </p:grpSpPr>
                      <p:sp>
                        <p:nvSpPr>
                          <p:cNvPr id="299108" name="Freeform 25">
                            <a:extLst>
                              <a:ext uri="{FF2B5EF4-FFF2-40B4-BE49-F238E27FC236}">
                                <a16:creationId xmlns:a16="http://schemas.microsoft.com/office/drawing/2014/main" id="{510F1752-02D4-4206-83AD-978BD09DBB2D}"/>
                              </a:ext>
                            </a:extLst>
                          </p:cNvPr>
                          <p:cNvSpPr>
                            <a:spLocks/>
                          </p:cNvSpPr>
                          <p:nvPr/>
                        </p:nvSpPr>
                        <p:spPr bwMode="auto">
                          <a:xfrm>
                            <a:off x="4026" y="1878"/>
                            <a:ext cx="56" cy="28"/>
                          </a:xfrm>
                          <a:custGeom>
                            <a:avLst/>
                            <a:gdLst>
                              <a:gd name="T0" fmla="*/ 0 w 112"/>
                              <a:gd name="T1" fmla="*/ 28 h 28"/>
                              <a:gd name="T2" fmla="*/ 4 w 112"/>
                              <a:gd name="T3" fmla="*/ 24 h 28"/>
                              <a:gd name="T4" fmla="*/ 7 w 112"/>
                              <a:gd name="T5" fmla="*/ 0 h 28"/>
                              <a:gd name="T6" fmla="*/ 0 60000 65536"/>
                              <a:gd name="T7" fmla="*/ 0 60000 65536"/>
                              <a:gd name="T8" fmla="*/ 0 60000 65536"/>
                              <a:gd name="T9" fmla="*/ 0 w 112"/>
                              <a:gd name="T10" fmla="*/ 0 h 28"/>
                              <a:gd name="T11" fmla="*/ 112 w 112"/>
                              <a:gd name="T12" fmla="*/ 28 h 28"/>
                            </a:gdLst>
                            <a:ahLst/>
                            <a:cxnLst>
                              <a:cxn ang="T6">
                                <a:pos x="T0" y="T1"/>
                              </a:cxn>
                              <a:cxn ang="T7">
                                <a:pos x="T2" y="T3"/>
                              </a:cxn>
                              <a:cxn ang="T8">
                                <a:pos x="T4" y="T5"/>
                              </a:cxn>
                            </a:cxnLst>
                            <a:rect l="T9" t="T10" r="T11" b="T12"/>
                            <a:pathLst>
                              <a:path w="112" h="28">
                                <a:moveTo>
                                  <a:pt x="0" y="28"/>
                                </a:moveTo>
                                <a:lnTo>
                                  <a:pt x="52" y="24"/>
                                </a:lnTo>
                                <a:lnTo>
                                  <a:pt x="112"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109" name="Freeform 26">
                            <a:extLst>
                              <a:ext uri="{FF2B5EF4-FFF2-40B4-BE49-F238E27FC236}">
                                <a16:creationId xmlns:a16="http://schemas.microsoft.com/office/drawing/2014/main" id="{10935E6B-F72C-4E04-ACB7-3103731F205A}"/>
                              </a:ext>
                            </a:extLst>
                          </p:cNvPr>
                          <p:cNvSpPr>
                            <a:spLocks/>
                          </p:cNvSpPr>
                          <p:nvPr/>
                        </p:nvSpPr>
                        <p:spPr bwMode="auto">
                          <a:xfrm>
                            <a:off x="4473" y="1896"/>
                            <a:ext cx="10" cy="100"/>
                          </a:xfrm>
                          <a:custGeom>
                            <a:avLst/>
                            <a:gdLst>
                              <a:gd name="T0" fmla="*/ 1 w 20"/>
                              <a:gd name="T1" fmla="*/ 0 h 100"/>
                              <a:gd name="T2" fmla="*/ 2 w 20"/>
                              <a:gd name="T3" fmla="*/ 35 h 100"/>
                              <a:gd name="T4" fmla="*/ 1 w 20"/>
                              <a:gd name="T5" fmla="*/ 60 h 100"/>
                              <a:gd name="T6" fmla="*/ 0 w 20"/>
                              <a:gd name="T7" fmla="*/ 100 h 100"/>
                              <a:gd name="T8" fmla="*/ 0 60000 65536"/>
                              <a:gd name="T9" fmla="*/ 0 60000 65536"/>
                              <a:gd name="T10" fmla="*/ 0 60000 65536"/>
                              <a:gd name="T11" fmla="*/ 0 60000 65536"/>
                              <a:gd name="T12" fmla="*/ 0 w 20"/>
                              <a:gd name="T13" fmla="*/ 0 h 100"/>
                              <a:gd name="T14" fmla="*/ 20 w 20"/>
                              <a:gd name="T15" fmla="*/ 100 h 100"/>
                            </a:gdLst>
                            <a:ahLst/>
                            <a:cxnLst>
                              <a:cxn ang="T8">
                                <a:pos x="T0" y="T1"/>
                              </a:cxn>
                              <a:cxn ang="T9">
                                <a:pos x="T2" y="T3"/>
                              </a:cxn>
                              <a:cxn ang="T10">
                                <a:pos x="T4" y="T5"/>
                              </a:cxn>
                              <a:cxn ang="T11">
                                <a:pos x="T6" y="T7"/>
                              </a:cxn>
                            </a:cxnLst>
                            <a:rect l="T12" t="T13" r="T14" b="T15"/>
                            <a:pathLst>
                              <a:path w="20" h="100">
                                <a:moveTo>
                                  <a:pt x="13" y="0"/>
                                </a:moveTo>
                                <a:lnTo>
                                  <a:pt x="20" y="35"/>
                                </a:lnTo>
                                <a:lnTo>
                                  <a:pt x="2" y="60"/>
                                </a:lnTo>
                                <a:lnTo>
                                  <a:pt x="0" y="1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110" name="Line 27">
                            <a:extLst>
                              <a:ext uri="{FF2B5EF4-FFF2-40B4-BE49-F238E27FC236}">
                                <a16:creationId xmlns:a16="http://schemas.microsoft.com/office/drawing/2014/main" id="{C16A251B-72A1-4F84-BC13-B7BC432A6F74}"/>
                              </a:ext>
                            </a:extLst>
                          </p:cNvPr>
                          <p:cNvSpPr>
                            <a:spLocks noChangeShapeType="1"/>
                          </p:cNvSpPr>
                          <p:nvPr/>
                        </p:nvSpPr>
                        <p:spPr bwMode="auto">
                          <a:xfrm flipH="1">
                            <a:off x="3915" y="1664"/>
                            <a:ext cx="40" cy="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99103" name="Group 28">
                        <a:extLst>
                          <a:ext uri="{FF2B5EF4-FFF2-40B4-BE49-F238E27FC236}">
                            <a16:creationId xmlns:a16="http://schemas.microsoft.com/office/drawing/2014/main" id="{E3FA4D8E-CF6D-4445-8CBE-E381F50EB2DE}"/>
                          </a:ext>
                        </a:extLst>
                      </p:cNvPr>
                      <p:cNvGrpSpPr>
                        <a:grpSpLocks/>
                      </p:cNvGrpSpPr>
                      <p:nvPr/>
                    </p:nvGrpSpPr>
                    <p:grpSpPr bwMode="auto">
                      <a:xfrm>
                        <a:off x="4157" y="1689"/>
                        <a:ext cx="151" cy="171"/>
                        <a:chOff x="4157" y="1689"/>
                        <a:chExt cx="151" cy="171"/>
                      </a:xfrm>
                    </p:grpSpPr>
                    <p:sp>
                      <p:nvSpPr>
                        <p:cNvPr id="299104" name="Freeform 29">
                          <a:extLst>
                            <a:ext uri="{FF2B5EF4-FFF2-40B4-BE49-F238E27FC236}">
                              <a16:creationId xmlns:a16="http://schemas.microsoft.com/office/drawing/2014/main" id="{E4C51314-A7B4-4312-8B8E-FA498E6E70A8}"/>
                            </a:ext>
                          </a:extLst>
                        </p:cNvPr>
                        <p:cNvSpPr>
                          <a:spLocks/>
                        </p:cNvSpPr>
                        <p:nvPr/>
                      </p:nvSpPr>
                      <p:spPr bwMode="auto">
                        <a:xfrm>
                          <a:off x="4157" y="1689"/>
                          <a:ext cx="85" cy="161"/>
                        </a:xfrm>
                        <a:custGeom>
                          <a:avLst/>
                          <a:gdLst>
                            <a:gd name="T0" fmla="*/ 0 w 172"/>
                            <a:gd name="T1" fmla="*/ 0 h 161"/>
                            <a:gd name="T2" fmla="*/ 2 w 172"/>
                            <a:gd name="T3" fmla="*/ 102 h 161"/>
                            <a:gd name="T4" fmla="*/ 4 w 172"/>
                            <a:gd name="T5" fmla="*/ 123 h 161"/>
                            <a:gd name="T6" fmla="*/ 7 w 172"/>
                            <a:gd name="T7" fmla="*/ 161 h 161"/>
                            <a:gd name="T8" fmla="*/ 10 w 172"/>
                            <a:gd name="T9" fmla="*/ 71 h 161"/>
                            <a:gd name="T10" fmla="*/ 0 60000 65536"/>
                            <a:gd name="T11" fmla="*/ 0 60000 65536"/>
                            <a:gd name="T12" fmla="*/ 0 60000 65536"/>
                            <a:gd name="T13" fmla="*/ 0 60000 65536"/>
                            <a:gd name="T14" fmla="*/ 0 60000 65536"/>
                            <a:gd name="T15" fmla="*/ 0 w 172"/>
                            <a:gd name="T16" fmla="*/ 0 h 161"/>
                            <a:gd name="T17" fmla="*/ 172 w 172"/>
                            <a:gd name="T18" fmla="*/ 161 h 161"/>
                          </a:gdLst>
                          <a:ahLst/>
                          <a:cxnLst>
                            <a:cxn ang="T10">
                              <a:pos x="T0" y="T1"/>
                            </a:cxn>
                            <a:cxn ang="T11">
                              <a:pos x="T2" y="T3"/>
                            </a:cxn>
                            <a:cxn ang="T12">
                              <a:pos x="T4" y="T5"/>
                            </a:cxn>
                            <a:cxn ang="T13">
                              <a:pos x="T6" y="T7"/>
                            </a:cxn>
                            <a:cxn ang="T14">
                              <a:pos x="T8" y="T9"/>
                            </a:cxn>
                          </a:cxnLst>
                          <a:rect l="T15" t="T16" r="T17" b="T18"/>
                          <a:pathLst>
                            <a:path w="172" h="161">
                              <a:moveTo>
                                <a:pt x="0" y="0"/>
                              </a:moveTo>
                              <a:lnTo>
                                <a:pt x="33" y="102"/>
                              </a:lnTo>
                              <a:lnTo>
                                <a:pt x="75" y="123"/>
                              </a:lnTo>
                              <a:lnTo>
                                <a:pt x="116" y="161"/>
                              </a:lnTo>
                              <a:lnTo>
                                <a:pt x="172" y="7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105" name="Freeform 30">
                          <a:extLst>
                            <a:ext uri="{FF2B5EF4-FFF2-40B4-BE49-F238E27FC236}">
                              <a16:creationId xmlns:a16="http://schemas.microsoft.com/office/drawing/2014/main" id="{C382137A-18DE-43C6-A7E2-5B7213A8BECD}"/>
                            </a:ext>
                          </a:extLst>
                        </p:cNvPr>
                        <p:cNvSpPr>
                          <a:spLocks/>
                        </p:cNvSpPr>
                        <p:nvPr/>
                      </p:nvSpPr>
                      <p:spPr bwMode="auto">
                        <a:xfrm>
                          <a:off x="4268" y="1785"/>
                          <a:ext cx="40" cy="75"/>
                        </a:xfrm>
                        <a:custGeom>
                          <a:avLst/>
                          <a:gdLst>
                            <a:gd name="T0" fmla="*/ 5 w 80"/>
                            <a:gd name="T1" fmla="*/ 9 h 75"/>
                            <a:gd name="T2" fmla="*/ 4 w 80"/>
                            <a:gd name="T3" fmla="*/ 75 h 75"/>
                            <a:gd name="T4" fmla="*/ 0 w 80"/>
                            <a:gd name="T5" fmla="*/ 0 h 75"/>
                            <a:gd name="T6" fmla="*/ 0 60000 65536"/>
                            <a:gd name="T7" fmla="*/ 0 60000 65536"/>
                            <a:gd name="T8" fmla="*/ 0 60000 65536"/>
                            <a:gd name="T9" fmla="*/ 0 w 80"/>
                            <a:gd name="T10" fmla="*/ 0 h 75"/>
                            <a:gd name="T11" fmla="*/ 80 w 80"/>
                            <a:gd name="T12" fmla="*/ 75 h 75"/>
                          </a:gdLst>
                          <a:ahLst/>
                          <a:cxnLst>
                            <a:cxn ang="T6">
                              <a:pos x="T0" y="T1"/>
                            </a:cxn>
                            <a:cxn ang="T7">
                              <a:pos x="T2" y="T3"/>
                            </a:cxn>
                            <a:cxn ang="T8">
                              <a:pos x="T4" y="T5"/>
                            </a:cxn>
                          </a:cxnLst>
                          <a:rect l="T9" t="T10" r="T11" b="T12"/>
                          <a:pathLst>
                            <a:path w="80" h="75">
                              <a:moveTo>
                                <a:pt x="80" y="9"/>
                              </a:moveTo>
                              <a:lnTo>
                                <a:pt x="54" y="75"/>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299099" name="Group 31">
                      <a:extLst>
                        <a:ext uri="{FF2B5EF4-FFF2-40B4-BE49-F238E27FC236}">
                          <a16:creationId xmlns:a16="http://schemas.microsoft.com/office/drawing/2014/main" id="{C915DC0C-69E5-4B6D-B7D1-E5EE1F0C3322}"/>
                        </a:ext>
                      </a:extLst>
                    </p:cNvPr>
                    <p:cNvGrpSpPr>
                      <a:grpSpLocks/>
                    </p:cNvGrpSpPr>
                    <p:nvPr/>
                  </p:nvGrpSpPr>
                  <p:grpSpPr bwMode="auto">
                    <a:xfrm>
                      <a:off x="4230" y="1758"/>
                      <a:ext cx="60" cy="740"/>
                      <a:chOff x="4230" y="1758"/>
                      <a:chExt cx="60" cy="740"/>
                    </a:xfrm>
                  </p:grpSpPr>
                  <p:sp>
                    <p:nvSpPr>
                      <p:cNvPr id="299100" name="Freeform 32">
                        <a:extLst>
                          <a:ext uri="{FF2B5EF4-FFF2-40B4-BE49-F238E27FC236}">
                            <a16:creationId xmlns:a16="http://schemas.microsoft.com/office/drawing/2014/main" id="{BE95370A-C997-48C7-8A57-486D49CC739F}"/>
                          </a:ext>
                        </a:extLst>
                      </p:cNvPr>
                      <p:cNvSpPr>
                        <a:spLocks/>
                      </p:cNvSpPr>
                      <p:nvPr/>
                    </p:nvSpPr>
                    <p:spPr bwMode="auto">
                      <a:xfrm>
                        <a:off x="4232" y="1758"/>
                        <a:ext cx="41" cy="93"/>
                      </a:xfrm>
                      <a:custGeom>
                        <a:avLst/>
                        <a:gdLst>
                          <a:gd name="T0" fmla="*/ 2 w 80"/>
                          <a:gd name="T1" fmla="*/ 0 h 93"/>
                          <a:gd name="T2" fmla="*/ 0 w 80"/>
                          <a:gd name="T3" fmla="*/ 36 h 93"/>
                          <a:gd name="T4" fmla="*/ 1 w 80"/>
                          <a:gd name="T5" fmla="*/ 93 h 93"/>
                          <a:gd name="T6" fmla="*/ 5 w 80"/>
                          <a:gd name="T7" fmla="*/ 88 h 93"/>
                          <a:gd name="T8" fmla="*/ 6 w 80"/>
                          <a:gd name="T9" fmla="*/ 46 h 93"/>
                          <a:gd name="T10" fmla="*/ 4 w 80"/>
                          <a:gd name="T11" fmla="*/ 19 h 93"/>
                          <a:gd name="T12" fmla="*/ 2 w 80"/>
                          <a:gd name="T13" fmla="*/ 0 h 93"/>
                          <a:gd name="T14" fmla="*/ 0 60000 65536"/>
                          <a:gd name="T15" fmla="*/ 0 60000 65536"/>
                          <a:gd name="T16" fmla="*/ 0 60000 65536"/>
                          <a:gd name="T17" fmla="*/ 0 60000 65536"/>
                          <a:gd name="T18" fmla="*/ 0 60000 65536"/>
                          <a:gd name="T19" fmla="*/ 0 60000 65536"/>
                          <a:gd name="T20" fmla="*/ 0 60000 65536"/>
                          <a:gd name="T21" fmla="*/ 0 w 80"/>
                          <a:gd name="T22" fmla="*/ 0 h 93"/>
                          <a:gd name="T23" fmla="*/ 80 w 80"/>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93">
                            <a:moveTo>
                              <a:pt x="23" y="0"/>
                            </a:moveTo>
                            <a:lnTo>
                              <a:pt x="0" y="36"/>
                            </a:lnTo>
                            <a:lnTo>
                              <a:pt x="14" y="93"/>
                            </a:lnTo>
                            <a:lnTo>
                              <a:pt x="70" y="88"/>
                            </a:lnTo>
                            <a:lnTo>
                              <a:pt x="80" y="46"/>
                            </a:lnTo>
                            <a:lnTo>
                              <a:pt x="63" y="19"/>
                            </a:lnTo>
                            <a:lnTo>
                              <a:pt x="23" y="0"/>
                            </a:lnTo>
                            <a:close/>
                          </a:path>
                        </a:pathLst>
                      </a:custGeom>
                      <a:solidFill>
                        <a:srgbClr val="800000"/>
                      </a:solidFill>
                      <a:ln w="9525">
                        <a:solidFill>
                          <a:srgbClr val="000000"/>
                        </a:solidFill>
                        <a:round/>
                        <a:headEnd/>
                        <a:tailEnd/>
                      </a:ln>
                    </p:spPr>
                    <p:txBody>
                      <a:bodyPr/>
                      <a:lstStyle/>
                      <a:p>
                        <a:endParaRPr lang="en-US"/>
                      </a:p>
                    </p:txBody>
                  </p:sp>
                  <p:sp>
                    <p:nvSpPr>
                      <p:cNvPr id="299101" name="Freeform 33">
                        <a:extLst>
                          <a:ext uri="{FF2B5EF4-FFF2-40B4-BE49-F238E27FC236}">
                            <a16:creationId xmlns:a16="http://schemas.microsoft.com/office/drawing/2014/main" id="{24F9B1F8-4438-48A9-BF2F-9D35720362A2}"/>
                          </a:ext>
                        </a:extLst>
                      </p:cNvPr>
                      <p:cNvSpPr>
                        <a:spLocks/>
                      </p:cNvSpPr>
                      <p:nvPr/>
                    </p:nvSpPr>
                    <p:spPr bwMode="auto">
                      <a:xfrm>
                        <a:off x="4230" y="1844"/>
                        <a:ext cx="60" cy="654"/>
                      </a:xfrm>
                      <a:custGeom>
                        <a:avLst/>
                        <a:gdLst>
                          <a:gd name="T0" fmla="*/ 1 w 121"/>
                          <a:gd name="T1" fmla="*/ 7 h 654"/>
                          <a:gd name="T2" fmla="*/ 4 w 121"/>
                          <a:gd name="T3" fmla="*/ 0 h 654"/>
                          <a:gd name="T4" fmla="*/ 6 w 121"/>
                          <a:gd name="T5" fmla="*/ 96 h 654"/>
                          <a:gd name="T6" fmla="*/ 5 w 121"/>
                          <a:gd name="T7" fmla="*/ 440 h 654"/>
                          <a:gd name="T8" fmla="*/ 7 w 121"/>
                          <a:gd name="T9" fmla="*/ 654 h 654"/>
                          <a:gd name="T10" fmla="*/ 1 w 121"/>
                          <a:gd name="T11" fmla="*/ 420 h 654"/>
                          <a:gd name="T12" fmla="*/ 0 w 121"/>
                          <a:gd name="T13" fmla="*/ 107 h 654"/>
                          <a:gd name="T14" fmla="*/ 1 w 121"/>
                          <a:gd name="T15" fmla="*/ 7 h 65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654"/>
                          <a:gd name="T26" fmla="*/ 121 w 121"/>
                          <a:gd name="T27" fmla="*/ 654 h 6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654">
                            <a:moveTo>
                              <a:pt x="20" y="7"/>
                            </a:moveTo>
                            <a:lnTo>
                              <a:pt x="76" y="0"/>
                            </a:lnTo>
                            <a:lnTo>
                              <a:pt x="102" y="96"/>
                            </a:lnTo>
                            <a:lnTo>
                              <a:pt x="89" y="440"/>
                            </a:lnTo>
                            <a:lnTo>
                              <a:pt x="121" y="654"/>
                            </a:lnTo>
                            <a:lnTo>
                              <a:pt x="29" y="420"/>
                            </a:lnTo>
                            <a:lnTo>
                              <a:pt x="0" y="107"/>
                            </a:lnTo>
                            <a:lnTo>
                              <a:pt x="20" y="7"/>
                            </a:lnTo>
                            <a:close/>
                          </a:path>
                        </a:pathLst>
                      </a:custGeom>
                      <a:solidFill>
                        <a:srgbClr val="FF0000"/>
                      </a:solidFill>
                      <a:ln w="9525">
                        <a:solidFill>
                          <a:srgbClr val="000000"/>
                        </a:solidFill>
                        <a:round/>
                        <a:headEnd/>
                        <a:tailEnd/>
                      </a:ln>
                    </p:spPr>
                    <p:txBody>
                      <a:bodyPr/>
                      <a:lstStyle/>
                      <a:p>
                        <a:endParaRPr lang="en-US"/>
                      </a:p>
                    </p:txBody>
                  </p:sp>
                </p:grpSp>
              </p:grpSp>
              <p:grpSp>
                <p:nvGrpSpPr>
                  <p:cNvPr id="299081" name="Group 34">
                    <a:extLst>
                      <a:ext uri="{FF2B5EF4-FFF2-40B4-BE49-F238E27FC236}">
                        <a16:creationId xmlns:a16="http://schemas.microsoft.com/office/drawing/2014/main" id="{718CF4B7-72B8-452C-8F17-1B73BC90AEE0}"/>
                      </a:ext>
                    </a:extLst>
                  </p:cNvPr>
                  <p:cNvGrpSpPr>
                    <a:grpSpLocks/>
                  </p:cNvGrpSpPr>
                  <p:nvPr/>
                </p:nvGrpSpPr>
                <p:grpSpPr bwMode="auto">
                  <a:xfrm>
                    <a:off x="3617" y="2107"/>
                    <a:ext cx="1020" cy="1741"/>
                    <a:chOff x="3617" y="2107"/>
                    <a:chExt cx="1020" cy="1741"/>
                  </a:xfrm>
                </p:grpSpPr>
                <p:grpSp>
                  <p:nvGrpSpPr>
                    <p:cNvPr id="299082" name="Group 35">
                      <a:extLst>
                        <a:ext uri="{FF2B5EF4-FFF2-40B4-BE49-F238E27FC236}">
                          <a16:creationId xmlns:a16="http://schemas.microsoft.com/office/drawing/2014/main" id="{053A60D1-486C-4571-AB36-7F6D3615CF36}"/>
                        </a:ext>
                      </a:extLst>
                    </p:cNvPr>
                    <p:cNvGrpSpPr>
                      <a:grpSpLocks/>
                    </p:cNvGrpSpPr>
                    <p:nvPr/>
                  </p:nvGrpSpPr>
                  <p:grpSpPr bwMode="auto">
                    <a:xfrm>
                      <a:off x="3617" y="2158"/>
                      <a:ext cx="1020" cy="1690"/>
                      <a:chOff x="3617" y="2158"/>
                      <a:chExt cx="1020" cy="1690"/>
                    </a:xfrm>
                  </p:grpSpPr>
                  <p:grpSp>
                    <p:nvGrpSpPr>
                      <p:cNvPr id="299089" name="Group 36">
                        <a:extLst>
                          <a:ext uri="{FF2B5EF4-FFF2-40B4-BE49-F238E27FC236}">
                            <a16:creationId xmlns:a16="http://schemas.microsoft.com/office/drawing/2014/main" id="{BD6F7A4E-1BD9-454D-AA70-D01D4C72C873}"/>
                          </a:ext>
                        </a:extLst>
                      </p:cNvPr>
                      <p:cNvGrpSpPr>
                        <a:grpSpLocks/>
                      </p:cNvGrpSpPr>
                      <p:nvPr/>
                    </p:nvGrpSpPr>
                    <p:grpSpPr bwMode="auto">
                      <a:xfrm>
                        <a:off x="3617" y="3331"/>
                        <a:ext cx="1020" cy="517"/>
                        <a:chOff x="3617" y="3331"/>
                        <a:chExt cx="1020" cy="517"/>
                      </a:xfrm>
                    </p:grpSpPr>
                    <p:sp>
                      <p:nvSpPr>
                        <p:cNvPr id="299096" name="Freeform 37">
                          <a:extLst>
                            <a:ext uri="{FF2B5EF4-FFF2-40B4-BE49-F238E27FC236}">
                              <a16:creationId xmlns:a16="http://schemas.microsoft.com/office/drawing/2014/main" id="{12BA80D2-F306-43FC-8144-58B1C8967D45}"/>
                            </a:ext>
                          </a:extLst>
                        </p:cNvPr>
                        <p:cNvSpPr>
                          <a:spLocks/>
                        </p:cNvSpPr>
                        <p:nvPr/>
                      </p:nvSpPr>
                      <p:spPr bwMode="auto">
                        <a:xfrm>
                          <a:off x="4275" y="3430"/>
                          <a:ext cx="362" cy="194"/>
                        </a:xfrm>
                        <a:custGeom>
                          <a:avLst/>
                          <a:gdLst>
                            <a:gd name="T0" fmla="*/ 1 w 723"/>
                            <a:gd name="T1" fmla="*/ 157 h 194"/>
                            <a:gd name="T2" fmla="*/ 1 w 723"/>
                            <a:gd name="T3" fmla="*/ 130 h 194"/>
                            <a:gd name="T4" fmla="*/ 0 w 723"/>
                            <a:gd name="T5" fmla="*/ 75 h 194"/>
                            <a:gd name="T6" fmla="*/ 2 w 723"/>
                            <a:gd name="T7" fmla="*/ 20 h 194"/>
                            <a:gd name="T8" fmla="*/ 16 w 723"/>
                            <a:gd name="T9" fmla="*/ 0 h 194"/>
                            <a:gd name="T10" fmla="*/ 21 w 723"/>
                            <a:gd name="T11" fmla="*/ 10 h 194"/>
                            <a:gd name="T12" fmla="*/ 28 w 723"/>
                            <a:gd name="T13" fmla="*/ 40 h 194"/>
                            <a:gd name="T14" fmla="*/ 34 w 723"/>
                            <a:gd name="T15" fmla="*/ 63 h 194"/>
                            <a:gd name="T16" fmla="*/ 45 w 723"/>
                            <a:gd name="T17" fmla="*/ 101 h 194"/>
                            <a:gd name="T18" fmla="*/ 46 w 723"/>
                            <a:gd name="T19" fmla="*/ 130 h 194"/>
                            <a:gd name="T20" fmla="*/ 45 w 723"/>
                            <a:gd name="T21" fmla="*/ 170 h 194"/>
                            <a:gd name="T22" fmla="*/ 27 w 723"/>
                            <a:gd name="T23" fmla="*/ 194 h 194"/>
                            <a:gd name="T24" fmla="*/ 23 w 723"/>
                            <a:gd name="T25" fmla="*/ 185 h 194"/>
                            <a:gd name="T26" fmla="*/ 13 w 723"/>
                            <a:gd name="T27" fmla="*/ 150 h 194"/>
                            <a:gd name="T28" fmla="*/ 12 w 723"/>
                            <a:gd name="T29" fmla="*/ 177 h 194"/>
                            <a:gd name="T30" fmla="*/ 1 w 723"/>
                            <a:gd name="T31" fmla="*/ 157 h 1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3"/>
                            <a:gd name="T49" fmla="*/ 0 h 194"/>
                            <a:gd name="T50" fmla="*/ 723 w 723"/>
                            <a:gd name="T51" fmla="*/ 194 h 1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3" h="194">
                              <a:moveTo>
                                <a:pt x="16" y="157"/>
                              </a:moveTo>
                              <a:lnTo>
                                <a:pt x="7" y="130"/>
                              </a:lnTo>
                              <a:lnTo>
                                <a:pt x="0" y="75"/>
                              </a:lnTo>
                              <a:lnTo>
                                <a:pt x="29" y="20"/>
                              </a:lnTo>
                              <a:lnTo>
                                <a:pt x="252" y="0"/>
                              </a:lnTo>
                              <a:lnTo>
                                <a:pt x="325" y="10"/>
                              </a:lnTo>
                              <a:lnTo>
                                <a:pt x="434" y="40"/>
                              </a:lnTo>
                              <a:lnTo>
                                <a:pt x="534" y="63"/>
                              </a:lnTo>
                              <a:lnTo>
                                <a:pt x="706" y="101"/>
                              </a:lnTo>
                              <a:lnTo>
                                <a:pt x="723" y="130"/>
                              </a:lnTo>
                              <a:lnTo>
                                <a:pt x="717" y="170"/>
                              </a:lnTo>
                              <a:lnTo>
                                <a:pt x="430" y="194"/>
                              </a:lnTo>
                              <a:lnTo>
                                <a:pt x="358" y="185"/>
                              </a:lnTo>
                              <a:lnTo>
                                <a:pt x="195" y="150"/>
                              </a:lnTo>
                              <a:lnTo>
                                <a:pt x="192" y="177"/>
                              </a:lnTo>
                              <a:lnTo>
                                <a:pt x="16" y="157"/>
                              </a:lnTo>
                              <a:close/>
                            </a:path>
                          </a:pathLst>
                        </a:custGeom>
                        <a:solidFill>
                          <a:srgbClr val="604020"/>
                        </a:solidFill>
                        <a:ln w="9525">
                          <a:solidFill>
                            <a:srgbClr val="000000"/>
                          </a:solidFill>
                          <a:round/>
                          <a:headEnd/>
                          <a:tailEnd/>
                        </a:ln>
                      </p:spPr>
                      <p:txBody>
                        <a:bodyPr/>
                        <a:lstStyle/>
                        <a:p>
                          <a:endParaRPr lang="en-US"/>
                        </a:p>
                      </p:txBody>
                    </p:sp>
                    <p:sp>
                      <p:nvSpPr>
                        <p:cNvPr id="299097" name="Freeform 38">
                          <a:extLst>
                            <a:ext uri="{FF2B5EF4-FFF2-40B4-BE49-F238E27FC236}">
                              <a16:creationId xmlns:a16="http://schemas.microsoft.com/office/drawing/2014/main" id="{2A7B8F05-D403-4AD0-B28F-AAEFB670C52C}"/>
                            </a:ext>
                          </a:extLst>
                        </p:cNvPr>
                        <p:cNvSpPr>
                          <a:spLocks/>
                        </p:cNvSpPr>
                        <p:nvPr/>
                      </p:nvSpPr>
                      <p:spPr bwMode="auto">
                        <a:xfrm>
                          <a:off x="3617" y="3331"/>
                          <a:ext cx="169" cy="517"/>
                        </a:xfrm>
                        <a:custGeom>
                          <a:avLst/>
                          <a:gdLst>
                            <a:gd name="T0" fmla="*/ 14 w 340"/>
                            <a:gd name="T1" fmla="*/ 0 h 517"/>
                            <a:gd name="T2" fmla="*/ 12 w 340"/>
                            <a:gd name="T3" fmla="*/ 17 h 517"/>
                            <a:gd name="T4" fmla="*/ 10 w 340"/>
                            <a:gd name="T5" fmla="*/ 45 h 517"/>
                            <a:gd name="T6" fmla="*/ 8 w 340"/>
                            <a:gd name="T7" fmla="*/ 69 h 517"/>
                            <a:gd name="T8" fmla="*/ 7 w 340"/>
                            <a:gd name="T9" fmla="*/ 91 h 517"/>
                            <a:gd name="T10" fmla="*/ 6 w 340"/>
                            <a:gd name="T11" fmla="*/ 137 h 517"/>
                            <a:gd name="T12" fmla="*/ 4 w 340"/>
                            <a:gd name="T13" fmla="*/ 184 h 517"/>
                            <a:gd name="T14" fmla="*/ 2 w 340"/>
                            <a:gd name="T15" fmla="*/ 246 h 517"/>
                            <a:gd name="T16" fmla="*/ 2 w 340"/>
                            <a:gd name="T17" fmla="*/ 284 h 517"/>
                            <a:gd name="T18" fmla="*/ 1 w 340"/>
                            <a:gd name="T19" fmla="*/ 319 h 517"/>
                            <a:gd name="T20" fmla="*/ 1 w 340"/>
                            <a:gd name="T21" fmla="*/ 380 h 517"/>
                            <a:gd name="T22" fmla="*/ 0 w 340"/>
                            <a:gd name="T23" fmla="*/ 434 h 517"/>
                            <a:gd name="T24" fmla="*/ 0 w 340"/>
                            <a:gd name="T25" fmla="*/ 487 h 517"/>
                            <a:gd name="T26" fmla="*/ 4 w 340"/>
                            <a:gd name="T27" fmla="*/ 517 h 517"/>
                            <a:gd name="T28" fmla="*/ 7 w 340"/>
                            <a:gd name="T29" fmla="*/ 477 h 517"/>
                            <a:gd name="T30" fmla="*/ 10 w 340"/>
                            <a:gd name="T31" fmla="*/ 412 h 517"/>
                            <a:gd name="T32" fmla="*/ 13 w 340"/>
                            <a:gd name="T33" fmla="*/ 343 h 517"/>
                            <a:gd name="T34" fmla="*/ 15 w 340"/>
                            <a:gd name="T35" fmla="*/ 295 h 517"/>
                            <a:gd name="T36" fmla="*/ 17 w 340"/>
                            <a:gd name="T37" fmla="*/ 265 h 517"/>
                            <a:gd name="T38" fmla="*/ 18 w 340"/>
                            <a:gd name="T39" fmla="*/ 241 h 517"/>
                            <a:gd name="T40" fmla="*/ 19 w 340"/>
                            <a:gd name="T41" fmla="*/ 215 h 517"/>
                            <a:gd name="T42" fmla="*/ 20 w 340"/>
                            <a:gd name="T43" fmla="*/ 155 h 517"/>
                            <a:gd name="T44" fmla="*/ 21 w 340"/>
                            <a:gd name="T45" fmla="*/ 81 h 517"/>
                            <a:gd name="T46" fmla="*/ 14 w 340"/>
                            <a:gd name="T47" fmla="*/ 0 h 5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0"/>
                            <a:gd name="T73" fmla="*/ 0 h 517"/>
                            <a:gd name="T74" fmla="*/ 340 w 340"/>
                            <a:gd name="T75" fmla="*/ 517 h 5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0" h="517">
                              <a:moveTo>
                                <a:pt x="232" y="0"/>
                              </a:moveTo>
                              <a:lnTo>
                                <a:pt x="202" y="17"/>
                              </a:lnTo>
                              <a:lnTo>
                                <a:pt x="166" y="45"/>
                              </a:lnTo>
                              <a:lnTo>
                                <a:pt x="138" y="69"/>
                              </a:lnTo>
                              <a:lnTo>
                                <a:pt x="123" y="91"/>
                              </a:lnTo>
                              <a:lnTo>
                                <a:pt x="96" y="137"/>
                              </a:lnTo>
                              <a:lnTo>
                                <a:pt x="70" y="184"/>
                              </a:lnTo>
                              <a:lnTo>
                                <a:pt x="40" y="246"/>
                              </a:lnTo>
                              <a:lnTo>
                                <a:pt x="33" y="284"/>
                              </a:lnTo>
                              <a:lnTo>
                                <a:pt x="27" y="319"/>
                              </a:lnTo>
                              <a:lnTo>
                                <a:pt x="19" y="380"/>
                              </a:lnTo>
                              <a:lnTo>
                                <a:pt x="9" y="434"/>
                              </a:lnTo>
                              <a:lnTo>
                                <a:pt x="0" y="487"/>
                              </a:lnTo>
                              <a:lnTo>
                                <a:pt x="75" y="517"/>
                              </a:lnTo>
                              <a:lnTo>
                                <a:pt x="115" y="477"/>
                              </a:lnTo>
                              <a:lnTo>
                                <a:pt x="168" y="412"/>
                              </a:lnTo>
                              <a:lnTo>
                                <a:pt x="215" y="343"/>
                              </a:lnTo>
                              <a:lnTo>
                                <a:pt x="244" y="295"/>
                              </a:lnTo>
                              <a:lnTo>
                                <a:pt x="275" y="265"/>
                              </a:lnTo>
                              <a:lnTo>
                                <a:pt x="297" y="241"/>
                              </a:lnTo>
                              <a:lnTo>
                                <a:pt x="305" y="215"/>
                              </a:lnTo>
                              <a:lnTo>
                                <a:pt x="322" y="155"/>
                              </a:lnTo>
                              <a:lnTo>
                                <a:pt x="340" y="81"/>
                              </a:lnTo>
                              <a:lnTo>
                                <a:pt x="232" y="0"/>
                              </a:lnTo>
                              <a:close/>
                            </a:path>
                          </a:pathLst>
                        </a:custGeom>
                        <a:solidFill>
                          <a:srgbClr val="604020"/>
                        </a:solidFill>
                        <a:ln w="9525">
                          <a:solidFill>
                            <a:srgbClr val="000000"/>
                          </a:solidFill>
                          <a:round/>
                          <a:headEnd/>
                          <a:tailEnd/>
                        </a:ln>
                      </p:spPr>
                      <p:txBody>
                        <a:bodyPr/>
                        <a:lstStyle/>
                        <a:p>
                          <a:endParaRPr lang="en-US"/>
                        </a:p>
                      </p:txBody>
                    </p:sp>
                  </p:grpSp>
                  <p:grpSp>
                    <p:nvGrpSpPr>
                      <p:cNvPr id="299090" name="Group 39">
                        <a:extLst>
                          <a:ext uri="{FF2B5EF4-FFF2-40B4-BE49-F238E27FC236}">
                            <a16:creationId xmlns:a16="http://schemas.microsoft.com/office/drawing/2014/main" id="{7C710868-4252-4175-829F-BA32B93A453D}"/>
                          </a:ext>
                        </a:extLst>
                      </p:cNvPr>
                      <p:cNvGrpSpPr>
                        <a:grpSpLocks/>
                      </p:cNvGrpSpPr>
                      <p:nvPr/>
                    </p:nvGrpSpPr>
                    <p:grpSpPr bwMode="auto">
                      <a:xfrm>
                        <a:off x="3721" y="2158"/>
                        <a:ext cx="702" cy="1324"/>
                        <a:chOff x="3721" y="2158"/>
                        <a:chExt cx="702" cy="1324"/>
                      </a:xfrm>
                    </p:grpSpPr>
                    <p:sp>
                      <p:nvSpPr>
                        <p:cNvPr id="299091" name="Freeform 40">
                          <a:extLst>
                            <a:ext uri="{FF2B5EF4-FFF2-40B4-BE49-F238E27FC236}">
                              <a16:creationId xmlns:a16="http://schemas.microsoft.com/office/drawing/2014/main" id="{5DD538DE-26A8-4793-880E-EEC423C25450}"/>
                            </a:ext>
                          </a:extLst>
                        </p:cNvPr>
                        <p:cNvSpPr>
                          <a:spLocks/>
                        </p:cNvSpPr>
                        <p:nvPr/>
                      </p:nvSpPr>
                      <p:spPr bwMode="auto">
                        <a:xfrm>
                          <a:off x="3721" y="2158"/>
                          <a:ext cx="702" cy="1324"/>
                        </a:xfrm>
                        <a:custGeom>
                          <a:avLst/>
                          <a:gdLst>
                            <a:gd name="T0" fmla="*/ 25 w 1404"/>
                            <a:gd name="T1" fmla="*/ 0 h 1324"/>
                            <a:gd name="T2" fmla="*/ 23 w 1404"/>
                            <a:gd name="T3" fmla="*/ 30 h 1324"/>
                            <a:gd name="T4" fmla="*/ 19 w 1404"/>
                            <a:gd name="T5" fmla="*/ 70 h 1324"/>
                            <a:gd name="T6" fmla="*/ 17 w 1404"/>
                            <a:gd name="T7" fmla="*/ 138 h 1324"/>
                            <a:gd name="T8" fmla="*/ 16 w 1404"/>
                            <a:gd name="T9" fmla="*/ 199 h 1324"/>
                            <a:gd name="T10" fmla="*/ 16 w 1404"/>
                            <a:gd name="T11" fmla="*/ 288 h 1324"/>
                            <a:gd name="T12" fmla="*/ 17 w 1404"/>
                            <a:gd name="T13" fmla="*/ 377 h 1324"/>
                            <a:gd name="T14" fmla="*/ 18 w 1404"/>
                            <a:gd name="T15" fmla="*/ 467 h 1324"/>
                            <a:gd name="T16" fmla="*/ 21 w 1404"/>
                            <a:gd name="T17" fmla="*/ 576 h 1324"/>
                            <a:gd name="T18" fmla="*/ 23 w 1404"/>
                            <a:gd name="T19" fmla="*/ 660 h 1324"/>
                            <a:gd name="T20" fmla="*/ 19 w 1404"/>
                            <a:gd name="T21" fmla="*/ 770 h 1324"/>
                            <a:gd name="T22" fmla="*/ 13 w 1404"/>
                            <a:gd name="T23" fmla="*/ 874 h 1324"/>
                            <a:gd name="T24" fmla="*/ 7 w 1404"/>
                            <a:gd name="T25" fmla="*/ 986 h 1324"/>
                            <a:gd name="T26" fmla="*/ 0 w 1404"/>
                            <a:gd name="T27" fmla="*/ 1139 h 1324"/>
                            <a:gd name="T28" fmla="*/ 8 w 1404"/>
                            <a:gd name="T29" fmla="*/ 1316 h 1324"/>
                            <a:gd name="T30" fmla="*/ 11 w 1404"/>
                            <a:gd name="T31" fmla="*/ 1268 h 1324"/>
                            <a:gd name="T32" fmla="*/ 18 w 1404"/>
                            <a:gd name="T33" fmla="*/ 1135 h 1324"/>
                            <a:gd name="T34" fmla="*/ 23 w 1404"/>
                            <a:gd name="T35" fmla="*/ 1012 h 1324"/>
                            <a:gd name="T36" fmla="*/ 28 w 1404"/>
                            <a:gd name="T37" fmla="*/ 919 h 1324"/>
                            <a:gd name="T38" fmla="*/ 33 w 1404"/>
                            <a:gd name="T39" fmla="*/ 825 h 1324"/>
                            <a:gd name="T40" fmla="*/ 36 w 1404"/>
                            <a:gd name="T41" fmla="*/ 774 h 1324"/>
                            <a:gd name="T42" fmla="*/ 37 w 1404"/>
                            <a:gd name="T43" fmla="*/ 725 h 1324"/>
                            <a:gd name="T44" fmla="*/ 38 w 1404"/>
                            <a:gd name="T45" fmla="*/ 622 h 1324"/>
                            <a:gd name="T46" fmla="*/ 36 w 1404"/>
                            <a:gd name="T47" fmla="*/ 487 h 1324"/>
                            <a:gd name="T48" fmla="*/ 41 w 1404"/>
                            <a:gd name="T49" fmla="*/ 555 h 1324"/>
                            <a:gd name="T50" fmla="*/ 48 w 1404"/>
                            <a:gd name="T51" fmla="*/ 624 h 1324"/>
                            <a:gd name="T52" fmla="*/ 55 w 1404"/>
                            <a:gd name="T53" fmla="*/ 664 h 1324"/>
                            <a:gd name="T54" fmla="*/ 64 w 1404"/>
                            <a:gd name="T55" fmla="*/ 676 h 1324"/>
                            <a:gd name="T56" fmla="*/ 65 w 1404"/>
                            <a:gd name="T57" fmla="*/ 782 h 1324"/>
                            <a:gd name="T58" fmla="*/ 66 w 1404"/>
                            <a:gd name="T59" fmla="*/ 886 h 1324"/>
                            <a:gd name="T60" fmla="*/ 69 w 1404"/>
                            <a:gd name="T61" fmla="*/ 1016 h 1324"/>
                            <a:gd name="T62" fmla="*/ 71 w 1404"/>
                            <a:gd name="T63" fmla="*/ 1107 h 1324"/>
                            <a:gd name="T64" fmla="*/ 72 w 1404"/>
                            <a:gd name="T65" fmla="*/ 1192 h 1324"/>
                            <a:gd name="T66" fmla="*/ 71 w 1404"/>
                            <a:gd name="T67" fmla="*/ 1304 h 1324"/>
                            <a:gd name="T68" fmla="*/ 80 w 1404"/>
                            <a:gd name="T69" fmla="*/ 1300 h 1324"/>
                            <a:gd name="T70" fmla="*/ 88 w 1404"/>
                            <a:gd name="T71" fmla="*/ 1324 h 1324"/>
                            <a:gd name="T72" fmla="*/ 87 w 1404"/>
                            <a:gd name="T73" fmla="*/ 1184 h 1324"/>
                            <a:gd name="T74" fmla="*/ 83 w 1404"/>
                            <a:gd name="T75" fmla="*/ 983 h 1324"/>
                            <a:gd name="T76" fmla="*/ 81 w 1404"/>
                            <a:gd name="T77" fmla="*/ 890 h 1324"/>
                            <a:gd name="T78" fmla="*/ 79 w 1404"/>
                            <a:gd name="T79" fmla="*/ 754 h 1324"/>
                            <a:gd name="T80" fmla="*/ 77 w 1404"/>
                            <a:gd name="T81" fmla="*/ 620 h 1324"/>
                            <a:gd name="T82" fmla="*/ 76 w 1404"/>
                            <a:gd name="T83" fmla="*/ 552 h 1324"/>
                            <a:gd name="T84" fmla="*/ 74 w 1404"/>
                            <a:gd name="T85" fmla="*/ 515 h 1324"/>
                            <a:gd name="T86" fmla="*/ 71 w 1404"/>
                            <a:gd name="T87" fmla="*/ 475 h 1324"/>
                            <a:gd name="T88" fmla="*/ 65 w 1404"/>
                            <a:gd name="T89" fmla="*/ 438 h 1324"/>
                            <a:gd name="T90" fmla="*/ 58 w 1404"/>
                            <a:gd name="T91" fmla="*/ 364 h 1324"/>
                            <a:gd name="T92" fmla="*/ 53 w 1404"/>
                            <a:gd name="T93" fmla="*/ 298 h 1324"/>
                            <a:gd name="T94" fmla="*/ 54 w 1404"/>
                            <a:gd name="T95" fmla="*/ 207 h 1324"/>
                            <a:gd name="T96" fmla="*/ 25 w 1404"/>
                            <a:gd name="T97" fmla="*/ 0 h 1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4"/>
                            <a:gd name="T148" fmla="*/ 0 h 1324"/>
                            <a:gd name="T149" fmla="*/ 1404 w 1404"/>
                            <a:gd name="T150" fmla="*/ 1324 h 13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4" h="1324">
                              <a:moveTo>
                                <a:pt x="403" y="0"/>
                              </a:moveTo>
                              <a:lnTo>
                                <a:pt x="360" y="30"/>
                              </a:lnTo>
                              <a:lnTo>
                                <a:pt x="304" y="70"/>
                              </a:lnTo>
                              <a:lnTo>
                                <a:pt x="257" y="138"/>
                              </a:lnTo>
                              <a:lnTo>
                                <a:pt x="248" y="199"/>
                              </a:lnTo>
                              <a:lnTo>
                                <a:pt x="250" y="288"/>
                              </a:lnTo>
                              <a:lnTo>
                                <a:pt x="265" y="377"/>
                              </a:lnTo>
                              <a:lnTo>
                                <a:pt x="287" y="467"/>
                              </a:lnTo>
                              <a:lnTo>
                                <a:pt x="330" y="576"/>
                              </a:lnTo>
                              <a:lnTo>
                                <a:pt x="356" y="660"/>
                              </a:lnTo>
                              <a:lnTo>
                                <a:pt x="291" y="770"/>
                              </a:lnTo>
                              <a:lnTo>
                                <a:pt x="197" y="874"/>
                              </a:lnTo>
                              <a:lnTo>
                                <a:pt x="112" y="986"/>
                              </a:lnTo>
                              <a:lnTo>
                                <a:pt x="0" y="1139"/>
                              </a:lnTo>
                              <a:lnTo>
                                <a:pt x="128" y="1316"/>
                              </a:lnTo>
                              <a:lnTo>
                                <a:pt x="179" y="1268"/>
                              </a:lnTo>
                              <a:lnTo>
                                <a:pt x="274" y="1135"/>
                              </a:lnTo>
                              <a:lnTo>
                                <a:pt x="368" y="1012"/>
                              </a:lnTo>
                              <a:lnTo>
                                <a:pt x="437" y="919"/>
                              </a:lnTo>
                              <a:lnTo>
                                <a:pt x="517" y="825"/>
                              </a:lnTo>
                              <a:lnTo>
                                <a:pt x="565" y="774"/>
                              </a:lnTo>
                              <a:lnTo>
                                <a:pt x="586" y="725"/>
                              </a:lnTo>
                              <a:lnTo>
                                <a:pt x="596" y="622"/>
                              </a:lnTo>
                              <a:lnTo>
                                <a:pt x="576" y="487"/>
                              </a:lnTo>
                              <a:lnTo>
                                <a:pt x="653" y="555"/>
                              </a:lnTo>
                              <a:lnTo>
                                <a:pt x="767" y="624"/>
                              </a:lnTo>
                              <a:lnTo>
                                <a:pt x="881" y="664"/>
                              </a:lnTo>
                              <a:lnTo>
                                <a:pt x="1019" y="676"/>
                              </a:lnTo>
                              <a:lnTo>
                                <a:pt x="1027" y="782"/>
                              </a:lnTo>
                              <a:lnTo>
                                <a:pt x="1049" y="886"/>
                              </a:lnTo>
                              <a:lnTo>
                                <a:pt x="1092" y="1016"/>
                              </a:lnTo>
                              <a:lnTo>
                                <a:pt x="1126" y="1107"/>
                              </a:lnTo>
                              <a:lnTo>
                                <a:pt x="1143" y="1192"/>
                              </a:lnTo>
                              <a:lnTo>
                                <a:pt x="1126" y="1304"/>
                              </a:lnTo>
                              <a:lnTo>
                                <a:pt x="1266" y="1300"/>
                              </a:lnTo>
                              <a:lnTo>
                                <a:pt x="1404" y="1324"/>
                              </a:lnTo>
                              <a:lnTo>
                                <a:pt x="1391" y="1184"/>
                              </a:lnTo>
                              <a:lnTo>
                                <a:pt x="1327" y="983"/>
                              </a:lnTo>
                              <a:lnTo>
                                <a:pt x="1288" y="890"/>
                              </a:lnTo>
                              <a:lnTo>
                                <a:pt x="1258" y="754"/>
                              </a:lnTo>
                              <a:lnTo>
                                <a:pt x="1232" y="620"/>
                              </a:lnTo>
                              <a:lnTo>
                                <a:pt x="1202" y="552"/>
                              </a:lnTo>
                              <a:lnTo>
                                <a:pt x="1180" y="515"/>
                              </a:lnTo>
                              <a:lnTo>
                                <a:pt x="1126" y="475"/>
                              </a:lnTo>
                              <a:lnTo>
                                <a:pt x="1040" y="438"/>
                              </a:lnTo>
                              <a:lnTo>
                                <a:pt x="920" y="364"/>
                              </a:lnTo>
                              <a:lnTo>
                                <a:pt x="842" y="298"/>
                              </a:lnTo>
                              <a:lnTo>
                                <a:pt x="860" y="207"/>
                              </a:lnTo>
                              <a:lnTo>
                                <a:pt x="403" y="0"/>
                              </a:lnTo>
                              <a:close/>
                            </a:path>
                          </a:pathLst>
                        </a:custGeom>
                        <a:solidFill>
                          <a:srgbClr val="C08020"/>
                        </a:solidFill>
                        <a:ln w="9525">
                          <a:solidFill>
                            <a:srgbClr val="000000"/>
                          </a:solidFill>
                          <a:round/>
                          <a:headEnd/>
                          <a:tailEnd/>
                        </a:ln>
                      </p:spPr>
                      <p:txBody>
                        <a:bodyPr/>
                        <a:lstStyle/>
                        <a:p>
                          <a:endParaRPr lang="en-US"/>
                        </a:p>
                      </p:txBody>
                    </p:sp>
                    <p:grpSp>
                      <p:nvGrpSpPr>
                        <p:cNvPr id="299092" name="Group 41">
                          <a:extLst>
                            <a:ext uri="{FF2B5EF4-FFF2-40B4-BE49-F238E27FC236}">
                              <a16:creationId xmlns:a16="http://schemas.microsoft.com/office/drawing/2014/main" id="{16E9472C-43FE-4F4E-A275-DF9A51087CBB}"/>
                            </a:ext>
                          </a:extLst>
                        </p:cNvPr>
                        <p:cNvGrpSpPr>
                          <a:grpSpLocks/>
                        </p:cNvGrpSpPr>
                        <p:nvPr/>
                      </p:nvGrpSpPr>
                      <p:grpSpPr bwMode="auto">
                        <a:xfrm>
                          <a:off x="3897" y="2400"/>
                          <a:ext cx="357" cy="433"/>
                          <a:chOff x="3897" y="2400"/>
                          <a:chExt cx="357" cy="433"/>
                        </a:xfrm>
                      </p:grpSpPr>
                      <p:sp>
                        <p:nvSpPr>
                          <p:cNvPr id="299093" name="Freeform 42">
                            <a:extLst>
                              <a:ext uri="{FF2B5EF4-FFF2-40B4-BE49-F238E27FC236}">
                                <a16:creationId xmlns:a16="http://schemas.microsoft.com/office/drawing/2014/main" id="{2B73A098-8CC2-404B-BBC5-C65F26DA2541}"/>
                              </a:ext>
                            </a:extLst>
                          </p:cNvPr>
                          <p:cNvSpPr>
                            <a:spLocks/>
                          </p:cNvSpPr>
                          <p:nvPr/>
                        </p:nvSpPr>
                        <p:spPr bwMode="auto">
                          <a:xfrm>
                            <a:off x="4003" y="2400"/>
                            <a:ext cx="13" cy="244"/>
                          </a:xfrm>
                          <a:custGeom>
                            <a:avLst/>
                            <a:gdLst>
                              <a:gd name="T0" fmla="*/ 1 w 25"/>
                              <a:gd name="T1" fmla="*/ 244 h 244"/>
                              <a:gd name="T2" fmla="*/ 2 w 25"/>
                              <a:gd name="T3" fmla="*/ 150 h 244"/>
                              <a:gd name="T4" fmla="*/ 2 w 25"/>
                              <a:gd name="T5" fmla="*/ 77 h 244"/>
                              <a:gd name="T6" fmla="*/ 0 w 25"/>
                              <a:gd name="T7" fmla="*/ 0 h 244"/>
                              <a:gd name="T8" fmla="*/ 0 60000 65536"/>
                              <a:gd name="T9" fmla="*/ 0 60000 65536"/>
                              <a:gd name="T10" fmla="*/ 0 60000 65536"/>
                              <a:gd name="T11" fmla="*/ 0 60000 65536"/>
                              <a:gd name="T12" fmla="*/ 0 w 25"/>
                              <a:gd name="T13" fmla="*/ 0 h 244"/>
                              <a:gd name="T14" fmla="*/ 25 w 25"/>
                              <a:gd name="T15" fmla="*/ 244 h 244"/>
                            </a:gdLst>
                            <a:ahLst/>
                            <a:cxnLst>
                              <a:cxn ang="T8">
                                <a:pos x="T0" y="T1"/>
                              </a:cxn>
                              <a:cxn ang="T9">
                                <a:pos x="T2" y="T3"/>
                              </a:cxn>
                              <a:cxn ang="T10">
                                <a:pos x="T4" y="T5"/>
                              </a:cxn>
                              <a:cxn ang="T11">
                                <a:pos x="T6" y="T7"/>
                              </a:cxn>
                            </a:cxnLst>
                            <a:rect l="T12" t="T13" r="T14" b="T15"/>
                            <a:pathLst>
                              <a:path w="25" h="244">
                                <a:moveTo>
                                  <a:pt x="13" y="244"/>
                                </a:moveTo>
                                <a:lnTo>
                                  <a:pt x="21" y="150"/>
                                </a:lnTo>
                                <a:lnTo>
                                  <a:pt x="25" y="77"/>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094" name="Freeform 43">
                            <a:extLst>
                              <a:ext uri="{FF2B5EF4-FFF2-40B4-BE49-F238E27FC236}">
                                <a16:creationId xmlns:a16="http://schemas.microsoft.com/office/drawing/2014/main" id="{538CCC28-BF35-427E-B56F-FD3E0A72D6DD}"/>
                              </a:ext>
                            </a:extLst>
                          </p:cNvPr>
                          <p:cNvSpPr>
                            <a:spLocks/>
                          </p:cNvSpPr>
                          <p:nvPr/>
                        </p:nvSpPr>
                        <p:spPr bwMode="auto">
                          <a:xfrm>
                            <a:off x="4235" y="2752"/>
                            <a:ext cx="19" cy="81"/>
                          </a:xfrm>
                          <a:custGeom>
                            <a:avLst/>
                            <a:gdLst>
                              <a:gd name="T0" fmla="*/ 0 w 39"/>
                              <a:gd name="T1" fmla="*/ 81 h 81"/>
                              <a:gd name="T2" fmla="*/ 2 w 39"/>
                              <a:gd name="T3" fmla="*/ 49 h 81"/>
                              <a:gd name="T4" fmla="*/ 2 w 39"/>
                              <a:gd name="T5" fmla="*/ 0 h 81"/>
                              <a:gd name="T6" fmla="*/ 0 60000 65536"/>
                              <a:gd name="T7" fmla="*/ 0 60000 65536"/>
                              <a:gd name="T8" fmla="*/ 0 60000 65536"/>
                              <a:gd name="T9" fmla="*/ 0 w 39"/>
                              <a:gd name="T10" fmla="*/ 0 h 81"/>
                              <a:gd name="T11" fmla="*/ 39 w 39"/>
                              <a:gd name="T12" fmla="*/ 81 h 81"/>
                            </a:gdLst>
                            <a:ahLst/>
                            <a:cxnLst>
                              <a:cxn ang="T6">
                                <a:pos x="T0" y="T1"/>
                              </a:cxn>
                              <a:cxn ang="T7">
                                <a:pos x="T2" y="T3"/>
                              </a:cxn>
                              <a:cxn ang="T8">
                                <a:pos x="T4" y="T5"/>
                              </a:cxn>
                            </a:cxnLst>
                            <a:rect l="T9" t="T10" r="T11" b="T12"/>
                            <a:pathLst>
                              <a:path w="39" h="81">
                                <a:moveTo>
                                  <a:pt x="0" y="81"/>
                                </a:moveTo>
                                <a:lnTo>
                                  <a:pt x="35" y="49"/>
                                </a:lnTo>
                                <a:lnTo>
                                  <a:pt x="3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095" name="Line 44">
                            <a:extLst>
                              <a:ext uri="{FF2B5EF4-FFF2-40B4-BE49-F238E27FC236}">
                                <a16:creationId xmlns:a16="http://schemas.microsoft.com/office/drawing/2014/main" id="{6BBDBE1B-38FC-41AD-82FC-AC23F923343E}"/>
                              </a:ext>
                            </a:extLst>
                          </p:cNvPr>
                          <p:cNvSpPr>
                            <a:spLocks noChangeShapeType="1"/>
                          </p:cNvSpPr>
                          <p:nvPr/>
                        </p:nvSpPr>
                        <p:spPr bwMode="auto">
                          <a:xfrm flipV="1">
                            <a:off x="3897" y="2792"/>
                            <a:ext cx="28"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299083" name="Group 45">
                      <a:extLst>
                        <a:ext uri="{FF2B5EF4-FFF2-40B4-BE49-F238E27FC236}">
                          <a16:creationId xmlns:a16="http://schemas.microsoft.com/office/drawing/2014/main" id="{E7041CA0-DB6C-4320-8205-EFB652E677ED}"/>
                        </a:ext>
                      </a:extLst>
                    </p:cNvPr>
                    <p:cNvGrpSpPr>
                      <a:grpSpLocks/>
                    </p:cNvGrpSpPr>
                    <p:nvPr/>
                  </p:nvGrpSpPr>
                  <p:grpSpPr bwMode="auto">
                    <a:xfrm>
                      <a:off x="3922" y="2107"/>
                      <a:ext cx="240" cy="312"/>
                      <a:chOff x="3922" y="2107"/>
                      <a:chExt cx="240" cy="312"/>
                    </a:xfrm>
                  </p:grpSpPr>
                  <p:sp>
                    <p:nvSpPr>
                      <p:cNvPr id="299084" name="Freeform 46">
                        <a:extLst>
                          <a:ext uri="{FF2B5EF4-FFF2-40B4-BE49-F238E27FC236}">
                            <a16:creationId xmlns:a16="http://schemas.microsoft.com/office/drawing/2014/main" id="{F63C9222-A3D8-4571-9E7B-CEB3A1EA34CB}"/>
                          </a:ext>
                        </a:extLst>
                      </p:cNvPr>
                      <p:cNvSpPr>
                        <a:spLocks/>
                      </p:cNvSpPr>
                      <p:nvPr/>
                    </p:nvSpPr>
                    <p:spPr bwMode="auto">
                      <a:xfrm>
                        <a:off x="3922" y="2107"/>
                        <a:ext cx="240" cy="312"/>
                      </a:xfrm>
                      <a:custGeom>
                        <a:avLst/>
                        <a:gdLst>
                          <a:gd name="T0" fmla="*/ 2 w 478"/>
                          <a:gd name="T1" fmla="*/ 0 h 312"/>
                          <a:gd name="T2" fmla="*/ 15 w 478"/>
                          <a:gd name="T3" fmla="*/ 142 h 312"/>
                          <a:gd name="T4" fmla="*/ 31 w 478"/>
                          <a:gd name="T5" fmla="*/ 259 h 312"/>
                          <a:gd name="T6" fmla="*/ 28 w 478"/>
                          <a:gd name="T7" fmla="*/ 312 h 312"/>
                          <a:gd name="T8" fmla="*/ 13 w 478"/>
                          <a:gd name="T9" fmla="*/ 197 h 312"/>
                          <a:gd name="T10" fmla="*/ 0 w 478"/>
                          <a:gd name="T11" fmla="*/ 52 h 312"/>
                          <a:gd name="T12" fmla="*/ 2 w 478"/>
                          <a:gd name="T13" fmla="*/ 0 h 312"/>
                          <a:gd name="T14" fmla="*/ 0 60000 65536"/>
                          <a:gd name="T15" fmla="*/ 0 60000 65536"/>
                          <a:gd name="T16" fmla="*/ 0 60000 65536"/>
                          <a:gd name="T17" fmla="*/ 0 60000 65536"/>
                          <a:gd name="T18" fmla="*/ 0 60000 65536"/>
                          <a:gd name="T19" fmla="*/ 0 60000 65536"/>
                          <a:gd name="T20" fmla="*/ 0 60000 65536"/>
                          <a:gd name="T21" fmla="*/ 0 w 478"/>
                          <a:gd name="T22" fmla="*/ 0 h 312"/>
                          <a:gd name="T23" fmla="*/ 478 w 478"/>
                          <a:gd name="T24" fmla="*/ 312 h 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8" h="312">
                            <a:moveTo>
                              <a:pt x="21" y="0"/>
                            </a:moveTo>
                            <a:lnTo>
                              <a:pt x="226" y="142"/>
                            </a:lnTo>
                            <a:lnTo>
                              <a:pt x="478" y="259"/>
                            </a:lnTo>
                            <a:lnTo>
                              <a:pt x="445" y="312"/>
                            </a:lnTo>
                            <a:lnTo>
                              <a:pt x="196" y="197"/>
                            </a:lnTo>
                            <a:lnTo>
                              <a:pt x="0" y="52"/>
                            </a:lnTo>
                            <a:lnTo>
                              <a:pt x="21" y="0"/>
                            </a:lnTo>
                            <a:close/>
                          </a:path>
                        </a:pathLst>
                      </a:custGeom>
                      <a:solidFill>
                        <a:srgbClr val="604020"/>
                      </a:solidFill>
                      <a:ln w="9525">
                        <a:solidFill>
                          <a:srgbClr val="000000"/>
                        </a:solidFill>
                        <a:round/>
                        <a:headEnd/>
                        <a:tailEnd/>
                      </a:ln>
                    </p:spPr>
                    <p:txBody>
                      <a:bodyPr/>
                      <a:lstStyle/>
                      <a:p>
                        <a:endParaRPr lang="en-US"/>
                      </a:p>
                    </p:txBody>
                  </p:sp>
                  <p:grpSp>
                    <p:nvGrpSpPr>
                      <p:cNvPr id="299085" name="Group 47">
                        <a:extLst>
                          <a:ext uri="{FF2B5EF4-FFF2-40B4-BE49-F238E27FC236}">
                            <a16:creationId xmlns:a16="http://schemas.microsoft.com/office/drawing/2014/main" id="{E21AD672-C62F-43D3-81B5-C2FA2712EB18}"/>
                          </a:ext>
                        </a:extLst>
                      </p:cNvPr>
                      <p:cNvGrpSpPr>
                        <a:grpSpLocks/>
                      </p:cNvGrpSpPr>
                      <p:nvPr/>
                    </p:nvGrpSpPr>
                    <p:grpSpPr bwMode="auto">
                      <a:xfrm>
                        <a:off x="3940" y="2154"/>
                        <a:ext cx="172" cy="225"/>
                        <a:chOff x="3940" y="2154"/>
                        <a:chExt cx="172" cy="225"/>
                      </a:xfrm>
                    </p:grpSpPr>
                    <p:sp>
                      <p:nvSpPr>
                        <p:cNvPr id="299086" name="Freeform 48">
                          <a:extLst>
                            <a:ext uri="{FF2B5EF4-FFF2-40B4-BE49-F238E27FC236}">
                              <a16:creationId xmlns:a16="http://schemas.microsoft.com/office/drawing/2014/main" id="{8E5D10B8-FF5E-4A79-BEBE-8F6154AD417E}"/>
                            </a:ext>
                          </a:extLst>
                        </p:cNvPr>
                        <p:cNvSpPr>
                          <a:spLocks/>
                        </p:cNvSpPr>
                        <p:nvPr/>
                      </p:nvSpPr>
                      <p:spPr bwMode="auto">
                        <a:xfrm>
                          <a:off x="4071" y="2288"/>
                          <a:ext cx="41" cy="91"/>
                        </a:xfrm>
                        <a:custGeom>
                          <a:avLst/>
                          <a:gdLst>
                            <a:gd name="T0" fmla="*/ 3 w 81"/>
                            <a:gd name="T1" fmla="*/ 0 h 91"/>
                            <a:gd name="T2" fmla="*/ 0 w 81"/>
                            <a:gd name="T3" fmla="*/ 69 h 91"/>
                            <a:gd name="T4" fmla="*/ 3 w 81"/>
                            <a:gd name="T5" fmla="*/ 91 h 91"/>
                            <a:gd name="T6" fmla="*/ 6 w 81"/>
                            <a:gd name="T7" fmla="*/ 20 h 91"/>
                            <a:gd name="T8" fmla="*/ 3 w 81"/>
                            <a:gd name="T9" fmla="*/ 0 h 91"/>
                            <a:gd name="T10" fmla="*/ 0 60000 65536"/>
                            <a:gd name="T11" fmla="*/ 0 60000 65536"/>
                            <a:gd name="T12" fmla="*/ 0 60000 65536"/>
                            <a:gd name="T13" fmla="*/ 0 60000 65536"/>
                            <a:gd name="T14" fmla="*/ 0 60000 65536"/>
                            <a:gd name="T15" fmla="*/ 0 w 81"/>
                            <a:gd name="T16" fmla="*/ 0 h 91"/>
                            <a:gd name="T17" fmla="*/ 81 w 81"/>
                            <a:gd name="T18" fmla="*/ 91 h 91"/>
                          </a:gdLst>
                          <a:ahLst/>
                          <a:cxnLst>
                            <a:cxn ang="T10">
                              <a:pos x="T0" y="T1"/>
                            </a:cxn>
                            <a:cxn ang="T11">
                              <a:pos x="T2" y="T3"/>
                            </a:cxn>
                            <a:cxn ang="T12">
                              <a:pos x="T4" y="T5"/>
                            </a:cxn>
                            <a:cxn ang="T13">
                              <a:pos x="T6" y="T7"/>
                            </a:cxn>
                            <a:cxn ang="T14">
                              <a:pos x="T8" y="T9"/>
                            </a:cxn>
                          </a:cxnLst>
                          <a:rect l="T15" t="T16" r="T17" b="T18"/>
                          <a:pathLst>
                            <a:path w="81" h="91">
                              <a:moveTo>
                                <a:pt x="43" y="0"/>
                              </a:moveTo>
                              <a:lnTo>
                                <a:pt x="0" y="69"/>
                              </a:lnTo>
                              <a:lnTo>
                                <a:pt x="41" y="91"/>
                              </a:lnTo>
                              <a:lnTo>
                                <a:pt x="81" y="20"/>
                              </a:lnTo>
                              <a:lnTo>
                                <a:pt x="43" y="0"/>
                              </a:lnTo>
                              <a:close/>
                            </a:path>
                          </a:pathLst>
                        </a:custGeom>
                        <a:solidFill>
                          <a:srgbClr val="C0C0C0"/>
                        </a:solidFill>
                        <a:ln w="9525">
                          <a:solidFill>
                            <a:srgbClr val="000000"/>
                          </a:solidFill>
                          <a:round/>
                          <a:headEnd/>
                          <a:tailEnd/>
                        </a:ln>
                      </p:spPr>
                      <p:txBody>
                        <a:bodyPr/>
                        <a:lstStyle/>
                        <a:p>
                          <a:endParaRPr lang="en-US"/>
                        </a:p>
                      </p:txBody>
                    </p:sp>
                    <p:sp>
                      <p:nvSpPr>
                        <p:cNvPr id="299087" name="Line 49">
                          <a:extLst>
                            <a:ext uri="{FF2B5EF4-FFF2-40B4-BE49-F238E27FC236}">
                              <a16:creationId xmlns:a16="http://schemas.microsoft.com/office/drawing/2014/main" id="{77BE10CD-7653-42FF-8CA1-A6DD2ABFBBD3}"/>
                            </a:ext>
                          </a:extLst>
                        </p:cNvPr>
                        <p:cNvSpPr>
                          <a:spLocks noChangeShapeType="1"/>
                        </p:cNvSpPr>
                        <p:nvPr/>
                      </p:nvSpPr>
                      <p:spPr bwMode="auto">
                        <a:xfrm flipH="1">
                          <a:off x="4048" y="2284"/>
                          <a:ext cx="28" cy="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88" name="Line 50">
                          <a:extLst>
                            <a:ext uri="{FF2B5EF4-FFF2-40B4-BE49-F238E27FC236}">
                              <a16:creationId xmlns:a16="http://schemas.microsoft.com/office/drawing/2014/main" id="{F37D4AE6-82B5-45E5-8012-69357E718489}"/>
                            </a:ext>
                          </a:extLst>
                        </p:cNvPr>
                        <p:cNvSpPr>
                          <a:spLocks noChangeShapeType="1"/>
                        </p:cNvSpPr>
                        <p:nvPr/>
                      </p:nvSpPr>
                      <p:spPr bwMode="auto">
                        <a:xfrm flipV="1">
                          <a:off x="3940" y="2154"/>
                          <a:ext cx="25" cy="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sp>
              <p:nvSpPr>
                <p:cNvPr id="299079" name="Freeform 51">
                  <a:extLst>
                    <a:ext uri="{FF2B5EF4-FFF2-40B4-BE49-F238E27FC236}">
                      <a16:creationId xmlns:a16="http://schemas.microsoft.com/office/drawing/2014/main" id="{161935D1-42C8-4C99-844C-9285E1FD148B}"/>
                    </a:ext>
                  </a:extLst>
                </p:cNvPr>
                <p:cNvSpPr>
                  <a:spLocks/>
                </p:cNvSpPr>
                <p:nvPr/>
              </p:nvSpPr>
              <p:spPr bwMode="auto">
                <a:xfrm>
                  <a:off x="3739" y="2154"/>
                  <a:ext cx="142" cy="434"/>
                </a:xfrm>
                <a:custGeom>
                  <a:avLst/>
                  <a:gdLst>
                    <a:gd name="T0" fmla="*/ 1 w 284"/>
                    <a:gd name="T1" fmla="*/ 77 h 434"/>
                    <a:gd name="T2" fmla="*/ 1 w 284"/>
                    <a:gd name="T3" fmla="*/ 147 h 434"/>
                    <a:gd name="T4" fmla="*/ 1 w 284"/>
                    <a:gd name="T5" fmla="*/ 214 h 434"/>
                    <a:gd name="T6" fmla="*/ 2 w 284"/>
                    <a:gd name="T7" fmla="*/ 275 h 434"/>
                    <a:gd name="T8" fmla="*/ 2 w 284"/>
                    <a:gd name="T9" fmla="*/ 326 h 434"/>
                    <a:gd name="T10" fmla="*/ 2 w 284"/>
                    <a:gd name="T11" fmla="*/ 379 h 434"/>
                    <a:gd name="T12" fmla="*/ 3 w 284"/>
                    <a:gd name="T13" fmla="*/ 395 h 434"/>
                    <a:gd name="T14" fmla="*/ 4 w 284"/>
                    <a:gd name="T15" fmla="*/ 377 h 434"/>
                    <a:gd name="T16" fmla="*/ 5 w 284"/>
                    <a:gd name="T17" fmla="*/ 388 h 434"/>
                    <a:gd name="T18" fmla="*/ 5 w 284"/>
                    <a:gd name="T19" fmla="*/ 421 h 434"/>
                    <a:gd name="T20" fmla="*/ 6 w 284"/>
                    <a:gd name="T21" fmla="*/ 418 h 434"/>
                    <a:gd name="T22" fmla="*/ 7 w 284"/>
                    <a:gd name="T23" fmla="*/ 375 h 434"/>
                    <a:gd name="T24" fmla="*/ 9 w 284"/>
                    <a:gd name="T25" fmla="*/ 253 h 434"/>
                    <a:gd name="T26" fmla="*/ 9 w 284"/>
                    <a:gd name="T27" fmla="*/ 326 h 434"/>
                    <a:gd name="T28" fmla="*/ 9 w 284"/>
                    <a:gd name="T29" fmla="*/ 376 h 434"/>
                    <a:gd name="T30" fmla="*/ 9 w 284"/>
                    <a:gd name="T31" fmla="*/ 410 h 434"/>
                    <a:gd name="T32" fmla="*/ 10 w 284"/>
                    <a:gd name="T33" fmla="*/ 430 h 434"/>
                    <a:gd name="T34" fmla="*/ 12 w 284"/>
                    <a:gd name="T35" fmla="*/ 431 h 434"/>
                    <a:gd name="T36" fmla="*/ 12 w 284"/>
                    <a:gd name="T37" fmla="*/ 392 h 434"/>
                    <a:gd name="T38" fmla="*/ 12 w 284"/>
                    <a:gd name="T39" fmla="*/ 333 h 434"/>
                    <a:gd name="T40" fmla="*/ 12 w 284"/>
                    <a:gd name="T41" fmla="*/ 289 h 434"/>
                    <a:gd name="T42" fmla="*/ 14 w 284"/>
                    <a:gd name="T43" fmla="*/ 322 h 434"/>
                    <a:gd name="T44" fmla="*/ 17 w 284"/>
                    <a:gd name="T45" fmla="*/ 342 h 434"/>
                    <a:gd name="T46" fmla="*/ 18 w 284"/>
                    <a:gd name="T47" fmla="*/ 329 h 434"/>
                    <a:gd name="T48" fmla="*/ 17 w 284"/>
                    <a:gd name="T49" fmla="*/ 295 h 434"/>
                    <a:gd name="T50" fmla="*/ 14 w 284"/>
                    <a:gd name="T51" fmla="*/ 239 h 434"/>
                    <a:gd name="T52" fmla="*/ 12 w 284"/>
                    <a:gd name="T53" fmla="*/ 188 h 434"/>
                    <a:gd name="T54" fmla="*/ 11 w 284"/>
                    <a:gd name="T55" fmla="*/ 131 h 434"/>
                    <a:gd name="T56" fmla="*/ 12 w 284"/>
                    <a:gd name="T57" fmla="*/ 126 h 434"/>
                    <a:gd name="T58" fmla="*/ 13 w 284"/>
                    <a:gd name="T59" fmla="*/ 156 h 434"/>
                    <a:gd name="T60" fmla="*/ 15 w 284"/>
                    <a:gd name="T61" fmla="*/ 203 h 434"/>
                    <a:gd name="T62" fmla="*/ 17 w 284"/>
                    <a:gd name="T63" fmla="*/ 218 h 434"/>
                    <a:gd name="T64" fmla="*/ 18 w 284"/>
                    <a:gd name="T65" fmla="*/ 203 h 434"/>
                    <a:gd name="T66" fmla="*/ 17 w 284"/>
                    <a:gd name="T67" fmla="*/ 142 h 434"/>
                    <a:gd name="T68" fmla="*/ 15 w 284"/>
                    <a:gd name="T69" fmla="*/ 77 h 434"/>
                    <a:gd name="T70" fmla="*/ 12 w 284"/>
                    <a:gd name="T71" fmla="*/ 30 h 434"/>
                    <a:gd name="T72" fmla="*/ 8 w 284"/>
                    <a:gd name="T73" fmla="*/ 0 h 4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4"/>
                    <a:gd name="T112" fmla="*/ 0 h 434"/>
                    <a:gd name="T113" fmla="*/ 284 w 284"/>
                    <a:gd name="T114" fmla="*/ 434 h 4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4" h="434">
                      <a:moveTo>
                        <a:pt x="9" y="49"/>
                      </a:moveTo>
                      <a:lnTo>
                        <a:pt x="6" y="77"/>
                      </a:lnTo>
                      <a:lnTo>
                        <a:pt x="0" y="116"/>
                      </a:lnTo>
                      <a:lnTo>
                        <a:pt x="4" y="147"/>
                      </a:lnTo>
                      <a:lnTo>
                        <a:pt x="9" y="183"/>
                      </a:lnTo>
                      <a:lnTo>
                        <a:pt x="16" y="214"/>
                      </a:lnTo>
                      <a:lnTo>
                        <a:pt x="24" y="242"/>
                      </a:lnTo>
                      <a:lnTo>
                        <a:pt x="32" y="275"/>
                      </a:lnTo>
                      <a:lnTo>
                        <a:pt x="29" y="303"/>
                      </a:lnTo>
                      <a:lnTo>
                        <a:pt x="27" y="326"/>
                      </a:lnTo>
                      <a:lnTo>
                        <a:pt x="23" y="353"/>
                      </a:lnTo>
                      <a:lnTo>
                        <a:pt x="26" y="379"/>
                      </a:lnTo>
                      <a:lnTo>
                        <a:pt x="30" y="392"/>
                      </a:lnTo>
                      <a:lnTo>
                        <a:pt x="42" y="395"/>
                      </a:lnTo>
                      <a:lnTo>
                        <a:pt x="53" y="392"/>
                      </a:lnTo>
                      <a:lnTo>
                        <a:pt x="62" y="377"/>
                      </a:lnTo>
                      <a:lnTo>
                        <a:pt x="80" y="284"/>
                      </a:lnTo>
                      <a:lnTo>
                        <a:pt x="65" y="388"/>
                      </a:lnTo>
                      <a:lnTo>
                        <a:pt x="63" y="410"/>
                      </a:lnTo>
                      <a:lnTo>
                        <a:pt x="70" y="421"/>
                      </a:lnTo>
                      <a:lnTo>
                        <a:pt x="87" y="423"/>
                      </a:lnTo>
                      <a:lnTo>
                        <a:pt x="99" y="418"/>
                      </a:lnTo>
                      <a:lnTo>
                        <a:pt x="108" y="404"/>
                      </a:lnTo>
                      <a:lnTo>
                        <a:pt x="115" y="375"/>
                      </a:lnTo>
                      <a:lnTo>
                        <a:pt x="125" y="319"/>
                      </a:lnTo>
                      <a:lnTo>
                        <a:pt x="129" y="253"/>
                      </a:lnTo>
                      <a:lnTo>
                        <a:pt x="133" y="285"/>
                      </a:lnTo>
                      <a:lnTo>
                        <a:pt x="130" y="326"/>
                      </a:lnTo>
                      <a:lnTo>
                        <a:pt x="129" y="352"/>
                      </a:lnTo>
                      <a:lnTo>
                        <a:pt x="129" y="376"/>
                      </a:lnTo>
                      <a:lnTo>
                        <a:pt x="132" y="392"/>
                      </a:lnTo>
                      <a:lnTo>
                        <a:pt x="135" y="410"/>
                      </a:lnTo>
                      <a:lnTo>
                        <a:pt x="142" y="421"/>
                      </a:lnTo>
                      <a:lnTo>
                        <a:pt x="150" y="430"/>
                      </a:lnTo>
                      <a:lnTo>
                        <a:pt x="166" y="434"/>
                      </a:lnTo>
                      <a:lnTo>
                        <a:pt x="182" y="431"/>
                      </a:lnTo>
                      <a:lnTo>
                        <a:pt x="191" y="414"/>
                      </a:lnTo>
                      <a:lnTo>
                        <a:pt x="192" y="392"/>
                      </a:lnTo>
                      <a:lnTo>
                        <a:pt x="186" y="365"/>
                      </a:lnTo>
                      <a:lnTo>
                        <a:pt x="181" y="333"/>
                      </a:lnTo>
                      <a:lnTo>
                        <a:pt x="172" y="260"/>
                      </a:lnTo>
                      <a:lnTo>
                        <a:pt x="189" y="289"/>
                      </a:lnTo>
                      <a:lnTo>
                        <a:pt x="202" y="306"/>
                      </a:lnTo>
                      <a:lnTo>
                        <a:pt x="219" y="322"/>
                      </a:lnTo>
                      <a:lnTo>
                        <a:pt x="238" y="335"/>
                      </a:lnTo>
                      <a:lnTo>
                        <a:pt x="259" y="342"/>
                      </a:lnTo>
                      <a:lnTo>
                        <a:pt x="274" y="340"/>
                      </a:lnTo>
                      <a:lnTo>
                        <a:pt x="278" y="329"/>
                      </a:lnTo>
                      <a:lnTo>
                        <a:pt x="279" y="314"/>
                      </a:lnTo>
                      <a:lnTo>
                        <a:pt x="268" y="295"/>
                      </a:lnTo>
                      <a:lnTo>
                        <a:pt x="245" y="269"/>
                      </a:lnTo>
                      <a:lnTo>
                        <a:pt x="219" y="239"/>
                      </a:lnTo>
                      <a:lnTo>
                        <a:pt x="199" y="219"/>
                      </a:lnTo>
                      <a:lnTo>
                        <a:pt x="185" y="188"/>
                      </a:lnTo>
                      <a:lnTo>
                        <a:pt x="176" y="164"/>
                      </a:lnTo>
                      <a:lnTo>
                        <a:pt x="168" y="131"/>
                      </a:lnTo>
                      <a:lnTo>
                        <a:pt x="168" y="107"/>
                      </a:lnTo>
                      <a:lnTo>
                        <a:pt x="181" y="126"/>
                      </a:lnTo>
                      <a:lnTo>
                        <a:pt x="196" y="138"/>
                      </a:lnTo>
                      <a:lnTo>
                        <a:pt x="206" y="156"/>
                      </a:lnTo>
                      <a:lnTo>
                        <a:pt x="219" y="177"/>
                      </a:lnTo>
                      <a:lnTo>
                        <a:pt x="235" y="203"/>
                      </a:lnTo>
                      <a:lnTo>
                        <a:pt x="249" y="212"/>
                      </a:lnTo>
                      <a:lnTo>
                        <a:pt x="267" y="218"/>
                      </a:lnTo>
                      <a:lnTo>
                        <a:pt x="281" y="215"/>
                      </a:lnTo>
                      <a:lnTo>
                        <a:pt x="284" y="203"/>
                      </a:lnTo>
                      <a:lnTo>
                        <a:pt x="277" y="168"/>
                      </a:lnTo>
                      <a:lnTo>
                        <a:pt x="267" y="142"/>
                      </a:lnTo>
                      <a:lnTo>
                        <a:pt x="251" y="95"/>
                      </a:lnTo>
                      <a:lnTo>
                        <a:pt x="238" y="77"/>
                      </a:lnTo>
                      <a:lnTo>
                        <a:pt x="212" y="53"/>
                      </a:lnTo>
                      <a:lnTo>
                        <a:pt x="181" y="30"/>
                      </a:lnTo>
                      <a:lnTo>
                        <a:pt x="149" y="18"/>
                      </a:lnTo>
                      <a:lnTo>
                        <a:pt x="122" y="0"/>
                      </a:lnTo>
                      <a:lnTo>
                        <a:pt x="9" y="49"/>
                      </a:lnTo>
                      <a:close/>
                    </a:path>
                  </a:pathLst>
                </a:custGeom>
                <a:solidFill>
                  <a:srgbClr val="FFA080"/>
                </a:solidFill>
                <a:ln w="9525">
                  <a:solidFill>
                    <a:srgbClr val="000000"/>
                  </a:solidFill>
                  <a:round/>
                  <a:headEnd/>
                  <a:tailEnd/>
                </a:ln>
              </p:spPr>
              <p:txBody>
                <a:bodyPr/>
                <a:lstStyle/>
                <a:p>
                  <a:endParaRPr lang="en-US"/>
                </a:p>
              </p:txBody>
            </p:sp>
          </p:grpSp>
        </p:grpSp>
        <p:grpSp>
          <p:nvGrpSpPr>
            <p:cNvPr id="299015" name="Group 52">
              <a:extLst>
                <a:ext uri="{FF2B5EF4-FFF2-40B4-BE49-F238E27FC236}">
                  <a16:creationId xmlns:a16="http://schemas.microsoft.com/office/drawing/2014/main" id="{57FF9C86-3930-4392-B144-1CBE20CAF0FC}"/>
                </a:ext>
              </a:extLst>
            </p:cNvPr>
            <p:cNvGrpSpPr>
              <a:grpSpLocks/>
            </p:cNvGrpSpPr>
            <p:nvPr/>
          </p:nvGrpSpPr>
          <p:grpSpPr bwMode="auto">
            <a:xfrm>
              <a:off x="4326" y="1322"/>
              <a:ext cx="1371" cy="2435"/>
              <a:chOff x="4326" y="1322"/>
              <a:chExt cx="1371" cy="2435"/>
            </a:xfrm>
          </p:grpSpPr>
          <p:grpSp>
            <p:nvGrpSpPr>
              <p:cNvPr id="299016" name="Group 53">
                <a:extLst>
                  <a:ext uri="{FF2B5EF4-FFF2-40B4-BE49-F238E27FC236}">
                    <a16:creationId xmlns:a16="http://schemas.microsoft.com/office/drawing/2014/main" id="{1CD46D4C-627E-44DD-94FA-B91211A909E0}"/>
                  </a:ext>
                </a:extLst>
              </p:cNvPr>
              <p:cNvGrpSpPr>
                <a:grpSpLocks/>
              </p:cNvGrpSpPr>
              <p:nvPr/>
            </p:nvGrpSpPr>
            <p:grpSpPr bwMode="auto">
              <a:xfrm>
                <a:off x="4326" y="1322"/>
                <a:ext cx="1371" cy="2435"/>
                <a:chOff x="4326" y="1322"/>
                <a:chExt cx="1371" cy="2435"/>
              </a:xfrm>
            </p:grpSpPr>
            <p:grpSp>
              <p:nvGrpSpPr>
                <p:cNvPr id="299025" name="Group 54">
                  <a:extLst>
                    <a:ext uri="{FF2B5EF4-FFF2-40B4-BE49-F238E27FC236}">
                      <a16:creationId xmlns:a16="http://schemas.microsoft.com/office/drawing/2014/main" id="{2D209444-095A-40F2-AC47-0F8D3AD8B1B6}"/>
                    </a:ext>
                  </a:extLst>
                </p:cNvPr>
                <p:cNvGrpSpPr>
                  <a:grpSpLocks/>
                </p:cNvGrpSpPr>
                <p:nvPr/>
              </p:nvGrpSpPr>
              <p:grpSpPr bwMode="auto">
                <a:xfrm>
                  <a:off x="5365" y="2223"/>
                  <a:ext cx="332" cy="166"/>
                  <a:chOff x="5365" y="2223"/>
                  <a:chExt cx="332" cy="166"/>
                </a:xfrm>
              </p:grpSpPr>
              <p:grpSp>
                <p:nvGrpSpPr>
                  <p:cNvPr id="299070" name="Group 55">
                    <a:extLst>
                      <a:ext uri="{FF2B5EF4-FFF2-40B4-BE49-F238E27FC236}">
                        <a16:creationId xmlns:a16="http://schemas.microsoft.com/office/drawing/2014/main" id="{20F18A07-2F0D-4DB3-9041-EC0BF0E0C34C}"/>
                      </a:ext>
                    </a:extLst>
                  </p:cNvPr>
                  <p:cNvGrpSpPr>
                    <a:grpSpLocks/>
                  </p:cNvGrpSpPr>
                  <p:nvPr/>
                </p:nvGrpSpPr>
                <p:grpSpPr bwMode="auto">
                  <a:xfrm>
                    <a:off x="5426" y="2251"/>
                    <a:ext cx="271" cy="138"/>
                    <a:chOff x="5426" y="2251"/>
                    <a:chExt cx="271" cy="138"/>
                  </a:xfrm>
                </p:grpSpPr>
                <p:sp>
                  <p:nvSpPr>
                    <p:cNvPr id="299072" name="Freeform 56">
                      <a:extLst>
                        <a:ext uri="{FF2B5EF4-FFF2-40B4-BE49-F238E27FC236}">
                          <a16:creationId xmlns:a16="http://schemas.microsoft.com/office/drawing/2014/main" id="{DD769DB8-88AB-4182-AF6B-4A5036D65D1F}"/>
                        </a:ext>
                      </a:extLst>
                    </p:cNvPr>
                    <p:cNvSpPr>
                      <a:spLocks/>
                    </p:cNvSpPr>
                    <p:nvPr/>
                  </p:nvSpPr>
                  <p:spPr bwMode="auto">
                    <a:xfrm>
                      <a:off x="5426" y="2251"/>
                      <a:ext cx="271" cy="138"/>
                    </a:xfrm>
                    <a:custGeom>
                      <a:avLst/>
                      <a:gdLst>
                        <a:gd name="T0" fmla="*/ 1 w 541"/>
                        <a:gd name="T1" fmla="*/ 0 h 138"/>
                        <a:gd name="T2" fmla="*/ 6 w 541"/>
                        <a:gd name="T3" fmla="*/ 13 h 138"/>
                        <a:gd name="T4" fmla="*/ 10 w 541"/>
                        <a:gd name="T5" fmla="*/ 22 h 138"/>
                        <a:gd name="T6" fmla="*/ 15 w 541"/>
                        <a:gd name="T7" fmla="*/ 10 h 138"/>
                        <a:gd name="T8" fmla="*/ 23 w 541"/>
                        <a:gd name="T9" fmla="*/ 33 h 138"/>
                        <a:gd name="T10" fmla="*/ 34 w 541"/>
                        <a:gd name="T11" fmla="*/ 138 h 138"/>
                        <a:gd name="T12" fmla="*/ 21 w 541"/>
                        <a:gd name="T13" fmla="*/ 138 h 138"/>
                        <a:gd name="T14" fmla="*/ 13 w 541"/>
                        <a:gd name="T15" fmla="*/ 113 h 138"/>
                        <a:gd name="T16" fmla="*/ 9 w 541"/>
                        <a:gd name="T17" fmla="*/ 80 h 138"/>
                        <a:gd name="T18" fmla="*/ 6 w 541"/>
                        <a:gd name="T19" fmla="*/ 67 h 138"/>
                        <a:gd name="T20" fmla="*/ 0 w 541"/>
                        <a:gd name="T21" fmla="*/ 45 h 138"/>
                        <a:gd name="T22" fmla="*/ 1 w 541"/>
                        <a:gd name="T23" fmla="*/ 0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1"/>
                        <a:gd name="T37" fmla="*/ 0 h 138"/>
                        <a:gd name="T38" fmla="*/ 541 w 541"/>
                        <a:gd name="T39" fmla="*/ 138 h 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1" h="138">
                          <a:moveTo>
                            <a:pt x="7" y="0"/>
                          </a:moveTo>
                          <a:lnTo>
                            <a:pt x="95" y="13"/>
                          </a:lnTo>
                          <a:lnTo>
                            <a:pt x="148" y="22"/>
                          </a:lnTo>
                          <a:lnTo>
                            <a:pt x="233" y="10"/>
                          </a:lnTo>
                          <a:lnTo>
                            <a:pt x="353" y="33"/>
                          </a:lnTo>
                          <a:lnTo>
                            <a:pt x="541" y="138"/>
                          </a:lnTo>
                          <a:lnTo>
                            <a:pt x="323" y="138"/>
                          </a:lnTo>
                          <a:lnTo>
                            <a:pt x="203" y="113"/>
                          </a:lnTo>
                          <a:lnTo>
                            <a:pt x="137" y="80"/>
                          </a:lnTo>
                          <a:lnTo>
                            <a:pt x="85" y="67"/>
                          </a:lnTo>
                          <a:lnTo>
                            <a:pt x="0" y="45"/>
                          </a:lnTo>
                          <a:lnTo>
                            <a:pt x="7" y="0"/>
                          </a:lnTo>
                          <a:close/>
                        </a:path>
                      </a:pathLst>
                    </a:custGeom>
                    <a:solidFill>
                      <a:srgbClr val="C0C0C0"/>
                    </a:solidFill>
                    <a:ln w="9525">
                      <a:solidFill>
                        <a:srgbClr val="000000"/>
                      </a:solidFill>
                      <a:round/>
                      <a:headEnd/>
                      <a:tailEnd/>
                    </a:ln>
                  </p:spPr>
                  <p:txBody>
                    <a:bodyPr/>
                    <a:lstStyle/>
                    <a:p>
                      <a:endParaRPr lang="en-US"/>
                    </a:p>
                  </p:txBody>
                </p:sp>
                <p:sp>
                  <p:nvSpPr>
                    <p:cNvPr id="299073" name="Line 57">
                      <a:extLst>
                        <a:ext uri="{FF2B5EF4-FFF2-40B4-BE49-F238E27FC236}">
                          <a16:creationId xmlns:a16="http://schemas.microsoft.com/office/drawing/2014/main" id="{0A9EAE94-53C1-4BC1-A3C2-5D907F941CAC}"/>
                        </a:ext>
                      </a:extLst>
                    </p:cNvPr>
                    <p:cNvSpPr>
                      <a:spLocks noChangeShapeType="1"/>
                    </p:cNvSpPr>
                    <p:nvPr/>
                  </p:nvSpPr>
                  <p:spPr bwMode="auto">
                    <a:xfrm>
                      <a:off x="5544" y="2316"/>
                      <a:ext cx="64" cy="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9071" name="Freeform 58">
                    <a:extLst>
                      <a:ext uri="{FF2B5EF4-FFF2-40B4-BE49-F238E27FC236}">
                        <a16:creationId xmlns:a16="http://schemas.microsoft.com/office/drawing/2014/main" id="{9582A87E-1BAF-450E-82FD-A5599BCA11D1}"/>
                      </a:ext>
                    </a:extLst>
                  </p:cNvPr>
                  <p:cNvSpPr>
                    <a:spLocks/>
                  </p:cNvSpPr>
                  <p:nvPr/>
                </p:nvSpPr>
                <p:spPr bwMode="auto">
                  <a:xfrm>
                    <a:off x="5365" y="2223"/>
                    <a:ext cx="106" cy="80"/>
                  </a:xfrm>
                  <a:custGeom>
                    <a:avLst/>
                    <a:gdLst>
                      <a:gd name="T0" fmla="*/ 1 w 214"/>
                      <a:gd name="T1" fmla="*/ 0 h 80"/>
                      <a:gd name="T2" fmla="*/ 10 w 214"/>
                      <a:gd name="T3" fmla="*/ 36 h 80"/>
                      <a:gd name="T4" fmla="*/ 13 w 214"/>
                      <a:gd name="T5" fmla="*/ 69 h 80"/>
                      <a:gd name="T6" fmla="*/ 9 w 214"/>
                      <a:gd name="T7" fmla="*/ 80 h 80"/>
                      <a:gd name="T8" fmla="*/ 0 w 214"/>
                      <a:gd name="T9" fmla="*/ 50 h 80"/>
                      <a:gd name="T10" fmla="*/ 1 w 214"/>
                      <a:gd name="T11" fmla="*/ 0 h 80"/>
                      <a:gd name="T12" fmla="*/ 0 60000 65536"/>
                      <a:gd name="T13" fmla="*/ 0 60000 65536"/>
                      <a:gd name="T14" fmla="*/ 0 60000 65536"/>
                      <a:gd name="T15" fmla="*/ 0 60000 65536"/>
                      <a:gd name="T16" fmla="*/ 0 60000 65536"/>
                      <a:gd name="T17" fmla="*/ 0 60000 65536"/>
                      <a:gd name="T18" fmla="*/ 0 w 214"/>
                      <a:gd name="T19" fmla="*/ 0 h 80"/>
                      <a:gd name="T20" fmla="*/ 214 w 214"/>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14" h="80">
                        <a:moveTo>
                          <a:pt x="18" y="0"/>
                        </a:moveTo>
                        <a:lnTo>
                          <a:pt x="166" y="36"/>
                        </a:lnTo>
                        <a:lnTo>
                          <a:pt x="214" y="69"/>
                        </a:lnTo>
                        <a:lnTo>
                          <a:pt x="155" y="80"/>
                        </a:lnTo>
                        <a:lnTo>
                          <a:pt x="0" y="50"/>
                        </a:lnTo>
                        <a:lnTo>
                          <a:pt x="18" y="0"/>
                        </a:lnTo>
                        <a:close/>
                      </a:path>
                    </a:pathLst>
                  </a:custGeom>
                  <a:solidFill>
                    <a:srgbClr val="000000"/>
                  </a:solidFill>
                  <a:ln w="9525">
                    <a:solidFill>
                      <a:srgbClr val="000000"/>
                    </a:solidFill>
                    <a:round/>
                    <a:headEnd/>
                    <a:tailEnd/>
                  </a:ln>
                </p:spPr>
                <p:txBody>
                  <a:bodyPr/>
                  <a:lstStyle/>
                  <a:p>
                    <a:endParaRPr lang="en-US"/>
                  </a:p>
                </p:txBody>
              </p:sp>
            </p:grpSp>
            <p:grpSp>
              <p:nvGrpSpPr>
                <p:cNvPr id="299026" name="Group 59">
                  <a:extLst>
                    <a:ext uri="{FF2B5EF4-FFF2-40B4-BE49-F238E27FC236}">
                      <a16:creationId xmlns:a16="http://schemas.microsoft.com/office/drawing/2014/main" id="{98F43BF9-7913-4F88-AFED-D06F9A295309}"/>
                    </a:ext>
                  </a:extLst>
                </p:cNvPr>
                <p:cNvGrpSpPr>
                  <a:grpSpLocks/>
                </p:cNvGrpSpPr>
                <p:nvPr/>
              </p:nvGrpSpPr>
              <p:grpSpPr bwMode="auto">
                <a:xfrm>
                  <a:off x="4326" y="1322"/>
                  <a:ext cx="1214" cy="2435"/>
                  <a:chOff x="4326" y="1322"/>
                  <a:chExt cx="1214" cy="2435"/>
                </a:xfrm>
              </p:grpSpPr>
              <p:grpSp>
                <p:nvGrpSpPr>
                  <p:cNvPr id="299027" name="Group 60">
                    <a:extLst>
                      <a:ext uri="{FF2B5EF4-FFF2-40B4-BE49-F238E27FC236}">
                        <a16:creationId xmlns:a16="http://schemas.microsoft.com/office/drawing/2014/main" id="{FFBABB1E-2ED0-4130-B407-37774D8E8ADA}"/>
                      </a:ext>
                    </a:extLst>
                  </p:cNvPr>
                  <p:cNvGrpSpPr>
                    <a:grpSpLocks/>
                  </p:cNvGrpSpPr>
                  <p:nvPr/>
                </p:nvGrpSpPr>
                <p:grpSpPr bwMode="auto">
                  <a:xfrm>
                    <a:off x="4495" y="1322"/>
                    <a:ext cx="1045" cy="1749"/>
                    <a:chOff x="4495" y="1322"/>
                    <a:chExt cx="1045" cy="1749"/>
                  </a:xfrm>
                </p:grpSpPr>
                <p:grpSp>
                  <p:nvGrpSpPr>
                    <p:cNvPr id="299043" name="Group 61">
                      <a:extLst>
                        <a:ext uri="{FF2B5EF4-FFF2-40B4-BE49-F238E27FC236}">
                          <a16:creationId xmlns:a16="http://schemas.microsoft.com/office/drawing/2014/main" id="{EA3C0B23-2970-4898-8E2A-322FF8E0DB15}"/>
                        </a:ext>
                      </a:extLst>
                    </p:cNvPr>
                    <p:cNvGrpSpPr>
                      <a:grpSpLocks/>
                    </p:cNvGrpSpPr>
                    <p:nvPr/>
                  </p:nvGrpSpPr>
                  <p:grpSpPr bwMode="auto">
                    <a:xfrm>
                      <a:off x="4495" y="2311"/>
                      <a:ext cx="1045" cy="760"/>
                      <a:chOff x="4495" y="2311"/>
                      <a:chExt cx="1045" cy="760"/>
                    </a:xfrm>
                  </p:grpSpPr>
                  <p:grpSp>
                    <p:nvGrpSpPr>
                      <p:cNvPr id="299059" name="Group 62">
                        <a:extLst>
                          <a:ext uri="{FF2B5EF4-FFF2-40B4-BE49-F238E27FC236}">
                            <a16:creationId xmlns:a16="http://schemas.microsoft.com/office/drawing/2014/main" id="{AEC14302-E7DF-4804-9187-83EA8941E130}"/>
                          </a:ext>
                        </a:extLst>
                      </p:cNvPr>
                      <p:cNvGrpSpPr>
                        <a:grpSpLocks/>
                      </p:cNvGrpSpPr>
                      <p:nvPr/>
                    </p:nvGrpSpPr>
                    <p:grpSpPr bwMode="auto">
                      <a:xfrm>
                        <a:off x="4495" y="2311"/>
                        <a:ext cx="283" cy="266"/>
                        <a:chOff x="4495" y="2311"/>
                        <a:chExt cx="283" cy="266"/>
                      </a:xfrm>
                    </p:grpSpPr>
                    <p:sp>
                      <p:nvSpPr>
                        <p:cNvPr id="299066" name="Freeform 63">
                          <a:extLst>
                            <a:ext uri="{FF2B5EF4-FFF2-40B4-BE49-F238E27FC236}">
                              <a16:creationId xmlns:a16="http://schemas.microsoft.com/office/drawing/2014/main" id="{15A8911A-C061-4D4A-97B6-561F10503055}"/>
                            </a:ext>
                          </a:extLst>
                        </p:cNvPr>
                        <p:cNvSpPr>
                          <a:spLocks/>
                        </p:cNvSpPr>
                        <p:nvPr/>
                      </p:nvSpPr>
                      <p:spPr bwMode="auto">
                        <a:xfrm>
                          <a:off x="4495" y="2311"/>
                          <a:ext cx="283" cy="266"/>
                        </a:xfrm>
                        <a:custGeom>
                          <a:avLst/>
                          <a:gdLst>
                            <a:gd name="T0" fmla="*/ 30 w 565"/>
                            <a:gd name="T1" fmla="*/ 26 h 266"/>
                            <a:gd name="T2" fmla="*/ 28 w 565"/>
                            <a:gd name="T3" fmla="*/ 38 h 266"/>
                            <a:gd name="T4" fmla="*/ 26 w 565"/>
                            <a:gd name="T5" fmla="*/ 24 h 266"/>
                            <a:gd name="T6" fmla="*/ 24 w 565"/>
                            <a:gd name="T7" fmla="*/ 13 h 266"/>
                            <a:gd name="T8" fmla="*/ 21 w 565"/>
                            <a:gd name="T9" fmla="*/ 5 h 266"/>
                            <a:gd name="T10" fmla="*/ 18 w 565"/>
                            <a:gd name="T11" fmla="*/ 0 h 266"/>
                            <a:gd name="T12" fmla="*/ 14 w 565"/>
                            <a:gd name="T13" fmla="*/ 4 h 266"/>
                            <a:gd name="T14" fmla="*/ 12 w 565"/>
                            <a:gd name="T15" fmla="*/ 16 h 266"/>
                            <a:gd name="T16" fmla="*/ 10 w 565"/>
                            <a:gd name="T17" fmla="*/ 32 h 266"/>
                            <a:gd name="T18" fmla="*/ 8 w 565"/>
                            <a:gd name="T19" fmla="*/ 53 h 266"/>
                            <a:gd name="T20" fmla="*/ 6 w 565"/>
                            <a:gd name="T21" fmla="*/ 70 h 266"/>
                            <a:gd name="T22" fmla="*/ 3 w 565"/>
                            <a:gd name="T23" fmla="*/ 92 h 266"/>
                            <a:gd name="T24" fmla="*/ 1 w 565"/>
                            <a:gd name="T25" fmla="*/ 115 h 266"/>
                            <a:gd name="T26" fmla="*/ 0 w 565"/>
                            <a:gd name="T27" fmla="*/ 130 h 266"/>
                            <a:gd name="T28" fmla="*/ 1 w 565"/>
                            <a:gd name="T29" fmla="*/ 145 h 266"/>
                            <a:gd name="T30" fmla="*/ 2 w 565"/>
                            <a:gd name="T31" fmla="*/ 151 h 266"/>
                            <a:gd name="T32" fmla="*/ 3 w 565"/>
                            <a:gd name="T33" fmla="*/ 142 h 266"/>
                            <a:gd name="T34" fmla="*/ 3 w 565"/>
                            <a:gd name="T35" fmla="*/ 154 h 266"/>
                            <a:gd name="T36" fmla="*/ 2 w 565"/>
                            <a:gd name="T37" fmla="*/ 166 h 266"/>
                            <a:gd name="T38" fmla="*/ 2 w 565"/>
                            <a:gd name="T39" fmla="*/ 181 h 266"/>
                            <a:gd name="T40" fmla="*/ 3 w 565"/>
                            <a:gd name="T41" fmla="*/ 193 h 266"/>
                            <a:gd name="T42" fmla="*/ 4 w 565"/>
                            <a:gd name="T43" fmla="*/ 195 h 266"/>
                            <a:gd name="T44" fmla="*/ 5 w 565"/>
                            <a:gd name="T45" fmla="*/ 180 h 266"/>
                            <a:gd name="T46" fmla="*/ 9 w 565"/>
                            <a:gd name="T47" fmla="*/ 147 h 266"/>
                            <a:gd name="T48" fmla="*/ 8 w 565"/>
                            <a:gd name="T49" fmla="*/ 180 h 266"/>
                            <a:gd name="T50" fmla="*/ 8 w 565"/>
                            <a:gd name="T51" fmla="*/ 223 h 266"/>
                            <a:gd name="T52" fmla="*/ 7 w 565"/>
                            <a:gd name="T53" fmla="*/ 249 h 266"/>
                            <a:gd name="T54" fmla="*/ 8 w 565"/>
                            <a:gd name="T55" fmla="*/ 261 h 266"/>
                            <a:gd name="T56" fmla="*/ 9 w 565"/>
                            <a:gd name="T57" fmla="*/ 266 h 266"/>
                            <a:gd name="T58" fmla="*/ 10 w 565"/>
                            <a:gd name="T59" fmla="*/ 261 h 266"/>
                            <a:gd name="T60" fmla="*/ 11 w 565"/>
                            <a:gd name="T61" fmla="*/ 233 h 266"/>
                            <a:gd name="T62" fmla="*/ 11 w 565"/>
                            <a:gd name="T63" fmla="*/ 208 h 266"/>
                            <a:gd name="T64" fmla="*/ 12 w 565"/>
                            <a:gd name="T65" fmla="*/ 237 h 266"/>
                            <a:gd name="T66" fmla="*/ 13 w 565"/>
                            <a:gd name="T67" fmla="*/ 253 h 266"/>
                            <a:gd name="T68" fmla="*/ 14 w 565"/>
                            <a:gd name="T69" fmla="*/ 256 h 266"/>
                            <a:gd name="T70" fmla="*/ 14 w 565"/>
                            <a:gd name="T71" fmla="*/ 249 h 266"/>
                            <a:gd name="T72" fmla="*/ 15 w 565"/>
                            <a:gd name="T73" fmla="*/ 231 h 266"/>
                            <a:gd name="T74" fmla="*/ 15 w 565"/>
                            <a:gd name="T75" fmla="*/ 204 h 266"/>
                            <a:gd name="T76" fmla="*/ 15 w 565"/>
                            <a:gd name="T77" fmla="*/ 176 h 266"/>
                            <a:gd name="T78" fmla="*/ 16 w 565"/>
                            <a:gd name="T79" fmla="*/ 147 h 266"/>
                            <a:gd name="T80" fmla="*/ 16 w 565"/>
                            <a:gd name="T81" fmla="*/ 142 h 266"/>
                            <a:gd name="T82" fmla="*/ 19 w 565"/>
                            <a:gd name="T83" fmla="*/ 154 h 266"/>
                            <a:gd name="T84" fmla="*/ 21 w 565"/>
                            <a:gd name="T85" fmla="*/ 170 h 266"/>
                            <a:gd name="T86" fmla="*/ 24 w 565"/>
                            <a:gd name="T87" fmla="*/ 184 h 266"/>
                            <a:gd name="T88" fmla="*/ 27 w 565"/>
                            <a:gd name="T89" fmla="*/ 191 h 266"/>
                            <a:gd name="T90" fmla="*/ 30 w 565"/>
                            <a:gd name="T91" fmla="*/ 184 h 266"/>
                            <a:gd name="T92" fmla="*/ 36 w 565"/>
                            <a:gd name="T93" fmla="*/ 150 h 266"/>
                            <a:gd name="T94" fmla="*/ 30 w 565"/>
                            <a:gd name="T95" fmla="*/ 26 h 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5"/>
                            <a:gd name="T145" fmla="*/ 0 h 266"/>
                            <a:gd name="T146" fmla="*/ 565 w 565"/>
                            <a:gd name="T147" fmla="*/ 266 h 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5" h="266">
                              <a:moveTo>
                                <a:pt x="478" y="26"/>
                              </a:moveTo>
                              <a:lnTo>
                                <a:pt x="445" y="38"/>
                              </a:lnTo>
                              <a:lnTo>
                                <a:pt x="415" y="24"/>
                              </a:lnTo>
                              <a:lnTo>
                                <a:pt x="376" y="13"/>
                              </a:lnTo>
                              <a:lnTo>
                                <a:pt x="333" y="5"/>
                              </a:lnTo>
                              <a:lnTo>
                                <a:pt x="280" y="0"/>
                              </a:lnTo>
                              <a:lnTo>
                                <a:pt x="216" y="4"/>
                              </a:lnTo>
                              <a:lnTo>
                                <a:pt x="179" y="16"/>
                              </a:lnTo>
                              <a:lnTo>
                                <a:pt x="151" y="32"/>
                              </a:lnTo>
                              <a:lnTo>
                                <a:pt x="116" y="53"/>
                              </a:lnTo>
                              <a:lnTo>
                                <a:pt x="81" y="70"/>
                              </a:lnTo>
                              <a:lnTo>
                                <a:pt x="37" y="92"/>
                              </a:lnTo>
                              <a:lnTo>
                                <a:pt x="5" y="115"/>
                              </a:lnTo>
                              <a:lnTo>
                                <a:pt x="0" y="130"/>
                              </a:lnTo>
                              <a:lnTo>
                                <a:pt x="5" y="145"/>
                              </a:lnTo>
                              <a:lnTo>
                                <a:pt x="18" y="151"/>
                              </a:lnTo>
                              <a:lnTo>
                                <a:pt x="48" y="142"/>
                              </a:lnTo>
                              <a:lnTo>
                                <a:pt x="34" y="154"/>
                              </a:lnTo>
                              <a:lnTo>
                                <a:pt x="27" y="166"/>
                              </a:lnTo>
                              <a:lnTo>
                                <a:pt x="25" y="181"/>
                              </a:lnTo>
                              <a:lnTo>
                                <a:pt x="37" y="193"/>
                              </a:lnTo>
                              <a:lnTo>
                                <a:pt x="55" y="195"/>
                              </a:lnTo>
                              <a:lnTo>
                                <a:pt x="77" y="180"/>
                              </a:lnTo>
                              <a:lnTo>
                                <a:pt x="139" y="147"/>
                              </a:lnTo>
                              <a:lnTo>
                                <a:pt x="126" y="180"/>
                              </a:lnTo>
                              <a:lnTo>
                                <a:pt x="113" y="223"/>
                              </a:lnTo>
                              <a:lnTo>
                                <a:pt x="111" y="249"/>
                              </a:lnTo>
                              <a:lnTo>
                                <a:pt x="118" y="261"/>
                              </a:lnTo>
                              <a:lnTo>
                                <a:pt x="133" y="266"/>
                              </a:lnTo>
                              <a:lnTo>
                                <a:pt x="150" y="261"/>
                              </a:lnTo>
                              <a:lnTo>
                                <a:pt x="167" y="233"/>
                              </a:lnTo>
                              <a:lnTo>
                                <a:pt x="173" y="208"/>
                              </a:lnTo>
                              <a:lnTo>
                                <a:pt x="184" y="237"/>
                              </a:lnTo>
                              <a:lnTo>
                                <a:pt x="194" y="253"/>
                              </a:lnTo>
                              <a:lnTo>
                                <a:pt x="210" y="256"/>
                              </a:lnTo>
                              <a:lnTo>
                                <a:pt x="224" y="249"/>
                              </a:lnTo>
                              <a:lnTo>
                                <a:pt x="233" y="231"/>
                              </a:lnTo>
                              <a:lnTo>
                                <a:pt x="229" y="204"/>
                              </a:lnTo>
                              <a:lnTo>
                                <a:pt x="236" y="176"/>
                              </a:lnTo>
                              <a:lnTo>
                                <a:pt x="242" y="147"/>
                              </a:lnTo>
                              <a:lnTo>
                                <a:pt x="255" y="142"/>
                              </a:lnTo>
                              <a:lnTo>
                                <a:pt x="293" y="154"/>
                              </a:lnTo>
                              <a:lnTo>
                                <a:pt x="329" y="170"/>
                              </a:lnTo>
                              <a:lnTo>
                                <a:pt x="376" y="184"/>
                              </a:lnTo>
                              <a:lnTo>
                                <a:pt x="426" y="191"/>
                              </a:lnTo>
                              <a:lnTo>
                                <a:pt x="474" y="184"/>
                              </a:lnTo>
                              <a:lnTo>
                                <a:pt x="565" y="150"/>
                              </a:lnTo>
                              <a:lnTo>
                                <a:pt x="478" y="26"/>
                              </a:lnTo>
                              <a:close/>
                            </a:path>
                          </a:pathLst>
                        </a:custGeom>
                        <a:solidFill>
                          <a:srgbClr val="FFC080"/>
                        </a:solidFill>
                        <a:ln w="9525">
                          <a:solidFill>
                            <a:srgbClr val="000000"/>
                          </a:solidFill>
                          <a:round/>
                          <a:headEnd/>
                          <a:tailEnd/>
                        </a:ln>
                      </p:spPr>
                      <p:txBody>
                        <a:bodyPr/>
                        <a:lstStyle/>
                        <a:p>
                          <a:endParaRPr lang="en-US"/>
                        </a:p>
                      </p:txBody>
                    </p:sp>
                    <p:grpSp>
                      <p:nvGrpSpPr>
                        <p:cNvPr id="299067" name="Group 64">
                          <a:extLst>
                            <a:ext uri="{FF2B5EF4-FFF2-40B4-BE49-F238E27FC236}">
                              <a16:creationId xmlns:a16="http://schemas.microsoft.com/office/drawing/2014/main" id="{E941790C-2D4E-48CC-8EC9-324879A4C284}"/>
                            </a:ext>
                          </a:extLst>
                        </p:cNvPr>
                        <p:cNvGrpSpPr>
                          <a:grpSpLocks/>
                        </p:cNvGrpSpPr>
                        <p:nvPr/>
                      </p:nvGrpSpPr>
                      <p:grpSpPr bwMode="auto">
                        <a:xfrm>
                          <a:off x="4520" y="2397"/>
                          <a:ext cx="83" cy="121"/>
                          <a:chOff x="4520" y="2397"/>
                          <a:chExt cx="83" cy="121"/>
                        </a:xfrm>
                      </p:grpSpPr>
                      <p:sp>
                        <p:nvSpPr>
                          <p:cNvPr id="299068" name="Freeform 65">
                            <a:extLst>
                              <a:ext uri="{FF2B5EF4-FFF2-40B4-BE49-F238E27FC236}">
                                <a16:creationId xmlns:a16="http://schemas.microsoft.com/office/drawing/2014/main" id="{7703A07D-05BD-460F-94D8-B93EE4B2D8BB}"/>
                              </a:ext>
                            </a:extLst>
                          </p:cNvPr>
                          <p:cNvSpPr>
                            <a:spLocks/>
                          </p:cNvSpPr>
                          <p:nvPr/>
                        </p:nvSpPr>
                        <p:spPr bwMode="auto">
                          <a:xfrm>
                            <a:off x="4520" y="2397"/>
                            <a:ext cx="55" cy="53"/>
                          </a:xfrm>
                          <a:custGeom>
                            <a:avLst/>
                            <a:gdLst>
                              <a:gd name="T0" fmla="*/ 0 w 112"/>
                              <a:gd name="T1" fmla="*/ 53 h 53"/>
                              <a:gd name="T2" fmla="*/ 3 w 112"/>
                              <a:gd name="T3" fmla="*/ 32 h 53"/>
                              <a:gd name="T4" fmla="*/ 6 w 112"/>
                              <a:gd name="T5" fmla="*/ 0 h 53"/>
                              <a:gd name="T6" fmla="*/ 0 60000 65536"/>
                              <a:gd name="T7" fmla="*/ 0 60000 65536"/>
                              <a:gd name="T8" fmla="*/ 0 60000 65536"/>
                              <a:gd name="T9" fmla="*/ 0 w 112"/>
                              <a:gd name="T10" fmla="*/ 0 h 53"/>
                              <a:gd name="T11" fmla="*/ 112 w 112"/>
                              <a:gd name="T12" fmla="*/ 53 h 53"/>
                            </a:gdLst>
                            <a:ahLst/>
                            <a:cxnLst>
                              <a:cxn ang="T6">
                                <a:pos x="T0" y="T1"/>
                              </a:cxn>
                              <a:cxn ang="T7">
                                <a:pos x="T2" y="T3"/>
                              </a:cxn>
                              <a:cxn ang="T8">
                                <a:pos x="T4" y="T5"/>
                              </a:cxn>
                            </a:cxnLst>
                            <a:rect l="T9" t="T10" r="T11" b="T12"/>
                            <a:pathLst>
                              <a:path w="112" h="53">
                                <a:moveTo>
                                  <a:pt x="0" y="53"/>
                                </a:moveTo>
                                <a:lnTo>
                                  <a:pt x="56" y="32"/>
                                </a:lnTo>
                                <a:lnTo>
                                  <a:pt x="112"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069" name="Freeform 66">
                            <a:extLst>
                              <a:ext uri="{FF2B5EF4-FFF2-40B4-BE49-F238E27FC236}">
                                <a16:creationId xmlns:a16="http://schemas.microsoft.com/office/drawing/2014/main" id="{B26178D4-BB4A-4796-9C59-23FCBA4980F0}"/>
                              </a:ext>
                            </a:extLst>
                          </p:cNvPr>
                          <p:cNvSpPr>
                            <a:spLocks/>
                          </p:cNvSpPr>
                          <p:nvPr/>
                        </p:nvSpPr>
                        <p:spPr bwMode="auto">
                          <a:xfrm>
                            <a:off x="4581" y="2410"/>
                            <a:ext cx="22" cy="108"/>
                          </a:xfrm>
                          <a:custGeom>
                            <a:avLst/>
                            <a:gdLst>
                              <a:gd name="T0" fmla="*/ 1 w 43"/>
                              <a:gd name="T1" fmla="*/ 108 h 108"/>
                              <a:gd name="T2" fmla="*/ 0 w 43"/>
                              <a:gd name="T3" fmla="*/ 88 h 108"/>
                              <a:gd name="T4" fmla="*/ 1 w 43"/>
                              <a:gd name="T5" fmla="*/ 55 h 108"/>
                              <a:gd name="T6" fmla="*/ 2 w 43"/>
                              <a:gd name="T7" fmla="*/ 24 h 108"/>
                              <a:gd name="T8" fmla="*/ 3 w 43"/>
                              <a:gd name="T9" fmla="*/ 0 h 108"/>
                              <a:gd name="T10" fmla="*/ 0 60000 65536"/>
                              <a:gd name="T11" fmla="*/ 0 60000 65536"/>
                              <a:gd name="T12" fmla="*/ 0 60000 65536"/>
                              <a:gd name="T13" fmla="*/ 0 60000 65536"/>
                              <a:gd name="T14" fmla="*/ 0 60000 65536"/>
                              <a:gd name="T15" fmla="*/ 0 w 43"/>
                              <a:gd name="T16" fmla="*/ 0 h 108"/>
                              <a:gd name="T17" fmla="*/ 43 w 43"/>
                              <a:gd name="T18" fmla="*/ 108 h 108"/>
                            </a:gdLst>
                            <a:ahLst/>
                            <a:cxnLst>
                              <a:cxn ang="T10">
                                <a:pos x="T0" y="T1"/>
                              </a:cxn>
                              <a:cxn ang="T11">
                                <a:pos x="T2" y="T3"/>
                              </a:cxn>
                              <a:cxn ang="T12">
                                <a:pos x="T4" y="T5"/>
                              </a:cxn>
                              <a:cxn ang="T13">
                                <a:pos x="T6" y="T7"/>
                              </a:cxn>
                              <a:cxn ang="T14">
                                <a:pos x="T8" y="T9"/>
                              </a:cxn>
                            </a:cxnLst>
                            <a:rect l="T15" t="T16" r="T17" b="T18"/>
                            <a:pathLst>
                              <a:path w="43" h="108">
                                <a:moveTo>
                                  <a:pt x="5" y="108"/>
                                </a:moveTo>
                                <a:lnTo>
                                  <a:pt x="0" y="88"/>
                                </a:lnTo>
                                <a:lnTo>
                                  <a:pt x="6" y="55"/>
                                </a:lnTo>
                                <a:lnTo>
                                  <a:pt x="19" y="24"/>
                                </a:lnTo>
                                <a:lnTo>
                                  <a:pt x="4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299060" name="Group 67">
                        <a:extLst>
                          <a:ext uri="{FF2B5EF4-FFF2-40B4-BE49-F238E27FC236}">
                            <a16:creationId xmlns:a16="http://schemas.microsoft.com/office/drawing/2014/main" id="{782CA817-62DD-41F2-BE4E-68EBD880A2BD}"/>
                          </a:ext>
                        </a:extLst>
                      </p:cNvPr>
                      <p:cNvGrpSpPr>
                        <a:grpSpLocks/>
                      </p:cNvGrpSpPr>
                      <p:nvPr/>
                    </p:nvGrpSpPr>
                    <p:grpSpPr bwMode="auto">
                      <a:xfrm>
                        <a:off x="5176" y="2654"/>
                        <a:ext cx="364" cy="417"/>
                        <a:chOff x="5176" y="2654"/>
                        <a:chExt cx="364" cy="417"/>
                      </a:xfrm>
                    </p:grpSpPr>
                    <p:sp>
                      <p:nvSpPr>
                        <p:cNvPr id="299061" name="Freeform 68">
                          <a:extLst>
                            <a:ext uri="{FF2B5EF4-FFF2-40B4-BE49-F238E27FC236}">
                              <a16:creationId xmlns:a16="http://schemas.microsoft.com/office/drawing/2014/main" id="{C5C51B27-7AF4-42A4-82E7-D4523C17B212}"/>
                            </a:ext>
                          </a:extLst>
                        </p:cNvPr>
                        <p:cNvSpPr>
                          <a:spLocks/>
                        </p:cNvSpPr>
                        <p:nvPr/>
                      </p:nvSpPr>
                      <p:spPr bwMode="auto">
                        <a:xfrm>
                          <a:off x="5176" y="2654"/>
                          <a:ext cx="364" cy="417"/>
                        </a:xfrm>
                        <a:custGeom>
                          <a:avLst/>
                          <a:gdLst>
                            <a:gd name="T0" fmla="*/ 13 w 729"/>
                            <a:gd name="T1" fmla="*/ 29 h 417"/>
                            <a:gd name="T2" fmla="*/ 9 w 729"/>
                            <a:gd name="T3" fmla="*/ 42 h 417"/>
                            <a:gd name="T4" fmla="*/ 7 w 729"/>
                            <a:gd name="T5" fmla="*/ 53 h 417"/>
                            <a:gd name="T6" fmla="*/ 5 w 729"/>
                            <a:gd name="T7" fmla="*/ 98 h 417"/>
                            <a:gd name="T8" fmla="*/ 3 w 729"/>
                            <a:gd name="T9" fmla="*/ 145 h 417"/>
                            <a:gd name="T10" fmla="*/ 1 w 729"/>
                            <a:gd name="T11" fmla="*/ 179 h 417"/>
                            <a:gd name="T12" fmla="*/ 0 w 729"/>
                            <a:gd name="T13" fmla="*/ 226 h 417"/>
                            <a:gd name="T14" fmla="*/ 1 w 729"/>
                            <a:gd name="T15" fmla="*/ 252 h 417"/>
                            <a:gd name="T16" fmla="*/ 4 w 729"/>
                            <a:gd name="T17" fmla="*/ 252 h 417"/>
                            <a:gd name="T18" fmla="*/ 6 w 729"/>
                            <a:gd name="T19" fmla="*/ 212 h 417"/>
                            <a:gd name="T20" fmla="*/ 10 w 729"/>
                            <a:gd name="T21" fmla="*/ 161 h 417"/>
                            <a:gd name="T22" fmla="*/ 14 w 729"/>
                            <a:gd name="T23" fmla="*/ 159 h 417"/>
                            <a:gd name="T24" fmla="*/ 17 w 729"/>
                            <a:gd name="T25" fmla="*/ 183 h 417"/>
                            <a:gd name="T26" fmla="*/ 19 w 729"/>
                            <a:gd name="T27" fmla="*/ 259 h 417"/>
                            <a:gd name="T28" fmla="*/ 21 w 729"/>
                            <a:gd name="T29" fmla="*/ 332 h 417"/>
                            <a:gd name="T30" fmla="*/ 24 w 729"/>
                            <a:gd name="T31" fmla="*/ 385 h 417"/>
                            <a:gd name="T32" fmla="*/ 27 w 729"/>
                            <a:gd name="T33" fmla="*/ 413 h 417"/>
                            <a:gd name="T34" fmla="*/ 30 w 729"/>
                            <a:gd name="T35" fmla="*/ 413 h 417"/>
                            <a:gd name="T36" fmla="*/ 30 w 729"/>
                            <a:gd name="T37" fmla="*/ 383 h 417"/>
                            <a:gd name="T38" fmla="*/ 29 w 729"/>
                            <a:gd name="T39" fmla="*/ 343 h 417"/>
                            <a:gd name="T40" fmla="*/ 32 w 729"/>
                            <a:gd name="T41" fmla="*/ 379 h 417"/>
                            <a:gd name="T42" fmla="*/ 36 w 729"/>
                            <a:gd name="T43" fmla="*/ 391 h 417"/>
                            <a:gd name="T44" fmla="*/ 39 w 729"/>
                            <a:gd name="T45" fmla="*/ 379 h 417"/>
                            <a:gd name="T46" fmla="*/ 41 w 729"/>
                            <a:gd name="T47" fmla="*/ 348 h 417"/>
                            <a:gd name="T48" fmla="*/ 38 w 729"/>
                            <a:gd name="T49" fmla="*/ 317 h 417"/>
                            <a:gd name="T50" fmla="*/ 42 w 729"/>
                            <a:gd name="T51" fmla="*/ 333 h 417"/>
                            <a:gd name="T52" fmla="*/ 44 w 729"/>
                            <a:gd name="T53" fmla="*/ 309 h 417"/>
                            <a:gd name="T54" fmla="*/ 42 w 729"/>
                            <a:gd name="T55" fmla="*/ 278 h 417"/>
                            <a:gd name="T56" fmla="*/ 44 w 729"/>
                            <a:gd name="T57" fmla="*/ 281 h 417"/>
                            <a:gd name="T58" fmla="*/ 45 w 729"/>
                            <a:gd name="T59" fmla="*/ 252 h 417"/>
                            <a:gd name="T60" fmla="*/ 43 w 729"/>
                            <a:gd name="T61" fmla="*/ 235 h 417"/>
                            <a:gd name="T62" fmla="*/ 38 w 729"/>
                            <a:gd name="T63" fmla="*/ 212 h 417"/>
                            <a:gd name="T64" fmla="*/ 31 w 729"/>
                            <a:gd name="T65" fmla="*/ 175 h 417"/>
                            <a:gd name="T66" fmla="*/ 27 w 729"/>
                            <a:gd name="T67" fmla="*/ 126 h 417"/>
                            <a:gd name="T68" fmla="*/ 22 w 729"/>
                            <a:gd name="T69" fmla="*/ 52 h 417"/>
                            <a:gd name="T70" fmla="*/ 14 w 729"/>
                            <a:gd name="T71" fmla="*/ 0 h 4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9"/>
                            <a:gd name="T109" fmla="*/ 0 h 417"/>
                            <a:gd name="T110" fmla="*/ 729 w 729"/>
                            <a:gd name="T111" fmla="*/ 417 h 4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9" h="417">
                              <a:moveTo>
                                <a:pt x="225" y="5"/>
                              </a:moveTo>
                              <a:lnTo>
                                <a:pt x="212" y="29"/>
                              </a:lnTo>
                              <a:lnTo>
                                <a:pt x="186" y="38"/>
                              </a:lnTo>
                              <a:lnTo>
                                <a:pt x="156" y="42"/>
                              </a:lnTo>
                              <a:lnTo>
                                <a:pt x="132" y="46"/>
                              </a:lnTo>
                              <a:lnTo>
                                <a:pt x="118" y="53"/>
                              </a:lnTo>
                              <a:lnTo>
                                <a:pt x="111" y="63"/>
                              </a:lnTo>
                              <a:lnTo>
                                <a:pt x="89" y="98"/>
                              </a:lnTo>
                              <a:lnTo>
                                <a:pt x="76" y="126"/>
                              </a:lnTo>
                              <a:lnTo>
                                <a:pt x="59" y="145"/>
                              </a:lnTo>
                              <a:lnTo>
                                <a:pt x="33" y="166"/>
                              </a:lnTo>
                              <a:lnTo>
                                <a:pt x="16" y="179"/>
                              </a:lnTo>
                              <a:lnTo>
                                <a:pt x="3" y="202"/>
                              </a:lnTo>
                              <a:lnTo>
                                <a:pt x="0" y="226"/>
                              </a:lnTo>
                              <a:lnTo>
                                <a:pt x="7" y="240"/>
                              </a:lnTo>
                              <a:lnTo>
                                <a:pt x="23" y="252"/>
                              </a:lnTo>
                              <a:lnTo>
                                <a:pt x="42" y="256"/>
                              </a:lnTo>
                              <a:lnTo>
                                <a:pt x="66" y="252"/>
                              </a:lnTo>
                              <a:lnTo>
                                <a:pt x="89" y="235"/>
                              </a:lnTo>
                              <a:lnTo>
                                <a:pt x="111" y="212"/>
                              </a:lnTo>
                              <a:lnTo>
                                <a:pt x="136" y="187"/>
                              </a:lnTo>
                              <a:lnTo>
                                <a:pt x="166" y="161"/>
                              </a:lnTo>
                              <a:lnTo>
                                <a:pt x="196" y="153"/>
                              </a:lnTo>
                              <a:lnTo>
                                <a:pt x="231" y="159"/>
                              </a:lnTo>
                              <a:lnTo>
                                <a:pt x="265" y="170"/>
                              </a:lnTo>
                              <a:lnTo>
                                <a:pt x="282" y="183"/>
                              </a:lnTo>
                              <a:lnTo>
                                <a:pt x="287" y="214"/>
                              </a:lnTo>
                              <a:lnTo>
                                <a:pt x="304" y="259"/>
                              </a:lnTo>
                              <a:lnTo>
                                <a:pt x="321" y="295"/>
                              </a:lnTo>
                              <a:lnTo>
                                <a:pt x="341" y="332"/>
                              </a:lnTo>
                              <a:lnTo>
                                <a:pt x="365" y="359"/>
                              </a:lnTo>
                              <a:lnTo>
                                <a:pt x="391" y="385"/>
                              </a:lnTo>
                              <a:lnTo>
                                <a:pt x="423" y="405"/>
                              </a:lnTo>
                              <a:lnTo>
                                <a:pt x="444" y="413"/>
                              </a:lnTo>
                              <a:lnTo>
                                <a:pt x="466" y="417"/>
                              </a:lnTo>
                              <a:lnTo>
                                <a:pt x="483" y="413"/>
                              </a:lnTo>
                              <a:lnTo>
                                <a:pt x="494" y="404"/>
                              </a:lnTo>
                              <a:lnTo>
                                <a:pt x="494" y="383"/>
                              </a:lnTo>
                              <a:lnTo>
                                <a:pt x="483" y="363"/>
                              </a:lnTo>
                              <a:lnTo>
                                <a:pt x="466" y="343"/>
                              </a:lnTo>
                              <a:lnTo>
                                <a:pt x="499" y="364"/>
                              </a:lnTo>
                              <a:lnTo>
                                <a:pt x="524" y="379"/>
                              </a:lnTo>
                              <a:lnTo>
                                <a:pt x="547" y="387"/>
                              </a:lnTo>
                              <a:lnTo>
                                <a:pt x="577" y="391"/>
                              </a:lnTo>
                              <a:lnTo>
                                <a:pt x="603" y="387"/>
                              </a:lnTo>
                              <a:lnTo>
                                <a:pt x="629" y="379"/>
                              </a:lnTo>
                              <a:lnTo>
                                <a:pt x="650" y="367"/>
                              </a:lnTo>
                              <a:lnTo>
                                <a:pt x="656" y="348"/>
                              </a:lnTo>
                              <a:lnTo>
                                <a:pt x="648" y="335"/>
                              </a:lnTo>
                              <a:lnTo>
                                <a:pt x="620" y="317"/>
                              </a:lnTo>
                              <a:lnTo>
                                <a:pt x="658" y="328"/>
                              </a:lnTo>
                              <a:lnTo>
                                <a:pt x="679" y="333"/>
                              </a:lnTo>
                              <a:lnTo>
                                <a:pt x="698" y="327"/>
                              </a:lnTo>
                              <a:lnTo>
                                <a:pt x="705" y="309"/>
                              </a:lnTo>
                              <a:lnTo>
                                <a:pt x="698" y="297"/>
                              </a:lnTo>
                              <a:lnTo>
                                <a:pt x="675" y="278"/>
                              </a:lnTo>
                              <a:lnTo>
                                <a:pt x="705" y="285"/>
                              </a:lnTo>
                              <a:lnTo>
                                <a:pt x="719" y="281"/>
                              </a:lnTo>
                              <a:lnTo>
                                <a:pt x="729" y="267"/>
                              </a:lnTo>
                              <a:lnTo>
                                <a:pt x="726" y="252"/>
                              </a:lnTo>
                              <a:lnTo>
                                <a:pt x="708" y="240"/>
                              </a:lnTo>
                              <a:lnTo>
                                <a:pt x="692" y="235"/>
                              </a:lnTo>
                              <a:lnTo>
                                <a:pt x="663" y="224"/>
                              </a:lnTo>
                              <a:lnTo>
                                <a:pt x="615" y="212"/>
                              </a:lnTo>
                              <a:lnTo>
                                <a:pt x="537" y="191"/>
                              </a:lnTo>
                              <a:lnTo>
                                <a:pt x="499" y="175"/>
                              </a:lnTo>
                              <a:lnTo>
                                <a:pt x="464" y="153"/>
                              </a:lnTo>
                              <a:lnTo>
                                <a:pt x="436" y="126"/>
                              </a:lnTo>
                              <a:lnTo>
                                <a:pt x="397" y="83"/>
                              </a:lnTo>
                              <a:lnTo>
                                <a:pt x="357" y="52"/>
                              </a:lnTo>
                              <a:lnTo>
                                <a:pt x="307" y="17"/>
                              </a:lnTo>
                              <a:lnTo>
                                <a:pt x="225" y="0"/>
                              </a:lnTo>
                              <a:lnTo>
                                <a:pt x="225" y="5"/>
                              </a:lnTo>
                              <a:close/>
                            </a:path>
                          </a:pathLst>
                        </a:custGeom>
                        <a:solidFill>
                          <a:srgbClr val="FFC080"/>
                        </a:solidFill>
                        <a:ln w="9525">
                          <a:solidFill>
                            <a:srgbClr val="000000"/>
                          </a:solidFill>
                          <a:round/>
                          <a:headEnd/>
                          <a:tailEnd/>
                        </a:ln>
                      </p:spPr>
                      <p:txBody>
                        <a:bodyPr/>
                        <a:lstStyle/>
                        <a:p>
                          <a:endParaRPr lang="en-US"/>
                        </a:p>
                      </p:txBody>
                    </p:sp>
                    <p:grpSp>
                      <p:nvGrpSpPr>
                        <p:cNvPr id="299062" name="Group 69">
                          <a:extLst>
                            <a:ext uri="{FF2B5EF4-FFF2-40B4-BE49-F238E27FC236}">
                              <a16:creationId xmlns:a16="http://schemas.microsoft.com/office/drawing/2014/main" id="{96FE4BEB-9DB4-41DE-A78D-94640DA49E1E}"/>
                            </a:ext>
                          </a:extLst>
                        </p:cNvPr>
                        <p:cNvGrpSpPr>
                          <a:grpSpLocks/>
                        </p:cNvGrpSpPr>
                        <p:nvPr/>
                      </p:nvGrpSpPr>
                      <p:grpSpPr bwMode="auto">
                        <a:xfrm>
                          <a:off x="5371" y="2882"/>
                          <a:ext cx="138" cy="112"/>
                          <a:chOff x="5371" y="2882"/>
                          <a:chExt cx="138" cy="112"/>
                        </a:xfrm>
                      </p:grpSpPr>
                      <p:sp>
                        <p:nvSpPr>
                          <p:cNvPr id="299063" name="Freeform 70">
                            <a:extLst>
                              <a:ext uri="{FF2B5EF4-FFF2-40B4-BE49-F238E27FC236}">
                                <a16:creationId xmlns:a16="http://schemas.microsoft.com/office/drawing/2014/main" id="{EA8F373A-490F-4F22-9DB0-1343CC0A1D4E}"/>
                              </a:ext>
                            </a:extLst>
                          </p:cNvPr>
                          <p:cNvSpPr>
                            <a:spLocks/>
                          </p:cNvSpPr>
                          <p:nvPr/>
                        </p:nvSpPr>
                        <p:spPr bwMode="auto">
                          <a:xfrm>
                            <a:off x="5371" y="2882"/>
                            <a:ext cx="37" cy="112"/>
                          </a:xfrm>
                          <a:custGeom>
                            <a:avLst/>
                            <a:gdLst>
                              <a:gd name="T0" fmla="*/ 5 w 73"/>
                              <a:gd name="T1" fmla="*/ 112 h 112"/>
                              <a:gd name="T2" fmla="*/ 4 w 73"/>
                              <a:gd name="T3" fmla="*/ 92 h 112"/>
                              <a:gd name="T4" fmla="*/ 2 w 73"/>
                              <a:gd name="T5" fmla="*/ 69 h 112"/>
                              <a:gd name="T6" fmla="*/ 1 w 73"/>
                              <a:gd name="T7" fmla="*/ 43 h 112"/>
                              <a:gd name="T8" fmla="*/ 0 w 73"/>
                              <a:gd name="T9" fmla="*/ 0 h 112"/>
                              <a:gd name="T10" fmla="*/ 0 60000 65536"/>
                              <a:gd name="T11" fmla="*/ 0 60000 65536"/>
                              <a:gd name="T12" fmla="*/ 0 60000 65536"/>
                              <a:gd name="T13" fmla="*/ 0 60000 65536"/>
                              <a:gd name="T14" fmla="*/ 0 60000 65536"/>
                              <a:gd name="T15" fmla="*/ 0 w 73"/>
                              <a:gd name="T16" fmla="*/ 0 h 112"/>
                              <a:gd name="T17" fmla="*/ 73 w 73"/>
                              <a:gd name="T18" fmla="*/ 112 h 112"/>
                            </a:gdLst>
                            <a:ahLst/>
                            <a:cxnLst>
                              <a:cxn ang="T10">
                                <a:pos x="T0" y="T1"/>
                              </a:cxn>
                              <a:cxn ang="T11">
                                <a:pos x="T2" y="T3"/>
                              </a:cxn>
                              <a:cxn ang="T12">
                                <a:pos x="T4" y="T5"/>
                              </a:cxn>
                              <a:cxn ang="T13">
                                <a:pos x="T6" y="T7"/>
                              </a:cxn>
                              <a:cxn ang="T14">
                                <a:pos x="T8" y="T9"/>
                              </a:cxn>
                            </a:cxnLst>
                            <a:rect l="T15" t="T16" r="T17" b="T18"/>
                            <a:pathLst>
                              <a:path w="73" h="112">
                                <a:moveTo>
                                  <a:pt x="73" y="112"/>
                                </a:moveTo>
                                <a:lnTo>
                                  <a:pt x="49" y="92"/>
                                </a:lnTo>
                                <a:lnTo>
                                  <a:pt x="26" y="69"/>
                                </a:lnTo>
                                <a:lnTo>
                                  <a:pt x="9" y="43"/>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064" name="Freeform 71">
                            <a:extLst>
                              <a:ext uri="{FF2B5EF4-FFF2-40B4-BE49-F238E27FC236}">
                                <a16:creationId xmlns:a16="http://schemas.microsoft.com/office/drawing/2014/main" id="{7545B0AB-AF33-4FD6-B3B7-2A73F2DF42FE}"/>
                              </a:ext>
                            </a:extLst>
                          </p:cNvPr>
                          <p:cNvSpPr>
                            <a:spLocks/>
                          </p:cNvSpPr>
                          <p:nvPr/>
                        </p:nvSpPr>
                        <p:spPr bwMode="auto">
                          <a:xfrm>
                            <a:off x="5414" y="2901"/>
                            <a:ext cx="69" cy="71"/>
                          </a:xfrm>
                          <a:custGeom>
                            <a:avLst/>
                            <a:gdLst>
                              <a:gd name="T0" fmla="*/ 9 w 138"/>
                              <a:gd name="T1" fmla="*/ 71 h 71"/>
                              <a:gd name="T2" fmla="*/ 7 w 138"/>
                              <a:gd name="T3" fmla="*/ 65 h 71"/>
                              <a:gd name="T4" fmla="*/ 6 w 138"/>
                              <a:gd name="T5" fmla="*/ 59 h 71"/>
                              <a:gd name="T6" fmla="*/ 4 w 138"/>
                              <a:gd name="T7" fmla="*/ 50 h 71"/>
                              <a:gd name="T8" fmla="*/ 2 w 138"/>
                              <a:gd name="T9" fmla="*/ 24 h 71"/>
                              <a:gd name="T10" fmla="*/ 0 w 138"/>
                              <a:gd name="T11" fmla="*/ 0 h 71"/>
                              <a:gd name="T12" fmla="*/ 0 60000 65536"/>
                              <a:gd name="T13" fmla="*/ 0 60000 65536"/>
                              <a:gd name="T14" fmla="*/ 0 60000 65536"/>
                              <a:gd name="T15" fmla="*/ 0 60000 65536"/>
                              <a:gd name="T16" fmla="*/ 0 60000 65536"/>
                              <a:gd name="T17" fmla="*/ 0 60000 65536"/>
                              <a:gd name="T18" fmla="*/ 0 w 138"/>
                              <a:gd name="T19" fmla="*/ 0 h 71"/>
                              <a:gd name="T20" fmla="*/ 138 w 138"/>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38" h="71">
                                <a:moveTo>
                                  <a:pt x="138" y="71"/>
                                </a:moveTo>
                                <a:lnTo>
                                  <a:pt x="113" y="65"/>
                                </a:lnTo>
                                <a:lnTo>
                                  <a:pt x="88" y="59"/>
                                </a:lnTo>
                                <a:lnTo>
                                  <a:pt x="60" y="50"/>
                                </a:lnTo>
                                <a:lnTo>
                                  <a:pt x="23" y="24"/>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065" name="Freeform 72">
                            <a:extLst>
                              <a:ext uri="{FF2B5EF4-FFF2-40B4-BE49-F238E27FC236}">
                                <a16:creationId xmlns:a16="http://schemas.microsoft.com/office/drawing/2014/main" id="{BA53FE45-81DC-44DA-B1ED-247BC6C254FC}"/>
                              </a:ext>
                            </a:extLst>
                          </p:cNvPr>
                          <p:cNvSpPr>
                            <a:spLocks/>
                          </p:cNvSpPr>
                          <p:nvPr/>
                        </p:nvSpPr>
                        <p:spPr bwMode="auto">
                          <a:xfrm>
                            <a:off x="5458" y="2898"/>
                            <a:ext cx="51" cy="32"/>
                          </a:xfrm>
                          <a:custGeom>
                            <a:avLst/>
                            <a:gdLst>
                              <a:gd name="T0" fmla="*/ 6 w 103"/>
                              <a:gd name="T1" fmla="*/ 32 h 32"/>
                              <a:gd name="T2" fmla="*/ 4 w 103"/>
                              <a:gd name="T3" fmla="*/ 20 h 32"/>
                              <a:gd name="T4" fmla="*/ 2 w 103"/>
                              <a:gd name="T5" fmla="*/ 11 h 32"/>
                              <a:gd name="T6" fmla="*/ 0 w 103"/>
                              <a:gd name="T7" fmla="*/ 0 h 32"/>
                              <a:gd name="T8" fmla="*/ 0 60000 65536"/>
                              <a:gd name="T9" fmla="*/ 0 60000 65536"/>
                              <a:gd name="T10" fmla="*/ 0 60000 65536"/>
                              <a:gd name="T11" fmla="*/ 0 60000 65536"/>
                              <a:gd name="T12" fmla="*/ 0 w 103"/>
                              <a:gd name="T13" fmla="*/ 0 h 32"/>
                              <a:gd name="T14" fmla="*/ 103 w 103"/>
                              <a:gd name="T15" fmla="*/ 32 h 32"/>
                            </a:gdLst>
                            <a:ahLst/>
                            <a:cxnLst>
                              <a:cxn ang="T8">
                                <a:pos x="T0" y="T1"/>
                              </a:cxn>
                              <a:cxn ang="T9">
                                <a:pos x="T2" y="T3"/>
                              </a:cxn>
                              <a:cxn ang="T10">
                                <a:pos x="T4" y="T5"/>
                              </a:cxn>
                              <a:cxn ang="T11">
                                <a:pos x="T6" y="T7"/>
                              </a:cxn>
                            </a:cxnLst>
                            <a:rect l="T12" t="T13" r="T14" b="T15"/>
                            <a:pathLst>
                              <a:path w="103" h="32">
                                <a:moveTo>
                                  <a:pt x="103" y="32"/>
                                </a:moveTo>
                                <a:lnTo>
                                  <a:pt x="64" y="20"/>
                                </a:lnTo>
                                <a:lnTo>
                                  <a:pt x="32" y="11"/>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nvGrpSpPr>
                    <p:cNvPr id="299044" name="Group 73">
                      <a:extLst>
                        <a:ext uri="{FF2B5EF4-FFF2-40B4-BE49-F238E27FC236}">
                          <a16:creationId xmlns:a16="http://schemas.microsoft.com/office/drawing/2014/main" id="{FFBB4B8B-D253-4E69-AD78-1FC8C2904E1E}"/>
                        </a:ext>
                      </a:extLst>
                    </p:cNvPr>
                    <p:cNvGrpSpPr>
                      <a:grpSpLocks/>
                    </p:cNvGrpSpPr>
                    <p:nvPr/>
                  </p:nvGrpSpPr>
                  <p:grpSpPr bwMode="auto">
                    <a:xfrm>
                      <a:off x="4949" y="1322"/>
                      <a:ext cx="363" cy="656"/>
                      <a:chOff x="4949" y="1322"/>
                      <a:chExt cx="363" cy="656"/>
                    </a:xfrm>
                  </p:grpSpPr>
                  <p:grpSp>
                    <p:nvGrpSpPr>
                      <p:cNvPr id="299045" name="Group 74">
                        <a:extLst>
                          <a:ext uri="{FF2B5EF4-FFF2-40B4-BE49-F238E27FC236}">
                            <a16:creationId xmlns:a16="http://schemas.microsoft.com/office/drawing/2014/main" id="{741BBF9E-3F64-4718-B8F8-837573EEDE92}"/>
                          </a:ext>
                        </a:extLst>
                      </p:cNvPr>
                      <p:cNvGrpSpPr>
                        <a:grpSpLocks/>
                      </p:cNvGrpSpPr>
                      <p:nvPr/>
                    </p:nvGrpSpPr>
                    <p:grpSpPr bwMode="auto">
                      <a:xfrm>
                        <a:off x="4949" y="1322"/>
                        <a:ext cx="363" cy="656"/>
                        <a:chOff x="4949" y="1322"/>
                        <a:chExt cx="363" cy="656"/>
                      </a:xfrm>
                    </p:grpSpPr>
                    <p:sp>
                      <p:nvSpPr>
                        <p:cNvPr id="299057" name="Freeform 75">
                          <a:extLst>
                            <a:ext uri="{FF2B5EF4-FFF2-40B4-BE49-F238E27FC236}">
                              <a16:creationId xmlns:a16="http://schemas.microsoft.com/office/drawing/2014/main" id="{07BC57F2-D039-4E1D-BF43-C91AA1364227}"/>
                            </a:ext>
                          </a:extLst>
                        </p:cNvPr>
                        <p:cNvSpPr>
                          <a:spLocks/>
                        </p:cNvSpPr>
                        <p:nvPr/>
                      </p:nvSpPr>
                      <p:spPr bwMode="auto">
                        <a:xfrm>
                          <a:off x="4949" y="1337"/>
                          <a:ext cx="336" cy="641"/>
                        </a:xfrm>
                        <a:custGeom>
                          <a:avLst/>
                          <a:gdLst>
                            <a:gd name="T0" fmla="*/ 29 w 673"/>
                            <a:gd name="T1" fmla="*/ 0 h 641"/>
                            <a:gd name="T2" fmla="*/ 26 w 673"/>
                            <a:gd name="T3" fmla="*/ 8 h 641"/>
                            <a:gd name="T4" fmla="*/ 24 w 673"/>
                            <a:gd name="T5" fmla="*/ 36 h 641"/>
                            <a:gd name="T6" fmla="*/ 21 w 673"/>
                            <a:gd name="T7" fmla="*/ 73 h 641"/>
                            <a:gd name="T8" fmla="*/ 18 w 673"/>
                            <a:gd name="T9" fmla="*/ 97 h 641"/>
                            <a:gd name="T10" fmla="*/ 16 w 673"/>
                            <a:gd name="T11" fmla="*/ 143 h 641"/>
                            <a:gd name="T12" fmla="*/ 13 w 673"/>
                            <a:gd name="T13" fmla="*/ 193 h 641"/>
                            <a:gd name="T14" fmla="*/ 8 w 673"/>
                            <a:gd name="T15" fmla="*/ 230 h 641"/>
                            <a:gd name="T16" fmla="*/ 8 w 673"/>
                            <a:gd name="T17" fmla="*/ 251 h 641"/>
                            <a:gd name="T18" fmla="*/ 10 w 673"/>
                            <a:gd name="T19" fmla="*/ 266 h 641"/>
                            <a:gd name="T20" fmla="*/ 11 w 673"/>
                            <a:gd name="T21" fmla="*/ 287 h 641"/>
                            <a:gd name="T22" fmla="*/ 14 w 673"/>
                            <a:gd name="T23" fmla="*/ 297 h 641"/>
                            <a:gd name="T24" fmla="*/ 17 w 673"/>
                            <a:gd name="T25" fmla="*/ 308 h 641"/>
                            <a:gd name="T26" fmla="*/ 16 w 673"/>
                            <a:gd name="T27" fmla="*/ 375 h 641"/>
                            <a:gd name="T28" fmla="*/ 13 w 673"/>
                            <a:gd name="T29" fmla="*/ 410 h 641"/>
                            <a:gd name="T30" fmla="*/ 10 w 673"/>
                            <a:gd name="T31" fmla="*/ 348 h 641"/>
                            <a:gd name="T32" fmla="*/ 6 w 673"/>
                            <a:gd name="T33" fmla="*/ 368 h 641"/>
                            <a:gd name="T34" fmla="*/ 2 w 673"/>
                            <a:gd name="T35" fmla="*/ 400 h 641"/>
                            <a:gd name="T36" fmla="*/ 0 w 673"/>
                            <a:gd name="T37" fmla="*/ 435 h 641"/>
                            <a:gd name="T38" fmla="*/ 0 w 673"/>
                            <a:gd name="T39" fmla="*/ 468 h 641"/>
                            <a:gd name="T40" fmla="*/ 0 w 673"/>
                            <a:gd name="T41" fmla="*/ 500 h 641"/>
                            <a:gd name="T42" fmla="*/ 2 w 673"/>
                            <a:gd name="T43" fmla="*/ 518 h 641"/>
                            <a:gd name="T44" fmla="*/ 9 w 673"/>
                            <a:gd name="T45" fmla="*/ 517 h 641"/>
                            <a:gd name="T46" fmla="*/ 13 w 673"/>
                            <a:gd name="T47" fmla="*/ 517 h 641"/>
                            <a:gd name="T48" fmla="*/ 15 w 673"/>
                            <a:gd name="T49" fmla="*/ 527 h 641"/>
                            <a:gd name="T50" fmla="*/ 17 w 673"/>
                            <a:gd name="T51" fmla="*/ 553 h 641"/>
                            <a:gd name="T52" fmla="*/ 19 w 673"/>
                            <a:gd name="T53" fmla="*/ 580 h 641"/>
                            <a:gd name="T54" fmla="*/ 23 w 673"/>
                            <a:gd name="T55" fmla="*/ 614 h 641"/>
                            <a:gd name="T56" fmla="*/ 29 w 673"/>
                            <a:gd name="T57" fmla="*/ 606 h 641"/>
                            <a:gd name="T58" fmla="*/ 38 w 673"/>
                            <a:gd name="T59" fmla="*/ 517 h 641"/>
                            <a:gd name="T60" fmla="*/ 33 w 673"/>
                            <a:gd name="T61" fmla="*/ 496 h 641"/>
                            <a:gd name="T62" fmla="*/ 33 w 673"/>
                            <a:gd name="T63" fmla="*/ 444 h 641"/>
                            <a:gd name="T64" fmla="*/ 38 w 673"/>
                            <a:gd name="T65" fmla="*/ 354 h 641"/>
                            <a:gd name="T66" fmla="*/ 41 w 673"/>
                            <a:gd name="T67" fmla="*/ 284 h 641"/>
                            <a:gd name="T68" fmla="*/ 41 w 673"/>
                            <a:gd name="T69" fmla="*/ 154 h 641"/>
                            <a:gd name="T70" fmla="*/ 38 w 673"/>
                            <a:gd name="T71" fmla="*/ 32 h 641"/>
                            <a:gd name="T72" fmla="*/ 35 w 673"/>
                            <a:gd name="T73" fmla="*/ 13 h 641"/>
                            <a:gd name="T74" fmla="*/ 31 w 673"/>
                            <a:gd name="T75" fmla="*/ 7 h 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641"/>
                            <a:gd name="T116" fmla="*/ 673 w 673"/>
                            <a:gd name="T117" fmla="*/ 641 h 6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641">
                              <a:moveTo>
                                <a:pt x="509" y="7"/>
                              </a:moveTo>
                              <a:lnTo>
                                <a:pt x="477" y="0"/>
                              </a:lnTo>
                              <a:lnTo>
                                <a:pt x="444" y="0"/>
                              </a:lnTo>
                              <a:lnTo>
                                <a:pt x="426" y="8"/>
                              </a:lnTo>
                              <a:lnTo>
                                <a:pt x="407" y="20"/>
                              </a:lnTo>
                              <a:lnTo>
                                <a:pt x="385" y="36"/>
                              </a:lnTo>
                              <a:lnTo>
                                <a:pt x="364" y="54"/>
                              </a:lnTo>
                              <a:lnTo>
                                <a:pt x="340" y="73"/>
                              </a:lnTo>
                              <a:lnTo>
                                <a:pt x="321" y="85"/>
                              </a:lnTo>
                              <a:lnTo>
                                <a:pt x="300" y="97"/>
                              </a:lnTo>
                              <a:lnTo>
                                <a:pt x="269" y="115"/>
                              </a:lnTo>
                              <a:lnTo>
                                <a:pt x="257" y="143"/>
                              </a:lnTo>
                              <a:lnTo>
                                <a:pt x="248" y="181"/>
                              </a:lnTo>
                              <a:lnTo>
                                <a:pt x="214" y="193"/>
                              </a:lnTo>
                              <a:lnTo>
                                <a:pt x="171" y="211"/>
                              </a:lnTo>
                              <a:lnTo>
                                <a:pt x="133" y="230"/>
                              </a:lnTo>
                              <a:lnTo>
                                <a:pt x="128" y="242"/>
                              </a:lnTo>
                              <a:lnTo>
                                <a:pt x="129" y="251"/>
                              </a:lnTo>
                              <a:lnTo>
                                <a:pt x="135" y="261"/>
                              </a:lnTo>
                              <a:lnTo>
                                <a:pt x="174" y="266"/>
                              </a:lnTo>
                              <a:lnTo>
                                <a:pt x="166" y="283"/>
                              </a:lnTo>
                              <a:lnTo>
                                <a:pt x="185" y="287"/>
                              </a:lnTo>
                              <a:lnTo>
                                <a:pt x="208" y="289"/>
                              </a:lnTo>
                              <a:lnTo>
                                <a:pt x="227" y="297"/>
                              </a:lnTo>
                              <a:lnTo>
                                <a:pt x="242" y="308"/>
                              </a:lnTo>
                              <a:lnTo>
                                <a:pt x="281" y="308"/>
                              </a:lnTo>
                              <a:lnTo>
                                <a:pt x="261" y="353"/>
                              </a:lnTo>
                              <a:lnTo>
                                <a:pt x="257" y="375"/>
                              </a:lnTo>
                              <a:lnTo>
                                <a:pt x="238" y="389"/>
                              </a:lnTo>
                              <a:lnTo>
                                <a:pt x="212" y="410"/>
                              </a:lnTo>
                              <a:lnTo>
                                <a:pt x="192" y="379"/>
                              </a:lnTo>
                              <a:lnTo>
                                <a:pt x="166" y="348"/>
                              </a:lnTo>
                              <a:lnTo>
                                <a:pt x="138" y="354"/>
                              </a:lnTo>
                              <a:lnTo>
                                <a:pt x="99" y="368"/>
                              </a:lnTo>
                              <a:lnTo>
                                <a:pt x="68" y="384"/>
                              </a:lnTo>
                              <a:lnTo>
                                <a:pt x="46" y="400"/>
                              </a:lnTo>
                              <a:lnTo>
                                <a:pt x="27" y="419"/>
                              </a:lnTo>
                              <a:lnTo>
                                <a:pt x="13" y="435"/>
                              </a:lnTo>
                              <a:lnTo>
                                <a:pt x="5" y="453"/>
                              </a:lnTo>
                              <a:lnTo>
                                <a:pt x="0" y="468"/>
                              </a:lnTo>
                              <a:lnTo>
                                <a:pt x="3" y="487"/>
                              </a:lnTo>
                              <a:lnTo>
                                <a:pt x="7" y="500"/>
                              </a:lnTo>
                              <a:lnTo>
                                <a:pt x="19" y="513"/>
                              </a:lnTo>
                              <a:lnTo>
                                <a:pt x="37" y="518"/>
                              </a:lnTo>
                              <a:lnTo>
                                <a:pt x="92" y="521"/>
                              </a:lnTo>
                              <a:lnTo>
                                <a:pt x="149" y="517"/>
                              </a:lnTo>
                              <a:lnTo>
                                <a:pt x="194" y="515"/>
                              </a:lnTo>
                              <a:lnTo>
                                <a:pt x="216" y="517"/>
                              </a:lnTo>
                              <a:lnTo>
                                <a:pt x="235" y="521"/>
                              </a:lnTo>
                              <a:lnTo>
                                <a:pt x="254" y="527"/>
                              </a:lnTo>
                              <a:lnTo>
                                <a:pt x="269" y="538"/>
                              </a:lnTo>
                              <a:lnTo>
                                <a:pt x="282" y="553"/>
                              </a:lnTo>
                              <a:lnTo>
                                <a:pt x="294" y="565"/>
                              </a:lnTo>
                              <a:lnTo>
                                <a:pt x="317" y="580"/>
                              </a:lnTo>
                              <a:lnTo>
                                <a:pt x="343" y="599"/>
                              </a:lnTo>
                              <a:lnTo>
                                <a:pt x="370" y="614"/>
                              </a:lnTo>
                              <a:lnTo>
                                <a:pt x="396" y="641"/>
                              </a:lnTo>
                              <a:lnTo>
                                <a:pt x="467" y="606"/>
                              </a:lnTo>
                              <a:lnTo>
                                <a:pt x="510" y="592"/>
                              </a:lnTo>
                              <a:lnTo>
                                <a:pt x="616" y="517"/>
                              </a:lnTo>
                              <a:lnTo>
                                <a:pt x="560" y="502"/>
                              </a:lnTo>
                              <a:lnTo>
                                <a:pt x="530" y="496"/>
                              </a:lnTo>
                              <a:lnTo>
                                <a:pt x="513" y="461"/>
                              </a:lnTo>
                              <a:lnTo>
                                <a:pt x="539" y="444"/>
                              </a:lnTo>
                              <a:lnTo>
                                <a:pt x="565" y="426"/>
                              </a:lnTo>
                              <a:lnTo>
                                <a:pt x="620" y="354"/>
                              </a:lnTo>
                              <a:lnTo>
                                <a:pt x="642" y="330"/>
                              </a:lnTo>
                              <a:lnTo>
                                <a:pt x="668" y="284"/>
                              </a:lnTo>
                              <a:lnTo>
                                <a:pt x="673" y="218"/>
                              </a:lnTo>
                              <a:lnTo>
                                <a:pt x="663" y="154"/>
                              </a:lnTo>
                              <a:lnTo>
                                <a:pt x="649" y="86"/>
                              </a:lnTo>
                              <a:lnTo>
                                <a:pt x="620" y="32"/>
                              </a:lnTo>
                              <a:lnTo>
                                <a:pt x="599" y="20"/>
                              </a:lnTo>
                              <a:lnTo>
                                <a:pt x="569" y="13"/>
                              </a:lnTo>
                              <a:lnTo>
                                <a:pt x="539" y="8"/>
                              </a:lnTo>
                              <a:lnTo>
                                <a:pt x="509" y="7"/>
                              </a:lnTo>
                              <a:close/>
                            </a:path>
                          </a:pathLst>
                        </a:custGeom>
                        <a:solidFill>
                          <a:srgbClr val="FFC080"/>
                        </a:solidFill>
                        <a:ln w="9525">
                          <a:solidFill>
                            <a:srgbClr val="000000"/>
                          </a:solidFill>
                          <a:round/>
                          <a:headEnd/>
                          <a:tailEnd/>
                        </a:ln>
                      </p:spPr>
                      <p:txBody>
                        <a:bodyPr/>
                        <a:lstStyle/>
                        <a:p>
                          <a:endParaRPr lang="en-US"/>
                        </a:p>
                      </p:txBody>
                    </p:sp>
                    <p:sp>
                      <p:nvSpPr>
                        <p:cNvPr id="299058" name="Freeform 76">
                          <a:extLst>
                            <a:ext uri="{FF2B5EF4-FFF2-40B4-BE49-F238E27FC236}">
                              <a16:creationId xmlns:a16="http://schemas.microsoft.com/office/drawing/2014/main" id="{EF14B519-15E8-4BAE-8905-C37902C13270}"/>
                            </a:ext>
                          </a:extLst>
                        </p:cNvPr>
                        <p:cNvSpPr>
                          <a:spLocks/>
                        </p:cNvSpPr>
                        <p:nvPr/>
                      </p:nvSpPr>
                      <p:spPr bwMode="auto">
                        <a:xfrm>
                          <a:off x="5156" y="1322"/>
                          <a:ext cx="156" cy="460"/>
                        </a:xfrm>
                        <a:custGeom>
                          <a:avLst/>
                          <a:gdLst>
                            <a:gd name="T0" fmla="*/ 0 w 314"/>
                            <a:gd name="T1" fmla="*/ 20 h 460"/>
                            <a:gd name="T2" fmla="*/ 1 w 314"/>
                            <a:gd name="T3" fmla="*/ 7 h 460"/>
                            <a:gd name="T4" fmla="*/ 3 w 314"/>
                            <a:gd name="T5" fmla="*/ 1 h 460"/>
                            <a:gd name="T6" fmla="*/ 5 w 314"/>
                            <a:gd name="T7" fmla="*/ 0 h 460"/>
                            <a:gd name="T8" fmla="*/ 8 w 314"/>
                            <a:gd name="T9" fmla="*/ 8 h 460"/>
                            <a:gd name="T10" fmla="*/ 11 w 314"/>
                            <a:gd name="T11" fmla="*/ 22 h 460"/>
                            <a:gd name="T12" fmla="*/ 13 w 314"/>
                            <a:gd name="T13" fmla="*/ 41 h 460"/>
                            <a:gd name="T14" fmla="*/ 15 w 314"/>
                            <a:gd name="T15" fmla="*/ 64 h 460"/>
                            <a:gd name="T16" fmla="*/ 16 w 314"/>
                            <a:gd name="T17" fmla="*/ 88 h 460"/>
                            <a:gd name="T18" fmla="*/ 17 w 314"/>
                            <a:gd name="T19" fmla="*/ 120 h 460"/>
                            <a:gd name="T20" fmla="*/ 18 w 314"/>
                            <a:gd name="T21" fmla="*/ 161 h 460"/>
                            <a:gd name="T22" fmla="*/ 19 w 314"/>
                            <a:gd name="T23" fmla="*/ 203 h 460"/>
                            <a:gd name="T24" fmla="*/ 19 w 314"/>
                            <a:gd name="T25" fmla="*/ 245 h 460"/>
                            <a:gd name="T26" fmla="*/ 19 w 314"/>
                            <a:gd name="T27" fmla="*/ 295 h 460"/>
                            <a:gd name="T28" fmla="*/ 18 w 314"/>
                            <a:gd name="T29" fmla="*/ 338 h 460"/>
                            <a:gd name="T30" fmla="*/ 17 w 314"/>
                            <a:gd name="T31" fmla="*/ 368 h 460"/>
                            <a:gd name="T32" fmla="*/ 15 w 314"/>
                            <a:gd name="T33" fmla="*/ 400 h 460"/>
                            <a:gd name="T34" fmla="*/ 13 w 314"/>
                            <a:gd name="T35" fmla="*/ 421 h 460"/>
                            <a:gd name="T36" fmla="*/ 11 w 314"/>
                            <a:gd name="T37" fmla="*/ 441 h 460"/>
                            <a:gd name="T38" fmla="*/ 8 w 314"/>
                            <a:gd name="T39" fmla="*/ 457 h 460"/>
                            <a:gd name="T40" fmla="*/ 6 w 314"/>
                            <a:gd name="T41" fmla="*/ 460 h 460"/>
                            <a:gd name="T42" fmla="*/ 4 w 314"/>
                            <a:gd name="T43" fmla="*/ 456 h 460"/>
                            <a:gd name="T44" fmla="*/ 5 w 314"/>
                            <a:gd name="T45" fmla="*/ 430 h 460"/>
                            <a:gd name="T46" fmla="*/ 6 w 314"/>
                            <a:gd name="T47" fmla="*/ 418 h 460"/>
                            <a:gd name="T48" fmla="*/ 7 w 314"/>
                            <a:gd name="T49" fmla="*/ 409 h 460"/>
                            <a:gd name="T50" fmla="*/ 5 w 314"/>
                            <a:gd name="T51" fmla="*/ 404 h 460"/>
                            <a:gd name="T52" fmla="*/ 4 w 314"/>
                            <a:gd name="T53" fmla="*/ 399 h 460"/>
                            <a:gd name="T54" fmla="*/ 6 w 314"/>
                            <a:gd name="T55" fmla="*/ 388 h 460"/>
                            <a:gd name="T56" fmla="*/ 7 w 314"/>
                            <a:gd name="T57" fmla="*/ 376 h 460"/>
                            <a:gd name="T58" fmla="*/ 8 w 314"/>
                            <a:gd name="T59" fmla="*/ 358 h 460"/>
                            <a:gd name="T60" fmla="*/ 9 w 314"/>
                            <a:gd name="T61" fmla="*/ 340 h 460"/>
                            <a:gd name="T62" fmla="*/ 9 w 314"/>
                            <a:gd name="T63" fmla="*/ 322 h 460"/>
                            <a:gd name="T64" fmla="*/ 9 w 314"/>
                            <a:gd name="T65" fmla="*/ 307 h 460"/>
                            <a:gd name="T66" fmla="*/ 8 w 314"/>
                            <a:gd name="T67" fmla="*/ 299 h 460"/>
                            <a:gd name="T68" fmla="*/ 7 w 314"/>
                            <a:gd name="T69" fmla="*/ 295 h 460"/>
                            <a:gd name="T70" fmla="*/ 6 w 314"/>
                            <a:gd name="T71" fmla="*/ 296 h 460"/>
                            <a:gd name="T72" fmla="*/ 4 w 314"/>
                            <a:gd name="T73" fmla="*/ 300 h 460"/>
                            <a:gd name="T74" fmla="*/ 3 w 314"/>
                            <a:gd name="T75" fmla="*/ 310 h 460"/>
                            <a:gd name="T76" fmla="*/ 4 w 314"/>
                            <a:gd name="T77" fmla="*/ 277 h 460"/>
                            <a:gd name="T78" fmla="*/ 5 w 314"/>
                            <a:gd name="T79" fmla="*/ 258 h 460"/>
                            <a:gd name="T80" fmla="*/ 6 w 314"/>
                            <a:gd name="T81" fmla="*/ 243 h 460"/>
                            <a:gd name="T82" fmla="*/ 7 w 314"/>
                            <a:gd name="T83" fmla="*/ 229 h 460"/>
                            <a:gd name="T84" fmla="*/ 9 w 314"/>
                            <a:gd name="T85" fmla="*/ 219 h 460"/>
                            <a:gd name="T86" fmla="*/ 8 w 314"/>
                            <a:gd name="T87" fmla="*/ 199 h 460"/>
                            <a:gd name="T88" fmla="*/ 7 w 314"/>
                            <a:gd name="T89" fmla="*/ 177 h 460"/>
                            <a:gd name="T90" fmla="*/ 6 w 314"/>
                            <a:gd name="T91" fmla="*/ 150 h 460"/>
                            <a:gd name="T92" fmla="*/ 5 w 314"/>
                            <a:gd name="T93" fmla="*/ 120 h 460"/>
                            <a:gd name="T94" fmla="*/ 5 w 314"/>
                            <a:gd name="T95" fmla="*/ 97 h 460"/>
                            <a:gd name="T96" fmla="*/ 7 w 314"/>
                            <a:gd name="T97" fmla="*/ 118 h 460"/>
                            <a:gd name="T98" fmla="*/ 8 w 314"/>
                            <a:gd name="T99" fmla="*/ 130 h 460"/>
                            <a:gd name="T100" fmla="*/ 9 w 314"/>
                            <a:gd name="T101" fmla="*/ 138 h 460"/>
                            <a:gd name="T102" fmla="*/ 8 w 314"/>
                            <a:gd name="T103" fmla="*/ 116 h 460"/>
                            <a:gd name="T104" fmla="*/ 7 w 314"/>
                            <a:gd name="T105" fmla="*/ 97 h 460"/>
                            <a:gd name="T106" fmla="*/ 6 w 314"/>
                            <a:gd name="T107" fmla="*/ 78 h 460"/>
                            <a:gd name="T108" fmla="*/ 5 w 314"/>
                            <a:gd name="T109" fmla="*/ 55 h 460"/>
                            <a:gd name="T110" fmla="*/ 4 w 314"/>
                            <a:gd name="T111" fmla="*/ 50 h 460"/>
                            <a:gd name="T112" fmla="*/ 3 w 314"/>
                            <a:gd name="T113" fmla="*/ 46 h 460"/>
                            <a:gd name="T114" fmla="*/ 4 w 314"/>
                            <a:gd name="T115" fmla="*/ 30 h 460"/>
                            <a:gd name="T116" fmla="*/ 3 w 314"/>
                            <a:gd name="T117" fmla="*/ 28 h 460"/>
                            <a:gd name="T118" fmla="*/ 1 w 314"/>
                            <a:gd name="T119" fmla="*/ 24 h 460"/>
                            <a:gd name="T120" fmla="*/ 0 w 314"/>
                            <a:gd name="T121" fmla="*/ 20 h 4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4"/>
                            <a:gd name="T184" fmla="*/ 0 h 460"/>
                            <a:gd name="T185" fmla="*/ 314 w 314"/>
                            <a:gd name="T186" fmla="*/ 460 h 4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4" h="460">
                              <a:moveTo>
                                <a:pt x="0" y="20"/>
                              </a:moveTo>
                              <a:lnTo>
                                <a:pt x="29" y="7"/>
                              </a:lnTo>
                              <a:lnTo>
                                <a:pt x="53" y="1"/>
                              </a:lnTo>
                              <a:lnTo>
                                <a:pt x="90" y="0"/>
                              </a:lnTo>
                              <a:lnTo>
                                <a:pt x="136" y="8"/>
                              </a:lnTo>
                              <a:lnTo>
                                <a:pt x="178" y="22"/>
                              </a:lnTo>
                              <a:lnTo>
                                <a:pt x="214" y="41"/>
                              </a:lnTo>
                              <a:lnTo>
                                <a:pt x="244" y="64"/>
                              </a:lnTo>
                              <a:lnTo>
                                <a:pt x="267" y="88"/>
                              </a:lnTo>
                              <a:lnTo>
                                <a:pt x="288" y="120"/>
                              </a:lnTo>
                              <a:lnTo>
                                <a:pt x="304" y="161"/>
                              </a:lnTo>
                              <a:lnTo>
                                <a:pt x="311" y="203"/>
                              </a:lnTo>
                              <a:lnTo>
                                <a:pt x="314" y="245"/>
                              </a:lnTo>
                              <a:lnTo>
                                <a:pt x="305" y="295"/>
                              </a:lnTo>
                              <a:lnTo>
                                <a:pt x="294" y="338"/>
                              </a:lnTo>
                              <a:lnTo>
                                <a:pt x="277" y="368"/>
                              </a:lnTo>
                              <a:lnTo>
                                <a:pt x="252" y="400"/>
                              </a:lnTo>
                              <a:lnTo>
                                <a:pt x="222" y="421"/>
                              </a:lnTo>
                              <a:lnTo>
                                <a:pt x="179" y="441"/>
                              </a:lnTo>
                              <a:lnTo>
                                <a:pt x="130" y="457"/>
                              </a:lnTo>
                              <a:lnTo>
                                <a:pt x="98" y="460"/>
                              </a:lnTo>
                              <a:lnTo>
                                <a:pt x="72" y="456"/>
                              </a:lnTo>
                              <a:lnTo>
                                <a:pt x="87" y="430"/>
                              </a:lnTo>
                              <a:lnTo>
                                <a:pt x="102" y="418"/>
                              </a:lnTo>
                              <a:lnTo>
                                <a:pt x="118" y="409"/>
                              </a:lnTo>
                              <a:lnTo>
                                <a:pt x="95" y="404"/>
                              </a:lnTo>
                              <a:lnTo>
                                <a:pt x="75" y="399"/>
                              </a:lnTo>
                              <a:lnTo>
                                <a:pt x="96" y="388"/>
                              </a:lnTo>
                              <a:lnTo>
                                <a:pt x="116" y="376"/>
                              </a:lnTo>
                              <a:lnTo>
                                <a:pt x="133" y="358"/>
                              </a:lnTo>
                              <a:lnTo>
                                <a:pt x="146" y="340"/>
                              </a:lnTo>
                              <a:lnTo>
                                <a:pt x="151" y="322"/>
                              </a:lnTo>
                              <a:lnTo>
                                <a:pt x="145" y="307"/>
                              </a:lnTo>
                              <a:lnTo>
                                <a:pt x="132" y="299"/>
                              </a:lnTo>
                              <a:lnTo>
                                <a:pt x="118" y="295"/>
                              </a:lnTo>
                              <a:lnTo>
                                <a:pt x="98" y="296"/>
                              </a:lnTo>
                              <a:lnTo>
                                <a:pt x="79" y="300"/>
                              </a:lnTo>
                              <a:lnTo>
                                <a:pt x="63" y="310"/>
                              </a:lnTo>
                              <a:lnTo>
                                <a:pt x="66" y="277"/>
                              </a:lnTo>
                              <a:lnTo>
                                <a:pt x="83" y="258"/>
                              </a:lnTo>
                              <a:lnTo>
                                <a:pt x="102" y="243"/>
                              </a:lnTo>
                              <a:lnTo>
                                <a:pt x="125" y="229"/>
                              </a:lnTo>
                              <a:lnTo>
                                <a:pt x="152" y="219"/>
                              </a:lnTo>
                              <a:lnTo>
                                <a:pt x="133" y="199"/>
                              </a:lnTo>
                              <a:lnTo>
                                <a:pt x="118" y="177"/>
                              </a:lnTo>
                              <a:lnTo>
                                <a:pt x="105" y="150"/>
                              </a:lnTo>
                              <a:lnTo>
                                <a:pt x="93" y="120"/>
                              </a:lnTo>
                              <a:lnTo>
                                <a:pt x="93" y="97"/>
                              </a:lnTo>
                              <a:lnTo>
                                <a:pt x="116" y="118"/>
                              </a:lnTo>
                              <a:lnTo>
                                <a:pt x="130" y="130"/>
                              </a:lnTo>
                              <a:lnTo>
                                <a:pt x="145" y="138"/>
                              </a:lnTo>
                              <a:lnTo>
                                <a:pt x="128" y="116"/>
                              </a:lnTo>
                              <a:lnTo>
                                <a:pt x="115" y="97"/>
                              </a:lnTo>
                              <a:lnTo>
                                <a:pt x="103" y="78"/>
                              </a:lnTo>
                              <a:lnTo>
                                <a:pt x="92" y="55"/>
                              </a:lnTo>
                              <a:lnTo>
                                <a:pt x="73" y="50"/>
                              </a:lnTo>
                              <a:lnTo>
                                <a:pt x="49" y="46"/>
                              </a:lnTo>
                              <a:lnTo>
                                <a:pt x="76" y="30"/>
                              </a:lnTo>
                              <a:lnTo>
                                <a:pt x="50" y="28"/>
                              </a:lnTo>
                              <a:lnTo>
                                <a:pt x="26" y="24"/>
                              </a:lnTo>
                              <a:lnTo>
                                <a:pt x="0" y="20"/>
                              </a:lnTo>
                              <a:close/>
                            </a:path>
                          </a:pathLst>
                        </a:custGeom>
                        <a:solidFill>
                          <a:srgbClr val="FFA000"/>
                        </a:solidFill>
                        <a:ln w="9525">
                          <a:solidFill>
                            <a:srgbClr val="000000"/>
                          </a:solidFill>
                          <a:round/>
                          <a:headEnd/>
                          <a:tailEnd/>
                        </a:ln>
                      </p:spPr>
                      <p:txBody>
                        <a:bodyPr/>
                        <a:lstStyle/>
                        <a:p>
                          <a:endParaRPr lang="en-US"/>
                        </a:p>
                      </p:txBody>
                    </p:sp>
                  </p:grpSp>
                  <p:grpSp>
                    <p:nvGrpSpPr>
                      <p:cNvPr id="299046" name="Group 77">
                        <a:extLst>
                          <a:ext uri="{FF2B5EF4-FFF2-40B4-BE49-F238E27FC236}">
                            <a16:creationId xmlns:a16="http://schemas.microsoft.com/office/drawing/2014/main" id="{EACBFE94-8957-4EEA-B35B-224142D4E511}"/>
                          </a:ext>
                        </a:extLst>
                      </p:cNvPr>
                      <p:cNvGrpSpPr>
                        <a:grpSpLocks/>
                      </p:cNvGrpSpPr>
                      <p:nvPr/>
                    </p:nvGrpSpPr>
                    <p:grpSpPr bwMode="auto">
                      <a:xfrm>
                        <a:off x="4964" y="1399"/>
                        <a:ext cx="217" cy="406"/>
                        <a:chOff x="4964" y="1399"/>
                        <a:chExt cx="217" cy="406"/>
                      </a:xfrm>
                    </p:grpSpPr>
                    <p:grpSp>
                      <p:nvGrpSpPr>
                        <p:cNvPr id="299047" name="Group 78">
                          <a:extLst>
                            <a:ext uri="{FF2B5EF4-FFF2-40B4-BE49-F238E27FC236}">
                              <a16:creationId xmlns:a16="http://schemas.microsoft.com/office/drawing/2014/main" id="{DF4E8533-1900-45C8-B6F5-B8DBD3F3D8A8}"/>
                            </a:ext>
                          </a:extLst>
                        </p:cNvPr>
                        <p:cNvGrpSpPr>
                          <a:grpSpLocks/>
                        </p:cNvGrpSpPr>
                        <p:nvPr/>
                      </p:nvGrpSpPr>
                      <p:grpSpPr bwMode="auto">
                        <a:xfrm>
                          <a:off x="4964" y="1602"/>
                          <a:ext cx="156" cy="203"/>
                          <a:chOff x="4964" y="1602"/>
                          <a:chExt cx="156" cy="203"/>
                        </a:xfrm>
                      </p:grpSpPr>
                      <p:sp>
                        <p:nvSpPr>
                          <p:cNvPr id="299055" name="Freeform 79">
                            <a:extLst>
                              <a:ext uri="{FF2B5EF4-FFF2-40B4-BE49-F238E27FC236}">
                                <a16:creationId xmlns:a16="http://schemas.microsoft.com/office/drawing/2014/main" id="{981218A4-48A4-4F88-8F38-4CE6E8DB9998}"/>
                              </a:ext>
                            </a:extLst>
                          </p:cNvPr>
                          <p:cNvSpPr>
                            <a:spLocks/>
                          </p:cNvSpPr>
                          <p:nvPr/>
                        </p:nvSpPr>
                        <p:spPr bwMode="auto">
                          <a:xfrm>
                            <a:off x="4964" y="1602"/>
                            <a:ext cx="156" cy="203"/>
                          </a:xfrm>
                          <a:custGeom>
                            <a:avLst/>
                            <a:gdLst>
                              <a:gd name="T0" fmla="*/ 0 w 312"/>
                              <a:gd name="T1" fmla="*/ 65 h 203"/>
                              <a:gd name="T2" fmla="*/ 2 w 312"/>
                              <a:gd name="T3" fmla="*/ 51 h 203"/>
                              <a:gd name="T4" fmla="*/ 3 w 312"/>
                              <a:gd name="T5" fmla="*/ 35 h 203"/>
                              <a:gd name="T6" fmla="*/ 4 w 312"/>
                              <a:gd name="T7" fmla="*/ 24 h 203"/>
                              <a:gd name="T8" fmla="*/ 5 w 312"/>
                              <a:gd name="T9" fmla="*/ 14 h 203"/>
                              <a:gd name="T10" fmla="*/ 6 w 312"/>
                              <a:gd name="T11" fmla="*/ 8 h 203"/>
                              <a:gd name="T12" fmla="*/ 8 w 312"/>
                              <a:gd name="T13" fmla="*/ 3 h 203"/>
                              <a:gd name="T14" fmla="*/ 9 w 312"/>
                              <a:gd name="T15" fmla="*/ 0 h 203"/>
                              <a:gd name="T16" fmla="*/ 11 w 312"/>
                              <a:gd name="T17" fmla="*/ 3 h 203"/>
                              <a:gd name="T18" fmla="*/ 12 w 312"/>
                              <a:gd name="T19" fmla="*/ 8 h 203"/>
                              <a:gd name="T20" fmla="*/ 13 w 312"/>
                              <a:gd name="T21" fmla="*/ 18 h 203"/>
                              <a:gd name="T22" fmla="*/ 14 w 312"/>
                              <a:gd name="T23" fmla="*/ 26 h 203"/>
                              <a:gd name="T24" fmla="*/ 15 w 312"/>
                              <a:gd name="T25" fmla="*/ 27 h 203"/>
                              <a:gd name="T26" fmla="*/ 16 w 312"/>
                              <a:gd name="T27" fmla="*/ 32 h 203"/>
                              <a:gd name="T28" fmla="*/ 17 w 312"/>
                              <a:gd name="T29" fmla="*/ 47 h 203"/>
                              <a:gd name="T30" fmla="*/ 18 w 312"/>
                              <a:gd name="T31" fmla="*/ 61 h 203"/>
                              <a:gd name="T32" fmla="*/ 20 w 312"/>
                              <a:gd name="T33" fmla="*/ 85 h 203"/>
                              <a:gd name="T34" fmla="*/ 20 w 312"/>
                              <a:gd name="T35" fmla="*/ 106 h 203"/>
                              <a:gd name="T36" fmla="*/ 20 w 312"/>
                              <a:gd name="T37" fmla="*/ 149 h 203"/>
                              <a:gd name="T38" fmla="*/ 19 w 312"/>
                              <a:gd name="T39" fmla="*/ 173 h 203"/>
                              <a:gd name="T40" fmla="*/ 17 w 312"/>
                              <a:gd name="T41" fmla="*/ 203 h 203"/>
                              <a:gd name="T42" fmla="*/ 17 w 312"/>
                              <a:gd name="T43" fmla="*/ 181 h 203"/>
                              <a:gd name="T44" fmla="*/ 18 w 312"/>
                              <a:gd name="T45" fmla="*/ 161 h 203"/>
                              <a:gd name="T46" fmla="*/ 18 w 312"/>
                              <a:gd name="T47" fmla="*/ 134 h 203"/>
                              <a:gd name="T48" fmla="*/ 18 w 312"/>
                              <a:gd name="T49" fmla="*/ 110 h 203"/>
                              <a:gd name="T50" fmla="*/ 17 w 312"/>
                              <a:gd name="T51" fmla="*/ 96 h 203"/>
                              <a:gd name="T52" fmla="*/ 17 w 312"/>
                              <a:gd name="T53" fmla="*/ 74 h 203"/>
                              <a:gd name="T54" fmla="*/ 16 w 312"/>
                              <a:gd name="T55" fmla="*/ 60 h 203"/>
                              <a:gd name="T56" fmla="*/ 15 w 312"/>
                              <a:gd name="T57" fmla="*/ 46 h 203"/>
                              <a:gd name="T58" fmla="*/ 14 w 312"/>
                              <a:gd name="T59" fmla="*/ 39 h 203"/>
                              <a:gd name="T60" fmla="*/ 13 w 312"/>
                              <a:gd name="T61" fmla="*/ 45 h 203"/>
                              <a:gd name="T62" fmla="*/ 13 w 312"/>
                              <a:gd name="T63" fmla="*/ 32 h 203"/>
                              <a:gd name="T64" fmla="*/ 12 w 312"/>
                              <a:gd name="T65" fmla="*/ 30 h 203"/>
                              <a:gd name="T66" fmla="*/ 10 w 312"/>
                              <a:gd name="T67" fmla="*/ 32 h 203"/>
                              <a:gd name="T68" fmla="*/ 8 w 312"/>
                              <a:gd name="T69" fmla="*/ 41 h 203"/>
                              <a:gd name="T70" fmla="*/ 5 w 312"/>
                              <a:gd name="T71" fmla="*/ 53 h 203"/>
                              <a:gd name="T72" fmla="*/ 4 w 312"/>
                              <a:gd name="T73" fmla="*/ 62 h 203"/>
                              <a:gd name="T74" fmla="*/ 2 w 312"/>
                              <a:gd name="T75" fmla="*/ 65 h 203"/>
                              <a:gd name="T76" fmla="*/ 0 w 312"/>
                              <a:gd name="T77" fmla="*/ 65 h 2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2"/>
                              <a:gd name="T118" fmla="*/ 0 h 203"/>
                              <a:gd name="T119" fmla="*/ 312 w 312"/>
                              <a:gd name="T120" fmla="*/ 203 h 2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2" h="203">
                                <a:moveTo>
                                  <a:pt x="0" y="65"/>
                                </a:moveTo>
                                <a:lnTo>
                                  <a:pt x="17" y="51"/>
                                </a:lnTo>
                                <a:lnTo>
                                  <a:pt x="40" y="35"/>
                                </a:lnTo>
                                <a:lnTo>
                                  <a:pt x="58" y="24"/>
                                </a:lnTo>
                                <a:lnTo>
                                  <a:pt x="78" y="14"/>
                                </a:lnTo>
                                <a:lnTo>
                                  <a:pt x="93" y="8"/>
                                </a:lnTo>
                                <a:lnTo>
                                  <a:pt x="121" y="3"/>
                                </a:lnTo>
                                <a:lnTo>
                                  <a:pt x="142" y="0"/>
                                </a:lnTo>
                                <a:lnTo>
                                  <a:pt x="169" y="3"/>
                                </a:lnTo>
                                <a:lnTo>
                                  <a:pt x="193" y="8"/>
                                </a:lnTo>
                                <a:lnTo>
                                  <a:pt x="209" y="18"/>
                                </a:lnTo>
                                <a:lnTo>
                                  <a:pt x="217" y="26"/>
                                </a:lnTo>
                                <a:lnTo>
                                  <a:pt x="232" y="27"/>
                                </a:lnTo>
                                <a:lnTo>
                                  <a:pt x="247" y="32"/>
                                </a:lnTo>
                                <a:lnTo>
                                  <a:pt x="269" y="47"/>
                                </a:lnTo>
                                <a:lnTo>
                                  <a:pt x="286" y="61"/>
                                </a:lnTo>
                                <a:lnTo>
                                  <a:pt x="308" y="85"/>
                                </a:lnTo>
                                <a:lnTo>
                                  <a:pt x="312" y="106"/>
                                </a:lnTo>
                                <a:lnTo>
                                  <a:pt x="308" y="149"/>
                                </a:lnTo>
                                <a:lnTo>
                                  <a:pt x="290" y="173"/>
                                </a:lnTo>
                                <a:lnTo>
                                  <a:pt x="262" y="203"/>
                                </a:lnTo>
                                <a:lnTo>
                                  <a:pt x="269" y="181"/>
                                </a:lnTo>
                                <a:lnTo>
                                  <a:pt x="276" y="161"/>
                                </a:lnTo>
                                <a:lnTo>
                                  <a:pt x="278" y="134"/>
                                </a:lnTo>
                                <a:lnTo>
                                  <a:pt x="273" y="110"/>
                                </a:lnTo>
                                <a:lnTo>
                                  <a:pt x="269" y="96"/>
                                </a:lnTo>
                                <a:lnTo>
                                  <a:pt x="259" y="74"/>
                                </a:lnTo>
                                <a:lnTo>
                                  <a:pt x="246" y="60"/>
                                </a:lnTo>
                                <a:lnTo>
                                  <a:pt x="230" y="46"/>
                                </a:lnTo>
                                <a:lnTo>
                                  <a:pt x="219" y="39"/>
                                </a:lnTo>
                                <a:lnTo>
                                  <a:pt x="202" y="45"/>
                                </a:lnTo>
                                <a:lnTo>
                                  <a:pt x="197" y="32"/>
                                </a:lnTo>
                                <a:lnTo>
                                  <a:pt x="182" y="30"/>
                                </a:lnTo>
                                <a:lnTo>
                                  <a:pt x="153" y="32"/>
                                </a:lnTo>
                                <a:lnTo>
                                  <a:pt x="117" y="41"/>
                                </a:lnTo>
                                <a:lnTo>
                                  <a:pt x="81" y="53"/>
                                </a:lnTo>
                                <a:lnTo>
                                  <a:pt x="54" y="62"/>
                                </a:lnTo>
                                <a:lnTo>
                                  <a:pt x="27" y="65"/>
                                </a:lnTo>
                                <a:lnTo>
                                  <a:pt x="0" y="65"/>
                                </a:lnTo>
                                <a:close/>
                              </a:path>
                            </a:pathLst>
                          </a:custGeom>
                          <a:solidFill>
                            <a:srgbClr val="FFA000"/>
                          </a:solidFill>
                          <a:ln w="9525">
                            <a:solidFill>
                              <a:srgbClr val="000000"/>
                            </a:solidFill>
                            <a:round/>
                            <a:headEnd/>
                            <a:tailEnd/>
                          </a:ln>
                        </p:spPr>
                        <p:txBody>
                          <a:bodyPr/>
                          <a:lstStyle/>
                          <a:p>
                            <a:endParaRPr lang="en-US"/>
                          </a:p>
                        </p:txBody>
                      </p:sp>
                      <p:sp>
                        <p:nvSpPr>
                          <p:cNvPr id="299056" name="Line 80">
                            <a:extLst>
                              <a:ext uri="{FF2B5EF4-FFF2-40B4-BE49-F238E27FC236}">
                                <a16:creationId xmlns:a16="http://schemas.microsoft.com/office/drawing/2014/main" id="{4082184B-6A0F-4736-959B-1C20CEC86497}"/>
                              </a:ext>
                            </a:extLst>
                          </p:cNvPr>
                          <p:cNvSpPr>
                            <a:spLocks noChangeShapeType="1"/>
                          </p:cNvSpPr>
                          <p:nvPr/>
                        </p:nvSpPr>
                        <p:spPr bwMode="auto">
                          <a:xfrm flipV="1">
                            <a:off x="5073" y="1616"/>
                            <a:ext cx="31" cy="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99048" name="Group 81">
                          <a:extLst>
                            <a:ext uri="{FF2B5EF4-FFF2-40B4-BE49-F238E27FC236}">
                              <a16:creationId xmlns:a16="http://schemas.microsoft.com/office/drawing/2014/main" id="{CCAC8672-30D2-486F-BE8B-3E1DFEAA5524}"/>
                            </a:ext>
                          </a:extLst>
                        </p:cNvPr>
                        <p:cNvGrpSpPr>
                          <a:grpSpLocks/>
                        </p:cNvGrpSpPr>
                        <p:nvPr/>
                      </p:nvGrpSpPr>
                      <p:grpSpPr bwMode="auto">
                        <a:xfrm>
                          <a:off x="5071" y="1399"/>
                          <a:ext cx="110" cy="238"/>
                          <a:chOff x="5071" y="1399"/>
                          <a:chExt cx="110" cy="238"/>
                        </a:xfrm>
                      </p:grpSpPr>
                      <p:grpSp>
                        <p:nvGrpSpPr>
                          <p:cNvPr id="299049" name="Group 82">
                            <a:extLst>
                              <a:ext uri="{FF2B5EF4-FFF2-40B4-BE49-F238E27FC236}">
                                <a16:creationId xmlns:a16="http://schemas.microsoft.com/office/drawing/2014/main" id="{6A84D7A1-C5B9-4C0F-B658-5A025AEF5199}"/>
                              </a:ext>
                            </a:extLst>
                          </p:cNvPr>
                          <p:cNvGrpSpPr>
                            <a:grpSpLocks/>
                          </p:cNvGrpSpPr>
                          <p:nvPr/>
                        </p:nvGrpSpPr>
                        <p:grpSpPr bwMode="auto">
                          <a:xfrm>
                            <a:off x="5071" y="1399"/>
                            <a:ext cx="110" cy="238"/>
                            <a:chOff x="5071" y="1399"/>
                            <a:chExt cx="110" cy="238"/>
                          </a:xfrm>
                        </p:grpSpPr>
                        <p:sp>
                          <p:nvSpPr>
                            <p:cNvPr id="299053" name="Freeform 83">
                              <a:extLst>
                                <a:ext uri="{FF2B5EF4-FFF2-40B4-BE49-F238E27FC236}">
                                  <a16:creationId xmlns:a16="http://schemas.microsoft.com/office/drawing/2014/main" id="{A5594E2E-30A5-4989-9B1A-38D237D0CC28}"/>
                                </a:ext>
                              </a:extLst>
                            </p:cNvPr>
                            <p:cNvSpPr>
                              <a:spLocks/>
                            </p:cNvSpPr>
                            <p:nvPr/>
                          </p:nvSpPr>
                          <p:spPr bwMode="auto">
                            <a:xfrm>
                              <a:off x="5071" y="1399"/>
                              <a:ext cx="66" cy="70"/>
                            </a:xfrm>
                            <a:custGeom>
                              <a:avLst/>
                              <a:gdLst>
                                <a:gd name="T0" fmla="*/ 0 w 132"/>
                                <a:gd name="T1" fmla="*/ 57 h 70"/>
                                <a:gd name="T2" fmla="*/ 1 w 132"/>
                                <a:gd name="T3" fmla="*/ 41 h 70"/>
                                <a:gd name="T4" fmla="*/ 2 w 132"/>
                                <a:gd name="T5" fmla="*/ 24 h 70"/>
                                <a:gd name="T6" fmla="*/ 2 w 132"/>
                                <a:gd name="T7" fmla="*/ 15 h 70"/>
                                <a:gd name="T8" fmla="*/ 3 w 132"/>
                                <a:gd name="T9" fmla="*/ 8 h 70"/>
                                <a:gd name="T10" fmla="*/ 3 w 132"/>
                                <a:gd name="T11" fmla="*/ 3 h 70"/>
                                <a:gd name="T12" fmla="*/ 5 w 132"/>
                                <a:gd name="T13" fmla="*/ 0 h 70"/>
                                <a:gd name="T14" fmla="*/ 6 w 132"/>
                                <a:gd name="T15" fmla="*/ 1 h 70"/>
                                <a:gd name="T16" fmla="*/ 6 w 132"/>
                                <a:gd name="T17" fmla="*/ 7 h 70"/>
                                <a:gd name="T18" fmla="*/ 7 w 132"/>
                                <a:gd name="T19" fmla="*/ 18 h 70"/>
                                <a:gd name="T20" fmla="*/ 8 w 132"/>
                                <a:gd name="T21" fmla="*/ 24 h 70"/>
                                <a:gd name="T22" fmla="*/ 9 w 132"/>
                                <a:gd name="T23" fmla="*/ 31 h 70"/>
                                <a:gd name="T24" fmla="*/ 9 w 132"/>
                                <a:gd name="T25" fmla="*/ 41 h 70"/>
                                <a:gd name="T26" fmla="*/ 8 w 132"/>
                                <a:gd name="T27" fmla="*/ 52 h 70"/>
                                <a:gd name="T28" fmla="*/ 7 w 132"/>
                                <a:gd name="T29" fmla="*/ 61 h 70"/>
                                <a:gd name="T30" fmla="*/ 6 w 132"/>
                                <a:gd name="T31" fmla="*/ 66 h 70"/>
                                <a:gd name="T32" fmla="*/ 5 w 132"/>
                                <a:gd name="T33" fmla="*/ 57 h 70"/>
                                <a:gd name="T34" fmla="*/ 5 w 132"/>
                                <a:gd name="T35" fmla="*/ 42 h 70"/>
                                <a:gd name="T36" fmla="*/ 4 w 132"/>
                                <a:gd name="T37" fmla="*/ 45 h 70"/>
                                <a:gd name="T38" fmla="*/ 3 w 132"/>
                                <a:gd name="T39" fmla="*/ 47 h 70"/>
                                <a:gd name="T40" fmla="*/ 2 w 132"/>
                                <a:gd name="T41" fmla="*/ 52 h 70"/>
                                <a:gd name="T42" fmla="*/ 2 w 132"/>
                                <a:gd name="T43" fmla="*/ 57 h 70"/>
                                <a:gd name="T44" fmla="*/ 1 w 132"/>
                                <a:gd name="T45" fmla="*/ 70 h 70"/>
                                <a:gd name="T46" fmla="*/ 0 w 132"/>
                                <a:gd name="T47" fmla="*/ 57 h 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70"/>
                                <a:gd name="T74" fmla="*/ 132 w 132"/>
                                <a:gd name="T75" fmla="*/ 70 h 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70">
                                  <a:moveTo>
                                    <a:pt x="0" y="57"/>
                                  </a:moveTo>
                                  <a:lnTo>
                                    <a:pt x="10" y="41"/>
                                  </a:lnTo>
                                  <a:lnTo>
                                    <a:pt x="20" y="24"/>
                                  </a:lnTo>
                                  <a:lnTo>
                                    <a:pt x="30" y="15"/>
                                  </a:lnTo>
                                  <a:lnTo>
                                    <a:pt x="40" y="8"/>
                                  </a:lnTo>
                                  <a:lnTo>
                                    <a:pt x="50" y="3"/>
                                  </a:lnTo>
                                  <a:lnTo>
                                    <a:pt x="69" y="0"/>
                                  </a:lnTo>
                                  <a:lnTo>
                                    <a:pt x="85" y="1"/>
                                  </a:lnTo>
                                  <a:lnTo>
                                    <a:pt x="99" y="7"/>
                                  </a:lnTo>
                                  <a:lnTo>
                                    <a:pt x="110" y="18"/>
                                  </a:lnTo>
                                  <a:lnTo>
                                    <a:pt x="120" y="24"/>
                                  </a:lnTo>
                                  <a:lnTo>
                                    <a:pt x="132" y="31"/>
                                  </a:lnTo>
                                  <a:lnTo>
                                    <a:pt x="132" y="41"/>
                                  </a:lnTo>
                                  <a:lnTo>
                                    <a:pt x="123" y="52"/>
                                  </a:lnTo>
                                  <a:lnTo>
                                    <a:pt x="106" y="61"/>
                                  </a:lnTo>
                                  <a:lnTo>
                                    <a:pt x="93" y="66"/>
                                  </a:lnTo>
                                  <a:lnTo>
                                    <a:pt x="82" y="57"/>
                                  </a:lnTo>
                                  <a:lnTo>
                                    <a:pt x="70" y="42"/>
                                  </a:lnTo>
                                  <a:lnTo>
                                    <a:pt x="59" y="45"/>
                                  </a:lnTo>
                                  <a:lnTo>
                                    <a:pt x="50" y="47"/>
                                  </a:lnTo>
                                  <a:lnTo>
                                    <a:pt x="33" y="52"/>
                                  </a:lnTo>
                                  <a:lnTo>
                                    <a:pt x="20" y="57"/>
                                  </a:lnTo>
                                  <a:lnTo>
                                    <a:pt x="12" y="70"/>
                                  </a:lnTo>
                                  <a:lnTo>
                                    <a:pt x="0" y="57"/>
                                  </a:lnTo>
                                  <a:close/>
                                </a:path>
                              </a:pathLst>
                            </a:custGeom>
                            <a:solidFill>
                              <a:srgbClr val="FFA000"/>
                            </a:solidFill>
                            <a:ln w="9525">
                              <a:solidFill>
                                <a:srgbClr val="000000"/>
                              </a:solidFill>
                              <a:round/>
                              <a:headEnd/>
                              <a:tailEnd/>
                            </a:ln>
                          </p:spPr>
                          <p:txBody>
                            <a:bodyPr/>
                            <a:lstStyle/>
                            <a:p>
                              <a:endParaRPr lang="en-US"/>
                            </a:p>
                          </p:txBody>
                        </p:sp>
                        <p:sp>
                          <p:nvSpPr>
                            <p:cNvPr id="299054" name="Freeform 84">
                              <a:extLst>
                                <a:ext uri="{FF2B5EF4-FFF2-40B4-BE49-F238E27FC236}">
                                  <a16:creationId xmlns:a16="http://schemas.microsoft.com/office/drawing/2014/main" id="{4F61AFAC-0269-4DAB-A636-FC64E061A86A}"/>
                                </a:ext>
                              </a:extLst>
                            </p:cNvPr>
                            <p:cNvSpPr>
                              <a:spLocks/>
                            </p:cNvSpPr>
                            <p:nvPr/>
                          </p:nvSpPr>
                          <p:spPr bwMode="auto">
                            <a:xfrm>
                              <a:off x="5153" y="1461"/>
                              <a:ext cx="28" cy="176"/>
                            </a:xfrm>
                            <a:custGeom>
                              <a:avLst/>
                              <a:gdLst>
                                <a:gd name="T0" fmla="*/ 0 w 58"/>
                                <a:gd name="T1" fmla="*/ 0 h 176"/>
                                <a:gd name="T2" fmla="*/ 1 w 58"/>
                                <a:gd name="T3" fmla="*/ 10 h 176"/>
                                <a:gd name="T4" fmla="*/ 2 w 58"/>
                                <a:gd name="T5" fmla="*/ 19 h 176"/>
                                <a:gd name="T6" fmla="*/ 3 w 58"/>
                                <a:gd name="T7" fmla="*/ 34 h 176"/>
                                <a:gd name="T8" fmla="*/ 3 w 58"/>
                                <a:gd name="T9" fmla="*/ 52 h 176"/>
                                <a:gd name="T10" fmla="*/ 3 w 58"/>
                                <a:gd name="T11" fmla="*/ 75 h 176"/>
                                <a:gd name="T12" fmla="*/ 3 w 58"/>
                                <a:gd name="T13" fmla="*/ 103 h 176"/>
                                <a:gd name="T14" fmla="*/ 2 w 58"/>
                                <a:gd name="T15" fmla="*/ 125 h 176"/>
                                <a:gd name="T16" fmla="*/ 2 w 58"/>
                                <a:gd name="T17" fmla="*/ 142 h 176"/>
                                <a:gd name="T18" fmla="*/ 1 w 58"/>
                                <a:gd name="T19" fmla="*/ 167 h 176"/>
                                <a:gd name="T20" fmla="*/ 1 w 58"/>
                                <a:gd name="T21" fmla="*/ 172 h 176"/>
                                <a:gd name="T22" fmla="*/ 0 w 58"/>
                                <a:gd name="T23" fmla="*/ 176 h 176"/>
                                <a:gd name="T24" fmla="*/ 0 w 58"/>
                                <a:gd name="T25" fmla="*/ 168 h 176"/>
                                <a:gd name="T26" fmla="*/ 0 w 58"/>
                                <a:gd name="T27" fmla="*/ 148 h 176"/>
                                <a:gd name="T28" fmla="*/ 0 w 58"/>
                                <a:gd name="T29" fmla="*/ 129 h 176"/>
                                <a:gd name="T30" fmla="*/ 0 w 58"/>
                                <a:gd name="T31" fmla="*/ 96 h 176"/>
                                <a:gd name="T32" fmla="*/ 0 w 58"/>
                                <a:gd name="T33" fmla="*/ 80 h 176"/>
                                <a:gd name="T34" fmla="*/ 0 w 58"/>
                                <a:gd name="T35" fmla="*/ 58 h 176"/>
                                <a:gd name="T36" fmla="*/ 0 w 58"/>
                                <a:gd name="T37" fmla="*/ 35 h 176"/>
                                <a:gd name="T38" fmla="*/ 0 w 58"/>
                                <a:gd name="T39" fmla="*/ 22 h 176"/>
                                <a:gd name="T40" fmla="*/ 0 w 58"/>
                                <a:gd name="T41" fmla="*/ 0 h 1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76"/>
                                <a:gd name="T65" fmla="*/ 58 w 58"/>
                                <a:gd name="T66" fmla="*/ 176 h 1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76">
                                  <a:moveTo>
                                    <a:pt x="0" y="0"/>
                                  </a:moveTo>
                                  <a:lnTo>
                                    <a:pt x="20" y="10"/>
                                  </a:lnTo>
                                  <a:lnTo>
                                    <a:pt x="36" y="19"/>
                                  </a:lnTo>
                                  <a:lnTo>
                                    <a:pt x="53" y="34"/>
                                  </a:lnTo>
                                  <a:lnTo>
                                    <a:pt x="56" y="52"/>
                                  </a:lnTo>
                                  <a:lnTo>
                                    <a:pt x="58" y="75"/>
                                  </a:lnTo>
                                  <a:lnTo>
                                    <a:pt x="53" y="103"/>
                                  </a:lnTo>
                                  <a:lnTo>
                                    <a:pt x="48" y="125"/>
                                  </a:lnTo>
                                  <a:lnTo>
                                    <a:pt x="39" y="142"/>
                                  </a:lnTo>
                                  <a:lnTo>
                                    <a:pt x="28" y="167"/>
                                  </a:lnTo>
                                  <a:lnTo>
                                    <a:pt x="20" y="172"/>
                                  </a:lnTo>
                                  <a:lnTo>
                                    <a:pt x="13" y="176"/>
                                  </a:lnTo>
                                  <a:lnTo>
                                    <a:pt x="10" y="168"/>
                                  </a:lnTo>
                                  <a:lnTo>
                                    <a:pt x="12" y="148"/>
                                  </a:lnTo>
                                  <a:lnTo>
                                    <a:pt x="15" y="129"/>
                                  </a:lnTo>
                                  <a:lnTo>
                                    <a:pt x="12" y="96"/>
                                  </a:lnTo>
                                  <a:lnTo>
                                    <a:pt x="8" y="80"/>
                                  </a:lnTo>
                                  <a:lnTo>
                                    <a:pt x="5" y="58"/>
                                  </a:lnTo>
                                  <a:lnTo>
                                    <a:pt x="2" y="35"/>
                                  </a:lnTo>
                                  <a:lnTo>
                                    <a:pt x="0" y="22"/>
                                  </a:lnTo>
                                  <a:lnTo>
                                    <a:pt x="0" y="0"/>
                                  </a:lnTo>
                                  <a:close/>
                                </a:path>
                              </a:pathLst>
                            </a:custGeom>
                            <a:solidFill>
                              <a:srgbClr val="FFA000"/>
                            </a:solidFill>
                            <a:ln w="9525">
                              <a:solidFill>
                                <a:srgbClr val="000000"/>
                              </a:solidFill>
                              <a:round/>
                              <a:headEnd/>
                              <a:tailEnd/>
                            </a:ln>
                          </p:spPr>
                          <p:txBody>
                            <a:bodyPr/>
                            <a:lstStyle/>
                            <a:p>
                              <a:endParaRPr lang="en-US"/>
                            </a:p>
                          </p:txBody>
                        </p:sp>
                      </p:grpSp>
                      <p:grpSp>
                        <p:nvGrpSpPr>
                          <p:cNvPr id="299050" name="Group 85">
                            <a:extLst>
                              <a:ext uri="{FF2B5EF4-FFF2-40B4-BE49-F238E27FC236}">
                                <a16:creationId xmlns:a16="http://schemas.microsoft.com/office/drawing/2014/main" id="{DFBEFFE7-F0B1-4FF1-AD2A-C72559CAC602}"/>
                              </a:ext>
                            </a:extLst>
                          </p:cNvPr>
                          <p:cNvGrpSpPr>
                            <a:grpSpLocks/>
                          </p:cNvGrpSpPr>
                          <p:nvPr/>
                        </p:nvGrpSpPr>
                        <p:grpSpPr bwMode="auto">
                          <a:xfrm>
                            <a:off x="5081" y="1455"/>
                            <a:ext cx="68" cy="117"/>
                            <a:chOff x="5081" y="1455"/>
                            <a:chExt cx="68" cy="117"/>
                          </a:xfrm>
                        </p:grpSpPr>
                        <p:sp>
                          <p:nvSpPr>
                            <p:cNvPr id="299051" name="Oval 86">
                              <a:extLst>
                                <a:ext uri="{FF2B5EF4-FFF2-40B4-BE49-F238E27FC236}">
                                  <a16:creationId xmlns:a16="http://schemas.microsoft.com/office/drawing/2014/main" id="{6D6073D9-2076-4902-AF7A-9E0EB0B92229}"/>
                                </a:ext>
                              </a:extLst>
                            </p:cNvPr>
                            <p:cNvSpPr>
                              <a:spLocks noChangeArrowheads="1"/>
                            </p:cNvSpPr>
                            <p:nvPr/>
                          </p:nvSpPr>
                          <p:spPr bwMode="auto">
                            <a:xfrm>
                              <a:off x="5081" y="1455"/>
                              <a:ext cx="29" cy="5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9052" name="Oval 87">
                              <a:extLst>
                                <a:ext uri="{FF2B5EF4-FFF2-40B4-BE49-F238E27FC236}">
                                  <a16:creationId xmlns:a16="http://schemas.microsoft.com/office/drawing/2014/main" id="{D96E559C-6E59-4CC9-9299-2766C2F73BA1}"/>
                                </a:ext>
                              </a:extLst>
                            </p:cNvPr>
                            <p:cNvSpPr>
                              <a:spLocks noChangeArrowheads="1"/>
                            </p:cNvSpPr>
                            <p:nvPr/>
                          </p:nvSpPr>
                          <p:spPr bwMode="auto">
                            <a:xfrm>
                              <a:off x="5120" y="1518"/>
                              <a:ext cx="29" cy="5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grpSp>
                </p:grpSp>
              </p:grpSp>
              <p:grpSp>
                <p:nvGrpSpPr>
                  <p:cNvPr id="299028" name="Group 88">
                    <a:extLst>
                      <a:ext uri="{FF2B5EF4-FFF2-40B4-BE49-F238E27FC236}">
                        <a16:creationId xmlns:a16="http://schemas.microsoft.com/office/drawing/2014/main" id="{2BBF862E-8F73-43FF-8E54-56893F26879C}"/>
                      </a:ext>
                    </a:extLst>
                  </p:cNvPr>
                  <p:cNvGrpSpPr>
                    <a:grpSpLocks/>
                  </p:cNvGrpSpPr>
                  <p:nvPr/>
                </p:nvGrpSpPr>
                <p:grpSpPr bwMode="auto">
                  <a:xfrm>
                    <a:off x="4326" y="1756"/>
                    <a:ext cx="1067" cy="2001"/>
                    <a:chOff x="4326" y="1756"/>
                    <a:chExt cx="1067" cy="2001"/>
                  </a:xfrm>
                </p:grpSpPr>
                <p:grpSp>
                  <p:nvGrpSpPr>
                    <p:cNvPr id="299029" name="Group 89">
                      <a:extLst>
                        <a:ext uri="{FF2B5EF4-FFF2-40B4-BE49-F238E27FC236}">
                          <a16:creationId xmlns:a16="http://schemas.microsoft.com/office/drawing/2014/main" id="{9858B65F-EFC8-4974-951C-BD99CB4155D7}"/>
                        </a:ext>
                      </a:extLst>
                    </p:cNvPr>
                    <p:cNvGrpSpPr>
                      <a:grpSpLocks/>
                    </p:cNvGrpSpPr>
                    <p:nvPr/>
                  </p:nvGrpSpPr>
                  <p:grpSpPr bwMode="auto">
                    <a:xfrm>
                      <a:off x="4728" y="1756"/>
                      <a:ext cx="665" cy="954"/>
                      <a:chOff x="4728" y="1756"/>
                      <a:chExt cx="665" cy="954"/>
                    </a:xfrm>
                  </p:grpSpPr>
                  <p:sp>
                    <p:nvSpPr>
                      <p:cNvPr id="299037" name="Freeform 90">
                        <a:extLst>
                          <a:ext uri="{FF2B5EF4-FFF2-40B4-BE49-F238E27FC236}">
                            <a16:creationId xmlns:a16="http://schemas.microsoft.com/office/drawing/2014/main" id="{131C22F3-160E-4B3A-AD72-F937F8233A1A}"/>
                          </a:ext>
                        </a:extLst>
                      </p:cNvPr>
                      <p:cNvSpPr>
                        <a:spLocks/>
                      </p:cNvSpPr>
                      <p:nvPr/>
                    </p:nvSpPr>
                    <p:spPr bwMode="auto">
                      <a:xfrm>
                        <a:off x="4728" y="1756"/>
                        <a:ext cx="665" cy="954"/>
                      </a:xfrm>
                      <a:custGeom>
                        <a:avLst/>
                        <a:gdLst>
                          <a:gd name="T0" fmla="*/ 0 w 1331"/>
                          <a:gd name="T1" fmla="*/ 572 h 954"/>
                          <a:gd name="T2" fmla="*/ 4 w 1331"/>
                          <a:gd name="T3" fmla="*/ 505 h 954"/>
                          <a:gd name="T4" fmla="*/ 9 w 1331"/>
                          <a:gd name="T5" fmla="*/ 432 h 954"/>
                          <a:gd name="T6" fmla="*/ 15 w 1331"/>
                          <a:gd name="T7" fmla="*/ 371 h 954"/>
                          <a:gd name="T8" fmla="*/ 23 w 1331"/>
                          <a:gd name="T9" fmla="*/ 303 h 954"/>
                          <a:gd name="T10" fmla="*/ 31 w 1331"/>
                          <a:gd name="T11" fmla="*/ 250 h 954"/>
                          <a:gd name="T12" fmla="*/ 40 w 1331"/>
                          <a:gd name="T13" fmla="*/ 186 h 954"/>
                          <a:gd name="T14" fmla="*/ 46 w 1331"/>
                          <a:gd name="T15" fmla="*/ 146 h 954"/>
                          <a:gd name="T16" fmla="*/ 54 w 1331"/>
                          <a:gd name="T17" fmla="*/ 137 h 954"/>
                          <a:gd name="T18" fmla="*/ 63 w 1331"/>
                          <a:gd name="T19" fmla="*/ 100 h 954"/>
                          <a:gd name="T20" fmla="*/ 66 w 1331"/>
                          <a:gd name="T21" fmla="*/ 81 h 954"/>
                          <a:gd name="T22" fmla="*/ 71 w 1331"/>
                          <a:gd name="T23" fmla="*/ 33 h 954"/>
                          <a:gd name="T24" fmla="*/ 74 w 1331"/>
                          <a:gd name="T25" fmla="*/ 8 h 954"/>
                          <a:gd name="T26" fmla="*/ 76 w 1331"/>
                          <a:gd name="T27" fmla="*/ 0 h 954"/>
                          <a:gd name="T28" fmla="*/ 79 w 1331"/>
                          <a:gd name="T29" fmla="*/ 12 h 954"/>
                          <a:gd name="T30" fmla="*/ 81 w 1331"/>
                          <a:gd name="T31" fmla="*/ 45 h 954"/>
                          <a:gd name="T32" fmla="*/ 82 w 1331"/>
                          <a:gd name="T33" fmla="*/ 100 h 954"/>
                          <a:gd name="T34" fmla="*/ 82 w 1331"/>
                          <a:gd name="T35" fmla="*/ 149 h 954"/>
                          <a:gd name="T36" fmla="*/ 82 w 1331"/>
                          <a:gd name="T37" fmla="*/ 222 h 954"/>
                          <a:gd name="T38" fmla="*/ 81 w 1331"/>
                          <a:gd name="T39" fmla="*/ 326 h 954"/>
                          <a:gd name="T40" fmla="*/ 79 w 1331"/>
                          <a:gd name="T41" fmla="*/ 416 h 954"/>
                          <a:gd name="T42" fmla="*/ 81 w 1331"/>
                          <a:gd name="T43" fmla="*/ 456 h 954"/>
                          <a:gd name="T44" fmla="*/ 82 w 1331"/>
                          <a:gd name="T45" fmla="*/ 533 h 954"/>
                          <a:gd name="T46" fmla="*/ 83 w 1331"/>
                          <a:gd name="T47" fmla="*/ 658 h 954"/>
                          <a:gd name="T48" fmla="*/ 82 w 1331"/>
                          <a:gd name="T49" fmla="*/ 731 h 954"/>
                          <a:gd name="T50" fmla="*/ 80 w 1331"/>
                          <a:gd name="T51" fmla="*/ 808 h 954"/>
                          <a:gd name="T52" fmla="*/ 77 w 1331"/>
                          <a:gd name="T53" fmla="*/ 946 h 954"/>
                          <a:gd name="T54" fmla="*/ 69 w 1331"/>
                          <a:gd name="T55" fmla="*/ 909 h 954"/>
                          <a:gd name="T56" fmla="*/ 71 w 1331"/>
                          <a:gd name="T57" fmla="*/ 836 h 954"/>
                          <a:gd name="T58" fmla="*/ 72 w 1331"/>
                          <a:gd name="T59" fmla="*/ 715 h 954"/>
                          <a:gd name="T60" fmla="*/ 73 w 1331"/>
                          <a:gd name="T61" fmla="*/ 605 h 954"/>
                          <a:gd name="T62" fmla="*/ 69 w 1331"/>
                          <a:gd name="T63" fmla="*/ 710 h 954"/>
                          <a:gd name="T64" fmla="*/ 65 w 1331"/>
                          <a:gd name="T65" fmla="*/ 788 h 954"/>
                          <a:gd name="T66" fmla="*/ 62 w 1331"/>
                          <a:gd name="T67" fmla="*/ 865 h 954"/>
                          <a:gd name="T68" fmla="*/ 59 w 1331"/>
                          <a:gd name="T69" fmla="*/ 954 h 954"/>
                          <a:gd name="T70" fmla="*/ 44 w 1331"/>
                          <a:gd name="T71" fmla="*/ 783 h 954"/>
                          <a:gd name="T72" fmla="*/ 30 w 1331"/>
                          <a:gd name="T73" fmla="*/ 735 h 954"/>
                          <a:gd name="T74" fmla="*/ 31 w 1331"/>
                          <a:gd name="T75" fmla="*/ 662 h 954"/>
                          <a:gd name="T76" fmla="*/ 33 w 1331"/>
                          <a:gd name="T77" fmla="*/ 560 h 954"/>
                          <a:gd name="T78" fmla="*/ 36 w 1331"/>
                          <a:gd name="T79" fmla="*/ 452 h 954"/>
                          <a:gd name="T80" fmla="*/ 37 w 1331"/>
                          <a:gd name="T81" fmla="*/ 432 h 954"/>
                          <a:gd name="T82" fmla="*/ 31 w 1331"/>
                          <a:gd name="T83" fmla="*/ 464 h 954"/>
                          <a:gd name="T84" fmla="*/ 20 w 1331"/>
                          <a:gd name="T85" fmla="*/ 501 h 954"/>
                          <a:gd name="T86" fmla="*/ 16 w 1331"/>
                          <a:gd name="T87" fmla="*/ 564 h 954"/>
                          <a:gd name="T88" fmla="*/ 5 w 1331"/>
                          <a:gd name="T89" fmla="*/ 727 h 954"/>
                          <a:gd name="T90" fmla="*/ 0 w 1331"/>
                          <a:gd name="T91" fmla="*/ 572 h 9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31"/>
                          <a:gd name="T139" fmla="*/ 0 h 954"/>
                          <a:gd name="T140" fmla="*/ 1331 w 1331"/>
                          <a:gd name="T141" fmla="*/ 954 h 9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31" h="954">
                            <a:moveTo>
                              <a:pt x="0" y="572"/>
                            </a:moveTo>
                            <a:lnTo>
                              <a:pt x="65" y="505"/>
                            </a:lnTo>
                            <a:lnTo>
                              <a:pt x="150" y="432"/>
                            </a:lnTo>
                            <a:lnTo>
                              <a:pt x="252" y="371"/>
                            </a:lnTo>
                            <a:lnTo>
                              <a:pt x="368" y="303"/>
                            </a:lnTo>
                            <a:lnTo>
                              <a:pt x="497" y="250"/>
                            </a:lnTo>
                            <a:lnTo>
                              <a:pt x="650" y="186"/>
                            </a:lnTo>
                            <a:lnTo>
                              <a:pt x="736" y="146"/>
                            </a:lnTo>
                            <a:lnTo>
                              <a:pt x="878" y="137"/>
                            </a:lnTo>
                            <a:lnTo>
                              <a:pt x="1010" y="100"/>
                            </a:lnTo>
                            <a:lnTo>
                              <a:pt x="1066" y="81"/>
                            </a:lnTo>
                            <a:lnTo>
                              <a:pt x="1139" y="33"/>
                            </a:lnTo>
                            <a:lnTo>
                              <a:pt x="1186" y="8"/>
                            </a:lnTo>
                            <a:lnTo>
                              <a:pt x="1229" y="0"/>
                            </a:lnTo>
                            <a:lnTo>
                              <a:pt x="1275" y="12"/>
                            </a:lnTo>
                            <a:lnTo>
                              <a:pt x="1301" y="45"/>
                            </a:lnTo>
                            <a:lnTo>
                              <a:pt x="1318" y="100"/>
                            </a:lnTo>
                            <a:lnTo>
                              <a:pt x="1326" y="149"/>
                            </a:lnTo>
                            <a:lnTo>
                              <a:pt x="1322" y="222"/>
                            </a:lnTo>
                            <a:lnTo>
                              <a:pt x="1305" y="326"/>
                            </a:lnTo>
                            <a:lnTo>
                              <a:pt x="1279" y="416"/>
                            </a:lnTo>
                            <a:lnTo>
                              <a:pt x="1296" y="456"/>
                            </a:lnTo>
                            <a:lnTo>
                              <a:pt x="1322" y="533"/>
                            </a:lnTo>
                            <a:lnTo>
                              <a:pt x="1331" y="658"/>
                            </a:lnTo>
                            <a:lnTo>
                              <a:pt x="1322" y="731"/>
                            </a:lnTo>
                            <a:lnTo>
                              <a:pt x="1288" y="808"/>
                            </a:lnTo>
                            <a:lnTo>
                              <a:pt x="1233" y="946"/>
                            </a:lnTo>
                            <a:lnTo>
                              <a:pt x="1117" y="909"/>
                            </a:lnTo>
                            <a:lnTo>
                              <a:pt x="1139" y="836"/>
                            </a:lnTo>
                            <a:lnTo>
                              <a:pt x="1160" y="715"/>
                            </a:lnTo>
                            <a:lnTo>
                              <a:pt x="1169" y="605"/>
                            </a:lnTo>
                            <a:lnTo>
                              <a:pt x="1117" y="710"/>
                            </a:lnTo>
                            <a:lnTo>
                              <a:pt x="1053" y="788"/>
                            </a:lnTo>
                            <a:lnTo>
                              <a:pt x="1006" y="865"/>
                            </a:lnTo>
                            <a:lnTo>
                              <a:pt x="954" y="954"/>
                            </a:lnTo>
                            <a:lnTo>
                              <a:pt x="719" y="783"/>
                            </a:lnTo>
                            <a:lnTo>
                              <a:pt x="488" y="735"/>
                            </a:lnTo>
                            <a:lnTo>
                              <a:pt x="497" y="662"/>
                            </a:lnTo>
                            <a:lnTo>
                              <a:pt x="531" y="560"/>
                            </a:lnTo>
                            <a:lnTo>
                              <a:pt x="582" y="452"/>
                            </a:lnTo>
                            <a:lnTo>
                              <a:pt x="599" y="432"/>
                            </a:lnTo>
                            <a:lnTo>
                              <a:pt x="501" y="464"/>
                            </a:lnTo>
                            <a:lnTo>
                              <a:pt x="325" y="501"/>
                            </a:lnTo>
                            <a:lnTo>
                              <a:pt x="256" y="564"/>
                            </a:lnTo>
                            <a:lnTo>
                              <a:pt x="82" y="727"/>
                            </a:lnTo>
                            <a:lnTo>
                              <a:pt x="0" y="572"/>
                            </a:lnTo>
                            <a:close/>
                          </a:path>
                        </a:pathLst>
                      </a:custGeom>
                      <a:solidFill>
                        <a:srgbClr val="C0C0E0"/>
                      </a:solidFill>
                      <a:ln w="9525">
                        <a:solidFill>
                          <a:srgbClr val="000000"/>
                        </a:solidFill>
                        <a:round/>
                        <a:headEnd/>
                        <a:tailEnd/>
                      </a:ln>
                    </p:spPr>
                    <p:txBody>
                      <a:bodyPr/>
                      <a:lstStyle/>
                      <a:p>
                        <a:endParaRPr lang="en-US"/>
                      </a:p>
                    </p:txBody>
                  </p:sp>
                  <p:grpSp>
                    <p:nvGrpSpPr>
                      <p:cNvPr id="299038" name="Group 91">
                        <a:extLst>
                          <a:ext uri="{FF2B5EF4-FFF2-40B4-BE49-F238E27FC236}">
                            <a16:creationId xmlns:a16="http://schemas.microsoft.com/office/drawing/2014/main" id="{D89430DE-31EF-4BD6-AF81-CE3CF4B39A29}"/>
                          </a:ext>
                        </a:extLst>
                      </p:cNvPr>
                      <p:cNvGrpSpPr>
                        <a:grpSpLocks/>
                      </p:cNvGrpSpPr>
                      <p:nvPr/>
                    </p:nvGrpSpPr>
                    <p:grpSpPr bwMode="auto">
                      <a:xfrm>
                        <a:off x="5098" y="1840"/>
                        <a:ext cx="214" cy="521"/>
                        <a:chOff x="5098" y="1840"/>
                        <a:chExt cx="214" cy="521"/>
                      </a:xfrm>
                    </p:grpSpPr>
                    <p:sp>
                      <p:nvSpPr>
                        <p:cNvPr id="299039" name="Freeform 92">
                          <a:extLst>
                            <a:ext uri="{FF2B5EF4-FFF2-40B4-BE49-F238E27FC236}">
                              <a16:creationId xmlns:a16="http://schemas.microsoft.com/office/drawing/2014/main" id="{455BC708-9E2E-4C47-86A4-C425E5C78E9D}"/>
                            </a:ext>
                          </a:extLst>
                        </p:cNvPr>
                        <p:cNvSpPr>
                          <a:spLocks/>
                        </p:cNvSpPr>
                        <p:nvPr/>
                      </p:nvSpPr>
                      <p:spPr bwMode="auto">
                        <a:xfrm>
                          <a:off x="5284" y="2023"/>
                          <a:ext cx="28" cy="338"/>
                        </a:xfrm>
                        <a:custGeom>
                          <a:avLst/>
                          <a:gdLst>
                            <a:gd name="T0" fmla="*/ 4 w 56"/>
                            <a:gd name="T1" fmla="*/ 338 h 338"/>
                            <a:gd name="T2" fmla="*/ 3 w 56"/>
                            <a:gd name="T3" fmla="*/ 289 h 338"/>
                            <a:gd name="T4" fmla="*/ 1 w 56"/>
                            <a:gd name="T5" fmla="*/ 213 h 338"/>
                            <a:gd name="T6" fmla="*/ 0 w 56"/>
                            <a:gd name="T7" fmla="*/ 157 h 338"/>
                            <a:gd name="T8" fmla="*/ 2 w 56"/>
                            <a:gd name="T9" fmla="*/ 71 h 338"/>
                            <a:gd name="T10" fmla="*/ 3 w 56"/>
                            <a:gd name="T11" fmla="*/ 0 h 338"/>
                            <a:gd name="T12" fmla="*/ 0 60000 65536"/>
                            <a:gd name="T13" fmla="*/ 0 60000 65536"/>
                            <a:gd name="T14" fmla="*/ 0 60000 65536"/>
                            <a:gd name="T15" fmla="*/ 0 60000 65536"/>
                            <a:gd name="T16" fmla="*/ 0 60000 65536"/>
                            <a:gd name="T17" fmla="*/ 0 60000 65536"/>
                            <a:gd name="T18" fmla="*/ 0 w 56"/>
                            <a:gd name="T19" fmla="*/ 0 h 338"/>
                            <a:gd name="T20" fmla="*/ 56 w 56"/>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56" h="338">
                              <a:moveTo>
                                <a:pt x="56" y="338"/>
                              </a:moveTo>
                              <a:lnTo>
                                <a:pt x="39" y="289"/>
                              </a:lnTo>
                              <a:lnTo>
                                <a:pt x="9" y="213"/>
                              </a:lnTo>
                              <a:lnTo>
                                <a:pt x="0" y="157"/>
                              </a:lnTo>
                              <a:lnTo>
                                <a:pt x="17" y="71"/>
                              </a:lnTo>
                              <a:lnTo>
                                <a:pt x="4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9040" name="Group 93">
                          <a:extLst>
                            <a:ext uri="{FF2B5EF4-FFF2-40B4-BE49-F238E27FC236}">
                              <a16:creationId xmlns:a16="http://schemas.microsoft.com/office/drawing/2014/main" id="{82CE1EEF-3532-41EA-ACF1-15573894C6B8}"/>
                            </a:ext>
                          </a:extLst>
                        </p:cNvPr>
                        <p:cNvGrpSpPr>
                          <a:grpSpLocks/>
                        </p:cNvGrpSpPr>
                        <p:nvPr/>
                      </p:nvGrpSpPr>
                      <p:grpSpPr bwMode="auto">
                        <a:xfrm>
                          <a:off x="5098" y="1840"/>
                          <a:ext cx="164" cy="146"/>
                          <a:chOff x="5098" y="1840"/>
                          <a:chExt cx="164" cy="146"/>
                        </a:xfrm>
                      </p:grpSpPr>
                      <p:sp>
                        <p:nvSpPr>
                          <p:cNvPr id="299041" name="Freeform 94">
                            <a:extLst>
                              <a:ext uri="{FF2B5EF4-FFF2-40B4-BE49-F238E27FC236}">
                                <a16:creationId xmlns:a16="http://schemas.microsoft.com/office/drawing/2014/main" id="{6A9C1266-9AA8-4413-AE94-D443F1FC3250}"/>
                              </a:ext>
                            </a:extLst>
                          </p:cNvPr>
                          <p:cNvSpPr>
                            <a:spLocks/>
                          </p:cNvSpPr>
                          <p:nvPr/>
                        </p:nvSpPr>
                        <p:spPr bwMode="auto">
                          <a:xfrm>
                            <a:off x="5168" y="1840"/>
                            <a:ext cx="94" cy="122"/>
                          </a:xfrm>
                          <a:custGeom>
                            <a:avLst/>
                            <a:gdLst>
                              <a:gd name="T0" fmla="*/ 0 w 190"/>
                              <a:gd name="T1" fmla="*/ 58 h 122"/>
                              <a:gd name="T2" fmla="*/ 3 w 190"/>
                              <a:gd name="T3" fmla="*/ 122 h 122"/>
                              <a:gd name="T4" fmla="*/ 11 w 190"/>
                              <a:gd name="T5" fmla="*/ 0 h 122"/>
                              <a:gd name="T6" fmla="*/ 0 60000 65536"/>
                              <a:gd name="T7" fmla="*/ 0 60000 65536"/>
                              <a:gd name="T8" fmla="*/ 0 60000 65536"/>
                              <a:gd name="T9" fmla="*/ 0 w 190"/>
                              <a:gd name="T10" fmla="*/ 0 h 122"/>
                              <a:gd name="T11" fmla="*/ 190 w 190"/>
                              <a:gd name="T12" fmla="*/ 122 h 122"/>
                            </a:gdLst>
                            <a:ahLst/>
                            <a:cxnLst>
                              <a:cxn ang="T6">
                                <a:pos x="T0" y="T1"/>
                              </a:cxn>
                              <a:cxn ang="T7">
                                <a:pos x="T2" y="T3"/>
                              </a:cxn>
                              <a:cxn ang="T8">
                                <a:pos x="T4" y="T5"/>
                              </a:cxn>
                            </a:cxnLst>
                            <a:rect l="T9" t="T10" r="T11" b="T12"/>
                            <a:pathLst>
                              <a:path w="190" h="122">
                                <a:moveTo>
                                  <a:pt x="0" y="58"/>
                                </a:moveTo>
                                <a:lnTo>
                                  <a:pt x="48" y="122"/>
                                </a:lnTo>
                                <a:lnTo>
                                  <a:pt x="19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042" name="Freeform 95">
                            <a:extLst>
                              <a:ext uri="{FF2B5EF4-FFF2-40B4-BE49-F238E27FC236}">
                                <a16:creationId xmlns:a16="http://schemas.microsoft.com/office/drawing/2014/main" id="{13305FDB-8B08-40BB-BC3D-F256126B595F}"/>
                              </a:ext>
                            </a:extLst>
                          </p:cNvPr>
                          <p:cNvSpPr>
                            <a:spLocks/>
                          </p:cNvSpPr>
                          <p:nvPr/>
                        </p:nvSpPr>
                        <p:spPr bwMode="auto">
                          <a:xfrm>
                            <a:off x="5098" y="1909"/>
                            <a:ext cx="25" cy="77"/>
                          </a:xfrm>
                          <a:custGeom>
                            <a:avLst/>
                            <a:gdLst>
                              <a:gd name="T0" fmla="*/ 3 w 52"/>
                              <a:gd name="T1" fmla="*/ 38 h 77"/>
                              <a:gd name="T2" fmla="*/ 1 w 52"/>
                              <a:gd name="T3" fmla="*/ 77 h 77"/>
                              <a:gd name="T4" fmla="*/ 0 w 52"/>
                              <a:gd name="T5" fmla="*/ 0 h 77"/>
                              <a:gd name="T6" fmla="*/ 0 60000 65536"/>
                              <a:gd name="T7" fmla="*/ 0 60000 65536"/>
                              <a:gd name="T8" fmla="*/ 0 60000 65536"/>
                              <a:gd name="T9" fmla="*/ 0 w 52"/>
                              <a:gd name="T10" fmla="*/ 0 h 77"/>
                              <a:gd name="T11" fmla="*/ 52 w 52"/>
                              <a:gd name="T12" fmla="*/ 77 h 77"/>
                            </a:gdLst>
                            <a:ahLst/>
                            <a:cxnLst>
                              <a:cxn ang="T6">
                                <a:pos x="T0" y="T1"/>
                              </a:cxn>
                              <a:cxn ang="T7">
                                <a:pos x="T2" y="T3"/>
                              </a:cxn>
                              <a:cxn ang="T8">
                                <a:pos x="T4" y="T5"/>
                              </a:cxn>
                            </a:cxnLst>
                            <a:rect l="T9" t="T10" r="T11" b="T12"/>
                            <a:pathLst>
                              <a:path w="52" h="77">
                                <a:moveTo>
                                  <a:pt x="52" y="38"/>
                                </a:moveTo>
                                <a:lnTo>
                                  <a:pt x="22" y="77"/>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nvGrpSpPr>
                    <p:cNvPr id="299030" name="Group 96">
                      <a:extLst>
                        <a:ext uri="{FF2B5EF4-FFF2-40B4-BE49-F238E27FC236}">
                          <a16:creationId xmlns:a16="http://schemas.microsoft.com/office/drawing/2014/main" id="{E371DAD4-FA63-48B1-B163-1B70B3353885}"/>
                        </a:ext>
                      </a:extLst>
                    </p:cNvPr>
                    <p:cNvGrpSpPr>
                      <a:grpSpLocks/>
                    </p:cNvGrpSpPr>
                    <p:nvPr/>
                  </p:nvGrpSpPr>
                  <p:grpSpPr bwMode="auto">
                    <a:xfrm>
                      <a:off x="4326" y="2445"/>
                      <a:ext cx="876" cy="1312"/>
                      <a:chOff x="4326" y="2445"/>
                      <a:chExt cx="876" cy="1312"/>
                    </a:xfrm>
                  </p:grpSpPr>
                  <p:grpSp>
                    <p:nvGrpSpPr>
                      <p:cNvPr id="299031" name="Group 97">
                        <a:extLst>
                          <a:ext uri="{FF2B5EF4-FFF2-40B4-BE49-F238E27FC236}">
                            <a16:creationId xmlns:a16="http://schemas.microsoft.com/office/drawing/2014/main" id="{B69CF048-7E24-4452-8004-647FEEEDFB63}"/>
                          </a:ext>
                        </a:extLst>
                      </p:cNvPr>
                      <p:cNvGrpSpPr>
                        <a:grpSpLocks/>
                      </p:cNvGrpSpPr>
                      <p:nvPr/>
                    </p:nvGrpSpPr>
                    <p:grpSpPr bwMode="auto">
                      <a:xfrm>
                        <a:off x="4326" y="3143"/>
                        <a:ext cx="590" cy="614"/>
                        <a:chOff x="4326" y="3143"/>
                        <a:chExt cx="590" cy="614"/>
                      </a:xfrm>
                    </p:grpSpPr>
                    <p:sp>
                      <p:nvSpPr>
                        <p:cNvPr id="299035" name="Freeform 98">
                          <a:extLst>
                            <a:ext uri="{FF2B5EF4-FFF2-40B4-BE49-F238E27FC236}">
                              <a16:creationId xmlns:a16="http://schemas.microsoft.com/office/drawing/2014/main" id="{2D0F2842-1C1C-4E3C-AD28-2A8EE0EFAB14}"/>
                            </a:ext>
                          </a:extLst>
                        </p:cNvPr>
                        <p:cNvSpPr>
                          <a:spLocks/>
                        </p:cNvSpPr>
                        <p:nvPr/>
                      </p:nvSpPr>
                      <p:spPr bwMode="auto">
                        <a:xfrm>
                          <a:off x="4326" y="3417"/>
                          <a:ext cx="307" cy="318"/>
                        </a:xfrm>
                        <a:custGeom>
                          <a:avLst/>
                          <a:gdLst>
                            <a:gd name="T0" fmla="*/ 27 w 615"/>
                            <a:gd name="T1" fmla="*/ 0 h 318"/>
                            <a:gd name="T2" fmla="*/ 24 w 615"/>
                            <a:gd name="T3" fmla="*/ 40 h 318"/>
                            <a:gd name="T4" fmla="*/ 20 w 615"/>
                            <a:gd name="T5" fmla="*/ 74 h 318"/>
                            <a:gd name="T6" fmla="*/ 17 w 615"/>
                            <a:gd name="T7" fmla="*/ 125 h 318"/>
                            <a:gd name="T8" fmla="*/ 15 w 615"/>
                            <a:gd name="T9" fmla="*/ 153 h 318"/>
                            <a:gd name="T10" fmla="*/ 13 w 615"/>
                            <a:gd name="T11" fmla="*/ 175 h 318"/>
                            <a:gd name="T12" fmla="*/ 10 w 615"/>
                            <a:gd name="T13" fmla="*/ 191 h 318"/>
                            <a:gd name="T14" fmla="*/ 7 w 615"/>
                            <a:gd name="T15" fmla="*/ 206 h 318"/>
                            <a:gd name="T16" fmla="*/ 2 w 615"/>
                            <a:gd name="T17" fmla="*/ 237 h 318"/>
                            <a:gd name="T18" fmla="*/ 0 w 615"/>
                            <a:gd name="T19" fmla="*/ 252 h 318"/>
                            <a:gd name="T20" fmla="*/ 0 w 615"/>
                            <a:gd name="T21" fmla="*/ 279 h 318"/>
                            <a:gd name="T22" fmla="*/ 1 w 615"/>
                            <a:gd name="T23" fmla="*/ 301 h 318"/>
                            <a:gd name="T24" fmla="*/ 3 w 615"/>
                            <a:gd name="T25" fmla="*/ 310 h 318"/>
                            <a:gd name="T26" fmla="*/ 11 w 615"/>
                            <a:gd name="T27" fmla="*/ 318 h 318"/>
                            <a:gd name="T28" fmla="*/ 13 w 615"/>
                            <a:gd name="T29" fmla="*/ 314 h 318"/>
                            <a:gd name="T30" fmla="*/ 15 w 615"/>
                            <a:gd name="T31" fmla="*/ 308 h 318"/>
                            <a:gd name="T32" fmla="*/ 17 w 615"/>
                            <a:gd name="T33" fmla="*/ 299 h 318"/>
                            <a:gd name="T34" fmla="*/ 25 w 615"/>
                            <a:gd name="T35" fmla="*/ 216 h 318"/>
                            <a:gd name="T36" fmla="*/ 26 w 615"/>
                            <a:gd name="T37" fmla="*/ 237 h 318"/>
                            <a:gd name="T38" fmla="*/ 38 w 615"/>
                            <a:gd name="T39" fmla="*/ 137 h 318"/>
                            <a:gd name="T40" fmla="*/ 38 w 615"/>
                            <a:gd name="T41" fmla="*/ 102 h 318"/>
                            <a:gd name="T42" fmla="*/ 38 w 615"/>
                            <a:gd name="T43" fmla="*/ 29 h 318"/>
                            <a:gd name="T44" fmla="*/ 27 w 615"/>
                            <a:gd name="T45" fmla="*/ 0 h 3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5"/>
                            <a:gd name="T70" fmla="*/ 0 h 318"/>
                            <a:gd name="T71" fmla="*/ 615 w 615"/>
                            <a:gd name="T72" fmla="*/ 318 h 3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5" h="318">
                              <a:moveTo>
                                <a:pt x="441" y="0"/>
                              </a:moveTo>
                              <a:lnTo>
                                <a:pt x="385" y="40"/>
                              </a:lnTo>
                              <a:lnTo>
                                <a:pt x="331" y="74"/>
                              </a:lnTo>
                              <a:lnTo>
                                <a:pt x="285" y="125"/>
                              </a:lnTo>
                              <a:lnTo>
                                <a:pt x="251" y="153"/>
                              </a:lnTo>
                              <a:lnTo>
                                <a:pt x="211" y="175"/>
                              </a:lnTo>
                              <a:lnTo>
                                <a:pt x="166" y="191"/>
                              </a:lnTo>
                              <a:lnTo>
                                <a:pt x="125" y="206"/>
                              </a:lnTo>
                              <a:lnTo>
                                <a:pt x="35" y="237"/>
                              </a:lnTo>
                              <a:lnTo>
                                <a:pt x="10" y="252"/>
                              </a:lnTo>
                              <a:lnTo>
                                <a:pt x="0" y="279"/>
                              </a:lnTo>
                              <a:lnTo>
                                <a:pt x="20" y="301"/>
                              </a:lnTo>
                              <a:lnTo>
                                <a:pt x="63" y="310"/>
                              </a:lnTo>
                              <a:lnTo>
                                <a:pt x="176" y="318"/>
                              </a:lnTo>
                              <a:lnTo>
                                <a:pt x="221" y="314"/>
                              </a:lnTo>
                              <a:lnTo>
                                <a:pt x="254" y="308"/>
                              </a:lnTo>
                              <a:lnTo>
                                <a:pt x="275" y="299"/>
                              </a:lnTo>
                              <a:lnTo>
                                <a:pt x="415" y="216"/>
                              </a:lnTo>
                              <a:lnTo>
                                <a:pt x="424" y="237"/>
                              </a:lnTo>
                              <a:lnTo>
                                <a:pt x="615" y="137"/>
                              </a:lnTo>
                              <a:lnTo>
                                <a:pt x="610" y="102"/>
                              </a:lnTo>
                              <a:lnTo>
                                <a:pt x="609" y="29"/>
                              </a:lnTo>
                              <a:lnTo>
                                <a:pt x="441" y="0"/>
                              </a:lnTo>
                              <a:close/>
                            </a:path>
                          </a:pathLst>
                        </a:custGeom>
                        <a:solidFill>
                          <a:srgbClr val="000000"/>
                        </a:solidFill>
                        <a:ln w="9525">
                          <a:solidFill>
                            <a:srgbClr val="000000"/>
                          </a:solidFill>
                          <a:round/>
                          <a:headEnd/>
                          <a:tailEnd/>
                        </a:ln>
                      </p:spPr>
                      <p:txBody>
                        <a:bodyPr/>
                        <a:lstStyle/>
                        <a:p>
                          <a:endParaRPr lang="en-US"/>
                        </a:p>
                      </p:txBody>
                    </p:sp>
                    <p:sp>
                      <p:nvSpPr>
                        <p:cNvPr id="299036" name="Freeform 99">
                          <a:extLst>
                            <a:ext uri="{FF2B5EF4-FFF2-40B4-BE49-F238E27FC236}">
                              <a16:creationId xmlns:a16="http://schemas.microsoft.com/office/drawing/2014/main" id="{0E68AF34-6BB0-441B-A8E3-32FB18A247D6}"/>
                            </a:ext>
                          </a:extLst>
                        </p:cNvPr>
                        <p:cNvSpPr>
                          <a:spLocks/>
                        </p:cNvSpPr>
                        <p:nvPr/>
                      </p:nvSpPr>
                      <p:spPr bwMode="auto">
                        <a:xfrm>
                          <a:off x="4767" y="3143"/>
                          <a:ext cx="149" cy="614"/>
                        </a:xfrm>
                        <a:custGeom>
                          <a:avLst/>
                          <a:gdLst>
                            <a:gd name="T0" fmla="*/ 3 w 296"/>
                            <a:gd name="T1" fmla="*/ 80 h 614"/>
                            <a:gd name="T2" fmla="*/ 4 w 296"/>
                            <a:gd name="T3" fmla="*/ 126 h 614"/>
                            <a:gd name="T4" fmla="*/ 3 w 296"/>
                            <a:gd name="T5" fmla="*/ 173 h 614"/>
                            <a:gd name="T6" fmla="*/ 2 w 296"/>
                            <a:gd name="T7" fmla="*/ 250 h 614"/>
                            <a:gd name="T8" fmla="*/ 1 w 296"/>
                            <a:gd name="T9" fmla="*/ 330 h 614"/>
                            <a:gd name="T10" fmla="*/ 0 w 296"/>
                            <a:gd name="T11" fmla="*/ 441 h 614"/>
                            <a:gd name="T12" fmla="*/ 1 w 296"/>
                            <a:gd name="T13" fmla="*/ 569 h 614"/>
                            <a:gd name="T14" fmla="*/ 1 w 296"/>
                            <a:gd name="T15" fmla="*/ 600 h 614"/>
                            <a:gd name="T16" fmla="*/ 3 w 296"/>
                            <a:gd name="T17" fmla="*/ 614 h 614"/>
                            <a:gd name="T18" fmla="*/ 5 w 296"/>
                            <a:gd name="T19" fmla="*/ 598 h 614"/>
                            <a:gd name="T20" fmla="*/ 6 w 296"/>
                            <a:gd name="T21" fmla="*/ 577 h 614"/>
                            <a:gd name="T22" fmla="*/ 9 w 296"/>
                            <a:gd name="T23" fmla="*/ 499 h 614"/>
                            <a:gd name="T24" fmla="*/ 12 w 296"/>
                            <a:gd name="T25" fmla="*/ 407 h 614"/>
                            <a:gd name="T26" fmla="*/ 15 w 296"/>
                            <a:gd name="T27" fmla="*/ 227 h 614"/>
                            <a:gd name="T28" fmla="*/ 17 w 296"/>
                            <a:gd name="T29" fmla="*/ 226 h 614"/>
                            <a:gd name="T30" fmla="*/ 18 w 296"/>
                            <a:gd name="T31" fmla="*/ 138 h 614"/>
                            <a:gd name="T32" fmla="*/ 19 w 296"/>
                            <a:gd name="T33" fmla="*/ 61 h 614"/>
                            <a:gd name="T34" fmla="*/ 15 w 296"/>
                            <a:gd name="T35" fmla="*/ 0 h 614"/>
                            <a:gd name="T36" fmla="*/ 3 w 296"/>
                            <a:gd name="T37" fmla="*/ 80 h 6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614"/>
                            <a:gd name="T59" fmla="*/ 296 w 296"/>
                            <a:gd name="T60" fmla="*/ 614 h 6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614">
                              <a:moveTo>
                                <a:pt x="43" y="80"/>
                              </a:moveTo>
                              <a:lnTo>
                                <a:pt x="53" y="126"/>
                              </a:lnTo>
                              <a:lnTo>
                                <a:pt x="39" y="173"/>
                              </a:lnTo>
                              <a:lnTo>
                                <a:pt x="21" y="250"/>
                              </a:lnTo>
                              <a:lnTo>
                                <a:pt x="8" y="330"/>
                              </a:lnTo>
                              <a:lnTo>
                                <a:pt x="0" y="441"/>
                              </a:lnTo>
                              <a:lnTo>
                                <a:pt x="6" y="569"/>
                              </a:lnTo>
                              <a:lnTo>
                                <a:pt x="14" y="600"/>
                              </a:lnTo>
                              <a:lnTo>
                                <a:pt x="40" y="614"/>
                              </a:lnTo>
                              <a:lnTo>
                                <a:pt x="66" y="598"/>
                              </a:lnTo>
                              <a:lnTo>
                                <a:pt x="87" y="577"/>
                              </a:lnTo>
                              <a:lnTo>
                                <a:pt x="132" y="499"/>
                              </a:lnTo>
                              <a:lnTo>
                                <a:pt x="176" y="407"/>
                              </a:lnTo>
                              <a:lnTo>
                                <a:pt x="232" y="227"/>
                              </a:lnTo>
                              <a:lnTo>
                                <a:pt x="256" y="226"/>
                              </a:lnTo>
                              <a:lnTo>
                                <a:pt x="279" y="138"/>
                              </a:lnTo>
                              <a:lnTo>
                                <a:pt x="296" y="61"/>
                              </a:lnTo>
                              <a:lnTo>
                                <a:pt x="230" y="0"/>
                              </a:lnTo>
                              <a:lnTo>
                                <a:pt x="43" y="80"/>
                              </a:lnTo>
                              <a:close/>
                            </a:path>
                          </a:pathLst>
                        </a:custGeom>
                        <a:solidFill>
                          <a:srgbClr val="000000"/>
                        </a:solidFill>
                        <a:ln w="9525">
                          <a:solidFill>
                            <a:srgbClr val="000000"/>
                          </a:solidFill>
                          <a:round/>
                          <a:headEnd/>
                          <a:tailEnd/>
                        </a:ln>
                      </p:spPr>
                      <p:txBody>
                        <a:bodyPr/>
                        <a:lstStyle/>
                        <a:p>
                          <a:endParaRPr lang="en-US"/>
                        </a:p>
                      </p:txBody>
                    </p:sp>
                  </p:grpSp>
                  <p:grpSp>
                    <p:nvGrpSpPr>
                      <p:cNvPr id="299032" name="Group 100">
                        <a:extLst>
                          <a:ext uri="{FF2B5EF4-FFF2-40B4-BE49-F238E27FC236}">
                            <a16:creationId xmlns:a16="http://schemas.microsoft.com/office/drawing/2014/main" id="{5B22C92E-4C81-4139-8762-39FF11207D32}"/>
                          </a:ext>
                        </a:extLst>
                      </p:cNvPr>
                      <p:cNvGrpSpPr>
                        <a:grpSpLocks/>
                      </p:cNvGrpSpPr>
                      <p:nvPr/>
                    </p:nvGrpSpPr>
                    <p:grpSpPr bwMode="auto">
                      <a:xfrm>
                        <a:off x="4528" y="2445"/>
                        <a:ext cx="674" cy="1013"/>
                        <a:chOff x="4528" y="2445"/>
                        <a:chExt cx="674" cy="1013"/>
                      </a:xfrm>
                    </p:grpSpPr>
                    <p:sp>
                      <p:nvSpPr>
                        <p:cNvPr id="299033" name="Freeform 101">
                          <a:extLst>
                            <a:ext uri="{FF2B5EF4-FFF2-40B4-BE49-F238E27FC236}">
                              <a16:creationId xmlns:a16="http://schemas.microsoft.com/office/drawing/2014/main" id="{48BD33D0-208E-4D42-91D6-8497CEC4E293}"/>
                            </a:ext>
                          </a:extLst>
                        </p:cNvPr>
                        <p:cNvSpPr>
                          <a:spLocks/>
                        </p:cNvSpPr>
                        <p:nvPr/>
                      </p:nvSpPr>
                      <p:spPr bwMode="auto">
                        <a:xfrm>
                          <a:off x="4528" y="2538"/>
                          <a:ext cx="674" cy="920"/>
                        </a:xfrm>
                        <a:custGeom>
                          <a:avLst/>
                          <a:gdLst>
                            <a:gd name="T0" fmla="*/ 0 w 1349"/>
                            <a:gd name="T1" fmla="*/ 888 h 920"/>
                            <a:gd name="T2" fmla="*/ 5 w 1349"/>
                            <a:gd name="T3" fmla="*/ 920 h 920"/>
                            <a:gd name="T4" fmla="*/ 13 w 1349"/>
                            <a:gd name="T5" fmla="*/ 920 h 920"/>
                            <a:gd name="T6" fmla="*/ 14 w 1349"/>
                            <a:gd name="T7" fmla="*/ 879 h 920"/>
                            <a:gd name="T8" fmla="*/ 18 w 1349"/>
                            <a:gd name="T9" fmla="*/ 751 h 920"/>
                            <a:gd name="T10" fmla="*/ 21 w 1349"/>
                            <a:gd name="T11" fmla="*/ 674 h 920"/>
                            <a:gd name="T12" fmla="*/ 25 w 1349"/>
                            <a:gd name="T13" fmla="*/ 574 h 920"/>
                            <a:gd name="T14" fmla="*/ 29 w 1349"/>
                            <a:gd name="T15" fmla="*/ 468 h 920"/>
                            <a:gd name="T16" fmla="*/ 32 w 1349"/>
                            <a:gd name="T17" fmla="*/ 372 h 920"/>
                            <a:gd name="T18" fmla="*/ 39 w 1349"/>
                            <a:gd name="T19" fmla="*/ 319 h 920"/>
                            <a:gd name="T20" fmla="*/ 48 w 1349"/>
                            <a:gd name="T21" fmla="*/ 332 h 920"/>
                            <a:gd name="T22" fmla="*/ 59 w 1349"/>
                            <a:gd name="T23" fmla="*/ 340 h 920"/>
                            <a:gd name="T24" fmla="*/ 70 w 1349"/>
                            <a:gd name="T25" fmla="*/ 332 h 920"/>
                            <a:gd name="T26" fmla="*/ 75 w 1349"/>
                            <a:gd name="T27" fmla="*/ 325 h 920"/>
                            <a:gd name="T28" fmla="*/ 78 w 1349"/>
                            <a:gd name="T29" fmla="*/ 307 h 920"/>
                            <a:gd name="T30" fmla="*/ 80 w 1349"/>
                            <a:gd name="T31" fmla="*/ 280 h 920"/>
                            <a:gd name="T32" fmla="*/ 82 w 1349"/>
                            <a:gd name="T33" fmla="*/ 250 h 920"/>
                            <a:gd name="T34" fmla="*/ 83 w 1349"/>
                            <a:gd name="T35" fmla="*/ 210 h 920"/>
                            <a:gd name="T36" fmla="*/ 84 w 1349"/>
                            <a:gd name="T37" fmla="*/ 171 h 920"/>
                            <a:gd name="T38" fmla="*/ 84 w 1349"/>
                            <a:gd name="T39" fmla="*/ 134 h 920"/>
                            <a:gd name="T40" fmla="*/ 83 w 1349"/>
                            <a:gd name="T41" fmla="*/ 99 h 920"/>
                            <a:gd name="T42" fmla="*/ 81 w 1349"/>
                            <a:gd name="T43" fmla="*/ 73 h 920"/>
                            <a:gd name="T44" fmla="*/ 68 w 1349"/>
                            <a:gd name="T45" fmla="*/ 0 h 920"/>
                            <a:gd name="T46" fmla="*/ 31 w 1349"/>
                            <a:gd name="T47" fmla="*/ 4 h 920"/>
                            <a:gd name="T48" fmla="*/ 28 w 1349"/>
                            <a:gd name="T49" fmla="*/ 61 h 920"/>
                            <a:gd name="T50" fmla="*/ 25 w 1349"/>
                            <a:gd name="T51" fmla="*/ 118 h 920"/>
                            <a:gd name="T52" fmla="*/ 24 w 1349"/>
                            <a:gd name="T53" fmla="*/ 146 h 920"/>
                            <a:gd name="T54" fmla="*/ 22 w 1349"/>
                            <a:gd name="T55" fmla="*/ 195 h 920"/>
                            <a:gd name="T56" fmla="*/ 21 w 1349"/>
                            <a:gd name="T57" fmla="*/ 226 h 920"/>
                            <a:gd name="T58" fmla="*/ 20 w 1349"/>
                            <a:gd name="T59" fmla="*/ 279 h 920"/>
                            <a:gd name="T60" fmla="*/ 17 w 1349"/>
                            <a:gd name="T61" fmla="*/ 356 h 920"/>
                            <a:gd name="T62" fmla="*/ 12 w 1349"/>
                            <a:gd name="T63" fmla="*/ 497 h 920"/>
                            <a:gd name="T64" fmla="*/ 6 w 1349"/>
                            <a:gd name="T65" fmla="*/ 658 h 920"/>
                            <a:gd name="T66" fmla="*/ 1 w 1349"/>
                            <a:gd name="T67" fmla="*/ 812 h 920"/>
                            <a:gd name="T68" fmla="*/ 0 w 1349"/>
                            <a:gd name="T69" fmla="*/ 888 h 9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49"/>
                            <a:gd name="T106" fmla="*/ 0 h 920"/>
                            <a:gd name="T107" fmla="*/ 1349 w 1349"/>
                            <a:gd name="T108" fmla="*/ 920 h 9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49" h="920">
                              <a:moveTo>
                                <a:pt x="0" y="888"/>
                              </a:moveTo>
                              <a:lnTo>
                                <a:pt x="95" y="920"/>
                              </a:lnTo>
                              <a:lnTo>
                                <a:pt x="211" y="920"/>
                              </a:lnTo>
                              <a:lnTo>
                                <a:pt x="232" y="879"/>
                              </a:lnTo>
                              <a:lnTo>
                                <a:pt x="294" y="751"/>
                              </a:lnTo>
                              <a:lnTo>
                                <a:pt x="337" y="674"/>
                              </a:lnTo>
                              <a:lnTo>
                                <a:pt x="410" y="574"/>
                              </a:lnTo>
                              <a:lnTo>
                                <a:pt x="466" y="468"/>
                              </a:lnTo>
                              <a:lnTo>
                                <a:pt x="513" y="372"/>
                              </a:lnTo>
                              <a:lnTo>
                                <a:pt x="632" y="319"/>
                              </a:lnTo>
                              <a:lnTo>
                                <a:pt x="778" y="332"/>
                              </a:lnTo>
                              <a:lnTo>
                                <a:pt x="958" y="340"/>
                              </a:lnTo>
                              <a:lnTo>
                                <a:pt x="1134" y="332"/>
                              </a:lnTo>
                              <a:lnTo>
                                <a:pt x="1202" y="325"/>
                              </a:lnTo>
                              <a:lnTo>
                                <a:pt x="1253" y="307"/>
                              </a:lnTo>
                              <a:lnTo>
                                <a:pt x="1295" y="280"/>
                              </a:lnTo>
                              <a:lnTo>
                                <a:pt x="1321" y="250"/>
                              </a:lnTo>
                              <a:lnTo>
                                <a:pt x="1341" y="210"/>
                              </a:lnTo>
                              <a:lnTo>
                                <a:pt x="1349" y="171"/>
                              </a:lnTo>
                              <a:lnTo>
                                <a:pt x="1346" y="134"/>
                              </a:lnTo>
                              <a:lnTo>
                                <a:pt x="1331" y="99"/>
                              </a:lnTo>
                              <a:lnTo>
                                <a:pt x="1301" y="73"/>
                              </a:lnTo>
                              <a:lnTo>
                                <a:pt x="1090" y="0"/>
                              </a:lnTo>
                              <a:lnTo>
                                <a:pt x="504" y="4"/>
                              </a:lnTo>
                              <a:lnTo>
                                <a:pt x="457" y="61"/>
                              </a:lnTo>
                              <a:lnTo>
                                <a:pt x="405" y="118"/>
                              </a:lnTo>
                              <a:lnTo>
                                <a:pt x="388" y="146"/>
                              </a:lnTo>
                              <a:lnTo>
                                <a:pt x="362" y="195"/>
                              </a:lnTo>
                              <a:lnTo>
                                <a:pt x="345" y="226"/>
                              </a:lnTo>
                              <a:lnTo>
                                <a:pt x="324" y="279"/>
                              </a:lnTo>
                              <a:lnTo>
                                <a:pt x="276" y="356"/>
                              </a:lnTo>
                              <a:lnTo>
                                <a:pt x="193" y="497"/>
                              </a:lnTo>
                              <a:lnTo>
                                <a:pt x="103" y="658"/>
                              </a:lnTo>
                              <a:lnTo>
                                <a:pt x="22" y="812"/>
                              </a:lnTo>
                              <a:lnTo>
                                <a:pt x="0" y="888"/>
                              </a:lnTo>
                              <a:close/>
                            </a:path>
                          </a:pathLst>
                        </a:custGeom>
                        <a:solidFill>
                          <a:srgbClr val="8080A0"/>
                        </a:solidFill>
                        <a:ln w="9525">
                          <a:solidFill>
                            <a:srgbClr val="000000"/>
                          </a:solidFill>
                          <a:round/>
                          <a:headEnd/>
                          <a:tailEnd/>
                        </a:ln>
                      </p:spPr>
                      <p:txBody>
                        <a:bodyPr/>
                        <a:lstStyle/>
                        <a:p>
                          <a:endParaRPr lang="en-US"/>
                        </a:p>
                      </p:txBody>
                    </p:sp>
                    <p:sp>
                      <p:nvSpPr>
                        <p:cNvPr id="299034" name="Freeform 102">
                          <a:extLst>
                            <a:ext uri="{FF2B5EF4-FFF2-40B4-BE49-F238E27FC236}">
                              <a16:creationId xmlns:a16="http://schemas.microsoft.com/office/drawing/2014/main" id="{D5B47550-CD7A-4834-8C2D-E7EFAB30E6F1}"/>
                            </a:ext>
                          </a:extLst>
                        </p:cNvPr>
                        <p:cNvSpPr>
                          <a:spLocks/>
                        </p:cNvSpPr>
                        <p:nvPr/>
                      </p:nvSpPr>
                      <p:spPr bwMode="auto">
                        <a:xfrm>
                          <a:off x="4692" y="2445"/>
                          <a:ext cx="495" cy="816"/>
                        </a:xfrm>
                        <a:custGeom>
                          <a:avLst/>
                          <a:gdLst>
                            <a:gd name="T0" fmla="*/ 20 w 991"/>
                            <a:gd name="T1" fmla="*/ 16 h 816"/>
                            <a:gd name="T2" fmla="*/ 14 w 991"/>
                            <a:gd name="T3" fmla="*/ 32 h 816"/>
                            <a:gd name="T4" fmla="*/ 11 w 991"/>
                            <a:gd name="T5" fmla="*/ 44 h 816"/>
                            <a:gd name="T6" fmla="*/ 7 w 991"/>
                            <a:gd name="T7" fmla="*/ 61 h 816"/>
                            <a:gd name="T8" fmla="*/ 4 w 991"/>
                            <a:gd name="T9" fmla="*/ 73 h 816"/>
                            <a:gd name="T10" fmla="*/ 1 w 991"/>
                            <a:gd name="T11" fmla="*/ 105 h 816"/>
                            <a:gd name="T12" fmla="*/ 0 w 991"/>
                            <a:gd name="T13" fmla="*/ 150 h 816"/>
                            <a:gd name="T14" fmla="*/ 0 w 991"/>
                            <a:gd name="T15" fmla="*/ 195 h 816"/>
                            <a:gd name="T16" fmla="*/ 1 w 991"/>
                            <a:gd name="T17" fmla="*/ 219 h 816"/>
                            <a:gd name="T18" fmla="*/ 3 w 991"/>
                            <a:gd name="T19" fmla="*/ 276 h 816"/>
                            <a:gd name="T20" fmla="*/ 6 w 991"/>
                            <a:gd name="T21" fmla="*/ 364 h 816"/>
                            <a:gd name="T22" fmla="*/ 7 w 991"/>
                            <a:gd name="T23" fmla="*/ 449 h 816"/>
                            <a:gd name="T24" fmla="*/ 9 w 991"/>
                            <a:gd name="T25" fmla="*/ 553 h 816"/>
                            <a:gd name="T26" fmla="*/ 10 w 991"/>
                            <a:gd name="T27" fmla="*/ 655 h 816"/>
                            <a:gd name="T28" fmla="*/ 11 w 991"/>
                            <a:gd name="T29" fmla="*/ 816 h 816"/>
                            <a:gd name="T30" fmla="*/ 15 w 991"/>
                            <a:gd name="T31" fmla="*/ 791 h 816"/>
                            <a:gd name="T32" fmla="*/ 21 w 991"/>
                            <a:gd name="T33" fmla="*/ 763 h 816"/>
                            <a:gd name="T34" fmla="*/ 25 w 991"/>
                            <a:gd name="T35" fmla="*/ 724 h 816"/>
                            <a:gd name="T36" fmla="*/ 23 w 991"/>
                            <a:gd name="T37" fmla="*/ 582 h 816"/>
                            <a:gd name="T38" fmla="*/ 21 w 991"/>
                            <a:gd name="T39" fmla="*/ 457 h 816"/>
                            <a:gd name="T40" fmla="*/ 19 w 991"/>
                            <a:gd name="T41" fmla="*/ 323 h 816"/>
                            <a:gd name="T42" fmla="*/ 16 w 991"/>
                            <a:gd name="T43" fmla="*/ 211 h 816"/>
                            <a:gd name="T44" fmla="*/ 20 w 991"/>
                            <a:gd name="T45" fmla="*/ 207 h 816"/>
                            <a:gd name="T46" fmla="*/ 25 w 991"/>
                            <a:gd name="T47" fmla="*/ 215 h 816"/>
                            <a:gd name="T48" fmla="*/ 32 w 991"/>
                            <a:gd name="T49" fmla="*/ 223 h 816"/>
                            <a:gd name="T50" fmla="*/ 38 w 991"/>
                            <a:gd name="T51" fmla="*/ 235 h 816"/>
                            <a:gd name="T52" fmla="*/ 46 w 991"/>
                            <a:gd name="T53" fmla="*/ 251 h 816"/>
                            <a:gd name="T54" fmla="*/ 52 w 991"/>
                            <a:gd name="T55" fmla="*/ 265 h 816"/>
                            <a:gd name="T56" fmla="*/ 55 w 991"/>
                            <a:gd name="T57" fmla="*/ 269 h 816"/>
                            <a:gd name="T58" fmla="*/ 57 w 991"/>
                            <a:gd name="T59" fmla="*/ 264 h 816"/>
                            <a:gd name="T60" fmla="*/ 60 w 991"/>
                            <a:gd name="T61" fmla="*/ 247 h 816"/>
                            <a:gd name="T62" fmla="*/ 61 w 991"/>
                            <a:gd name="T63" fmla="*/ 226 h 816"/>
                            <a:gd name="T64" fmla="*/ 61 w 991"/>
                            <a:gd name="T65" fmla="*/ 185 h 816"/>
                            <a:gd name="T66" fmla="*/ 59 w 991"/>
                            <a:gd name="T67" fmla="*/ 146 h 816"/>
                            <a:gd name="T68" fmla="*/ 55 w 991"/>
                            <a:gd name="T69" fmla="*/ 113 h 816"/>
                            <a:gd name="T70" fmla="*/ 51 w 991"/>
                            <a:gd name="T71" fmla="*/ 85 h 816"/>
                            <a:gd name="T72" fmla="*/ 47 w 991"/>
                            <a:gd name="T73" fmla="*/ 61 h 816"/>
                            <a:gd name="T74" fmla="*/ 42 w 991"/>
                            <a:gd name="T75" fmla="*/ 36 h 816"/>
                            <a:gd name="T76" fmla="*/ 38 w 991"/>
                            <a:gd name="T77" fmla="*/ 20 h 816"/>
                            <a:gd name="T78" fmla="*/ 31 w 991"/>
                            <a:gd name="T79" fmla="*/ 0 h 816"/>
                            <a:gd name="T80" fmla="*/ 26 w 991"/>
                            <a:gd name="T81" fmla="*/ 4 h 816"/>
                            <a:gd name="T82" fmla="*/ 20 w 991"/>
                            <a:gd name="T83" fmla="*/ 16 h 8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1"/>
                            <a:gd name="T127" fmla="*/ 0 h 816"/>
                            <a:gd name="T128" fmla="*/ 991 w 991"/>
                            <a:gd name="T129" fmla="*/ 816 h 8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1" h="816">
                              <a:moveTo>
                                <a:pt x="329" y="16"/>
                              </a:moveTo>
                              <a:lnTo>
                                <a:pt x="232" y="32"/>
                              </a:lnTo>
                              <a:lnTo>
                                <a:pt x="176" y="44"/>
                              </a:lnTo>
                              <a:lnTo>
                                <a:pt x="120" y="61"/>
                              </a:lnTo>
                              <a:lnTo>
                                <a:pt x="64" y="73"/>
                              </a:lnTo>
                              <a:lnTo>
                                <a:pt x="17" y="105"/>
                              </a:lnTo>
                              <a:lnTo>
                                <a:pt x="0" y="150"/>
                              </a:lnTo>
                              <a:lnTo>
                                <a:pt x="4" y="195"/>
                              </a:lnTo>
                              <a:lnTo>
                                <a:pt x="17" y="219"/>
                              </a:lnTo>
                              <a:lnTo>
                                <a:pt x="52" y="276"/>
                              </a:lnTo>
                              <a:lnTo>
                                <a:pt x="99" y="364"/>
                              </a:lnTo>
                              <a:lnTo>
                                <a:pt x="125" y="449"/>
                              </a:lnTo>
                              <a:lnTo>
                                <a:pt x="150" y="553"/>
                              </a:lnTo>
                              <a:lnTo>
                                <a:pt x="172" y="655"/>
                              </a:lnTo>
                              <a:lnTo>
                                <a:pt x="180" y="816"/>
                              </a:lnTo>
                              <a:lnTo>
                                <a:pt x="245" y="791"/>
                              </a:lnTo>
                              <a:lnTo>
                                <a:pt x="347" y="763"/>
                              </a:lnTo>
                              <a:lnTo>
                                <a:pt x="415" y="724"/>
                              </a:lnTo>
                              <a:lnTo>
                                <a:pt x="377" y="582"/>
                              </a:lnTo>
                              <a:lnTo>
                                <a:pt x="342" y="457"/>
                              </a:lnTo>
                              <a:lnTo>
                                <a:pt x="304" y="323"/>
                              </a:lnTo>
                              <a:lnTo>
                                <a:pt x="258" y="211"/>
                              </a:lnTo>
                              <a:lnTo>
                                <a:pt x="321" y="207"/>
                              </a:lnTo>
                              <a:lnTo>
                                <a:pt x="411" y="215"/>
                              </a:lnTo>
                              <a:lnTo>
                                <a:pt x="519" y="223"/>
                              </a:lnTo>
                              <a:lnTo>
                                <a:pt x="622" y="235"/>
                              </a:lnTo>
                              <a:lnTo>
                                <a:pt x="736" y="251"/>
                              </a:lnTo>
                              <a:lnTo>
                                <a:pt x="832" y="265"/>
                              </a:lnTo>
                              <a:lnTo>
                                <a:pt x="884" y="269"/>
                              </a:lnTo>
                              <a:lnTo>
                                <a:pt x="927" y="264"/>
                              </a:lnTo>
                              <a:lnTo>
                                <a:pt x="965" y="247"/>
                              </a:lnTo>
                              <a:lnTo>
                                <a:pt x="983" y="226"/>
                              </a:lnTo>
                              <a:lnTo>
                                <a:pt x="991" y="185"/>
                              </a:lnTo>
                              <a:lnTo>
                                <a:pt x="947" y="146"/>
                              </a:lnTo>
                              <a:lnTo>
                                <a:pt x="891" y="113"/>
                              </a:lnTo>
                              <a:lnTo>
                                <a:pt x="831" y="85"/>
                              </a:lnTo>
                              <a:lnTo>
                                <a:pt x="753" y="61"/>
                              </a:lnTo>
                              <a:lnTo>
                                <a:pt x="676" y="36"/>
                              </a:lnTo>
                              <a:lnTo>
                                <a:pt x="609" y="20"/>
                              </a:lnTo>
                              <a:lnTo>
                                <a:pt x="501" y="0"/>
                              </a:lnTo>
                              <a:lnTo>
                                <a:pt x="420" y="4"/>
                              </a:lnTo>
                              <a:lnTo>
                                <a:pt x="329" y="16"/>
                              </a:lnTo>
                              <a:close/>
                            </a:path>
                          </a:pathLst>
                        </a:custGeom>
                        <a:solidFill>
                          <a:srgbClr val="8080A0"/>
                        </a:solidFill>
                        <a:ln w="9525">
                          <a:solidFill>
                            <a:srgbClr val="000000"/>
                          </a:solidFill>
                          <a:round/>
                          <a:headEnd/>
                          <a:tailEnd/>
                        </a:ln>
                      </p:spPr>
                      <p:txBody>
                        <a:bodyPr/>
                        <a:lstStyle/>
                        <a:p>
                          <a:endParaRPr lang="en-US"/>
                        </a:p>
                      </p:txBody>
                    </p:sp>
                  </p:grpSp>
                </p:grpSp>
              </p:grpSp>
            </p:grpSp>
          </p:grpSp>
          <p:grpSp>
            <p:nvGrpSpPr>
              <p:cNvPr id="299017" name="Group 103">
                <a:extLst>
                  <a:ext uri="{FF2B5EF4-FFF2-40B4-BE49-F238E27FC236}">
                    <a16:creationId xmlns:a16="http://schemas.microsoft.com/office/drawing/2014/main" id="{51D790CB-9F5B-46C8-8039-DA708E8EA97F}"/>
                  </a:ext>
                </a:extLst>
              </p:cNvPr>
              <p:cNvGrpSpPr>
                <a:grpSpLocks/>
              </p:cNvGrpSpPr>
              <p:nvPr/>
            </p:nvGrpSpPr>
            <p:grpSpPr bwMode="auto">
              <a:xfrm>
                <a:off x="4608" y="1897"/>
                <a:ext cx="617" cy="578"/>
                <a:chOff x="4608" y="1897"/>
                <a:chExt cx="617" cy="578"/>
              </a:xfrm>
            </p:grpSpPr>
            <p:grpSp>
              <p:nvGrpSpPr>
                <p:cNvPr id="299018" name="Group 104">
                  <a:extLst>
                    <a:ext uri="{FF2B5EF4-FFF2-40B4-BE49-F238E27FC236}">
                      <a16:creationId xmlns:a16="http://schemas.microsoft.com/office/drawing/2014/main" id="{09A7648A-9CF2-4665-90E1-DD265C4FD7E4}"/>
                    </a:ext>
                  </a:extLst>
                </p:cNvPr>
                <p:cNvGrpSpPr>
                  <a:grpSpLocks/>
                </p:cNvGrpSpPr>
                <p:nvPr/>
              </p:nvGrpSpPr>
              <p:grpSpPr bwMode="auto">
                <a:xfrm>
                  <a:off x="4608" y="1961"/>
                  <a:ext cx="617" cy="317"/>
                  <a:chOff x="4608" y="1961"/>
                  <a:chExt cx="617" cy="317"/>
                </a:xfrm>
              </p:grpSpPr>
              <p:sp>
                <p:nvSpPr>
                  <p:cNvPr id="299022" name="Freeform 105">
                    <a:extLst>
                      <a:ext uri="{FF2B5EF4-FFF2-40B4-BE49-F238E27FC236}">
                        <a16:creationId xmlns:a16="http://schemas.microsoft.com/office/drawing/2014/main" id="{AC9A1D97-E2AB-409E-9D24-A09A300653E7}"/>
                      </a:ext>
                    </a:extLst>
                  </p:cNvPr>
                  <p:cNvSpPr>
                    <a:spLocks/>
                  </p:cNvSpPr>
                  <p:nvPr/>
                </p:nvSpPr>
                <p:spPr bwMode="auto">
                  <a:xfrm>
                    <a:off x="5123" y="2070"/>
                    <a:ext cx="102" cy="208"/>
                  </a:xfrm>
                  <a:custGeom>
                    <a:avLst/>
                    <a:gdLst>
                      <a:gd name="T0" fmla="*/ 7 w 203"/>
                      <a:gd name="T1" fmla="*/ 46 h 208"/>
                      <a:gd name="T2" fmla="*/ 8 w 203"/>
                      <a:gd name="T3" fmla="*/ 38 h 208"/>
                      <a:gd name="T4" fmla="*/ 9 w 203"/>
                      <a:gd name="T5" fmla="*/ 33 h 208"/>
                      <a:gd name="T6" fmla="*/ 10 w 203"/>
                      <a:gd name="T7" fmla="*/ 28 h 208"/>
                      <a:gd name="T8" fmla="*/ 10 w 203"/>
                      <a:gd name="T9" fmla="*/ 28 h 208"/>
                      <a:gd name="T10" fmla="*/ 11 w 203"/>
                      <a:gd name="T11" fmla="*/ 31 h 208"/>
                      <a:gd name="T12" fmla="*/ 12 w 203"/>
                      <a:gd name="T13" fmla="*/ 37 h 208"/>
                      <a:gd name="T14" fmla="*/ 12 w 203"/>
                      <a:gd name="T15" fmla="*/ 45 h 208"/>
                      <a:gd name="T16" fmla="*/ 13 w 203"/>
                      <a:gd name="T17" fmla="*/ 54 h 208"/>
                      <a:gd name="T18" fmla="*/ 13 w 203"/>
                      <a:gd name="T19" fmla="*/ 70 h 208"/>
                      <a:gd name="T20" fmla="*/ 13 w 203"/>
                      <a:gd name="T21" fmla="*/ 88 h 208"/>
                      <a:gd name="T22" fmla="*/ 13 w 203"/>
                      <a:gd name="T23" fmla="*/ 108 h 208"/>
                      <a:gd name="T24" fmla="*/ 13 w 203"/>
                      <a:gd name="T25" fmla="*/ 127 h 208"/>
                      <a:gd name="T26" fmla="*/ 11 w 203"/>
                      <a:gd name="T27" fmla="*/ 150 h 208"/>
                      <a:gd name="T28" fmla="*/ 9 w 203"/>
                      <a:gd name="T29" fmla="*/ 168 h 208"/>
                      <a:gd name="T30" fmla="*/ 7 w 203"/>
                      <a:gd name="T31" fmla="*/ 184 h 208"/>
                      <a:gd name="T32" fmla="*/ 5 w 203"/>
                      <a:gd name="T33" fmla="*/ 199 h 208"/>
                      <a:gd name="T34" fmla="*/ 3 w 203"/>
                      <a:gd name="T35" fmla="*/ 208 h 208"/>
                      <a:gd name="T36" fmla="*/ 2 w 203"/>
                      <a:gd name="T37" fmla="*/ 180 h 208"/>
                      <a:gd name="T38" fmla="*/ 2 w 203"/>
                      <a:gd name="T39" fmla="*/ 160 h 208"/>
                      <a:gd name="T40" fmla="*/ 1 w 203"/>
                      <a:gd name="T41" fmla="*/ 134 h 208"/>
                      <a:gd name="T42" fmla="*/ 1 w 203"/>
                      <a:gd name="T43" fmla="*/ 108 h 208"/>
                      <a:gd name="T44" fmla="*/ 0 w 203"/>
                      <a:gd name="T45" fmla="*/ 83 h 208"/>
                      <a:gd name="T46" fmla="*/ 1 w 203"/>
                      <a:gd name="T47" fmla="*/ 60 h 208"/>
                      <a:gd name="T48" fmla="*/ 1 w 203"/>
                      <a:gd name="T49" fmla="*/ 39 h 208"/>
                      <a:gd name="T50" fmla="*/ 2 w 203"/>
                      <a:gd name="T51" fmla="*/ 22 h 208"/>
                      <a:gd name="T52" fmla="*/ 2 w 203"/>
                      <a:gd name="T53" fmla="*/ 10 h 208"/>
                      <a:gd name="T54" fmla="*/ 3 w 203"/>
                      <a:gd name="T55" fmla="*/ 3 h 208"/>
                      <a:gd name="T56" fmla="*/ 5 w 203"/>
                      <a:gd name="T57" fmla="*/ 0 h 208"/>
                      <a:gd name="T58" fmla="*/ 6 w 203"/>
                      <a:gd name="T59" fmla="*/ 1 h 208"/>
                      <a:gd name="T60" fmla="*/ 6 w 203"/>
                      <a:gd name="T61" fmla="*/ 5 h 208"/>
                      <a:gd name="T62" fmla="*/ 7 w 203"/>
                      <a:gd name="T63" fmla="*/ 12 h 208"/>
                      <a:gd name="T64" fmla="*/ 7 w 203"/>
                      <a:gd name="T65" fmla="*/ 22 h 208"/>
                      <a:gd name="T66" fmla="*/ 7 w 203"/>
                      <a:gd name="T67" fmla="*/ 34 h 208"/>
                      <a:gd name="T68" fmla="*/ 7 w 203"/>
                      <a:gd name="T69" fmla="*/ 46 h 2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208"/>
                      <a:gd name="T107" fmla="*/ 203 w 203"/>
                      <a:gd name="T108" fmla="*/ 208 h 2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208">
                        <a:moveTo>
                          <a:pt x="111" y="46"/>
                        </a:moveTo>
                        <a:lnTo>
                          <a:pt x="120" y="38"/>
                        </a:lnTo>
                        <a:lnTo>
                          <a:pt x="133" y="33"/>
                        </a:lnTo>
                        <a:lnTo>
                          <a:pt x="146" y="28"/>
                        </a:lnTo>
                        <a:lnTo>
                          <a:pt x="156" y="28"/>
                        </a:lnTo>
                        <a:lnTo>
                          <a:pt x="170" y="31"/>
                        </a:lnTo>
                        <a:lnTo>
                          <a:pt x="177" y="37"/>
                        </a:lnTo>
                        <a:lnTo>
                          <a:pt x="187" y="45"/>
                        </a:lnTo>
                        <a:lnTo>
                          <a:pt x="194" y="54"/>
                        </a:lnTo>
                        <a:lnTo>
                          <a:pt x="200" y="70"/>
                        </a:lnTo>
                        <a:lnTo>
                          <a:pt x="203" y="88"/>
                        </a:lnTo>
                        <a:lnTo>
                          <a:pt x="202" y="108"/>
                        </a:lnTo>
                        <a:lnTo>
                          <a:pt x="194" y="127"/>
                        </a:lnTo>
                        <a:lnTo>
                          <a:pt x="173" y="150"/>
                        </a:lnTo>
                        <a:lnTo>
                          <a:pt x="144" y="168"/>
                        </a:lnTo>
                        <a:lnTo>
                          <a:pt x="111" y="184"/>
                        </a:lnTo>
                        <a:lnTo>
                          <a:pt x="74" y="199"/>
                        </a:lnTo>
                        <a:lnTo>
                          <a:pt x="40" y="208"/>
                        </a:lnTo>
                        <a:lnTo>
                          <a:pt x="25" y="180"/>
                        </a:lnTo>
                        <a:lnTo>
                          <a:pt x="17" y="160"/>
                        </a:lnTo>
                        <a:lnTo>
                          <a:pt x="8" y="134"/>
                        </a:lnTo>
                        <a:lnTo>
                          <a:pt x="4" y="108"/>
                        </a:lnTo>
                        <a:lnTo>
                          <a:pt x="0" y="83"/>
                        </a:lnTo>
                        <a:lnTo>
                          <a:pt x="1" y="60"/>
                        </a:lnTo>
                        <a:lnTo>
                          <a:pt x="7" y="39"/>
                        </a:lnTo>
                        <a:lnTo>
                          <a:pt x="20" y="22"/>
                        </a:lnTo>
                        <a:lnTo>
                          <a:pt x="31" y="10"/>
                        </a:lnTo>
                        <a:lnTo>
                          <a:pt x="48" y="3"/>
                        </a:lnTo>
                        <a:lnTo>
                          <a:pt x="66" y="0"/>
                        </a:lnTo>
                        <a:lnTo>
                          <a:pt x="81" y="1"/>
                        </a:lnTo>
                        <a:lnTo>
                          <a:pt x="96" y="5"/>
                        </a:lnTo>
                        <a:lnTo>
                          <a:pt x="104" y="12"/>
                        </a:lnTo>
                        <a:lnTo>
                          <a:pt x="109" y="22"/>
                        </a:lnTo>
                        <a:lnTo>
                          <a:pt x="111" y="34"/>
                        </a:lnTo>
                        <a:lnTo>
                          <a:pt x="111" y="46"/>
                        </a:lnTo>
                        <a:close/>
                      </a:path>
                    </a:pathLst>
                  </a:custGeom>
                  <a:solidFill>
                    <a:srgbClr val="FF0000"/>
                  </a:solidFill>
                  <a:ln w="9525">
                    <a:solidFill>
                      <a:srgbClr val="000000"/>
                    </a:solidFill>
                    <a:round/>
                    <a:headEnd/>
                    <a:tailEnd/>
                  </a:ln>
                </p:spPr>
                <p:txBody>
                  <a:bodyPr/>
                  <a:lstStyle/>
                  <a:p>
                    <a:endParaRPr lang="en-US"/>
                  </a:p>
                </p:txBody>
              </p:sp>
              <p:sp>
                <p:nvSpPr>
                  <p:cNvPr id="299023" name="Freeform 106">
                    <a:extLst>
                      <a:ext uri="{FF2B5EF4-FFF2-40B4-BE49-F238E27FC236}">
                        <a16:creationId xmlns:a16="http://schemas.microsoft.com/office/drawing/2014/main" id="{2D34A0EE-4674-4A4D-B2D9-401E6F59B64E}"/>
                      </a:ext>
                    </a:extLst>
                  </p:cNvPr>
                  <p:cNvSpPr>
                    <a:spLocks/>
                  </p:cNvSpPr>
                  <p:nvPr/>
                </p:nvSpPr>
                <p:spPr bwMode="auto">
                  <a:xfrm>
                    <a:off x="4608" y="1961"/>
                    <a:ext cx="578" cy="231"/>
                  </a:xfrm>
                  <a:custGeom>
                    <a:avLst/>
                    <a:gdLst>
                      <a:gd name="T0" fmla="*/ 0 w 1158"/>
                      <a:gd name="T1" fmla="*/ 0 h 231"/>
                      <a:gd name="T2" fmla="*/ 16 w 1158"/>
                      <a:gd name="T3" fmla="*/ 23 h 231"/>
                      <a:gd name="T4" fmla="*/ 29 w 1158"/>
                      <a:gd name="T5" fmla="*/ 43 h 231"/>
                      <a:gd name="T6" fmla="*/ 34 w 1158"/>
                      <a:gd name="T7" fmla="*/ 74 h 231"/>
                      <a:gd name="T8" fmla="*/ 35 w 1158"/>
                      <a:gd name="T9" fmla="*/ 75 h 231"/>
                      <a:gd name="T10" fmla="*/ 38 w 1158"/>
                      <a:gd name="T11" fmla="*/ 79 h 231"/>
                      <a:gd name="T12" fmla="*/ 52 w 1158"/>
                      <a:gd name="T13" fmla="*/ 120 h 231"/>
                      <a:gd name="T14" fmla="*/ 71 w 1158"/>
                      <a:gd name="T15" fmla="*/ 179 h 231"/>
                      <a:gd name="T16" fmla="*/ 72 w 1158"/>
                      <a:gd name="T17" fmla="*/ 216 h 231"/>
                      <a:gd name="T18" fmla="*/ 70 w 1158"/>
                      <a:gd name="T19" fmla="*/ 231 h 231"/>
                      <a:gd name="T20" fmla="*/ 51 w 1158"/>
                      <a:gd name="T21" fmla="*/ 178 h 231"/>
                      <a:gd name="T22" fmla="*/ 21 w 1158"/>
                      <a:gd name="T23" fmla="*/ 102 h 231"/>
                      <a:gd name="T24" fmla="*/ 0 w 1158"/>
                      <a:gd name="T25" fmla="*/ 28 h 231"/>
                      <a:gd name="T26" fmla="*/ 0 w 1158"/>
                      <a:gd name="T27" fmla="*/ 0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8"/>
                      <a:gd name="T43" fmla="*/ 0 h 231"/>
                      <a:gd name="T44" fmla="*/ 1158 w 115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8" h="231">
                        <a:moveTo>
                          <a:pt x="3" y="0"/>
                        </a:moveTo>
                        <a:lnTo>
                          <a:pt x="260" y="23"/>
                        </a:lnTo>
                        <a:lnTo>
                          <a:pt x="479" y="43"/>
                        </a:lnTo>
                        <a:lnTo>
                          <a:pt x="546" y="74"/>
                        </a:lnTo>
                        <a:lnTo>
                          <a:pt x="572" y="75"/>
                        </a:lnTo>
                        <a:lnTo>
                          <a:pt x="613" y="79"/>
                        </a:lnTo>
                        <a:lnTo>
                          <a:pt x="841" y="120"/>
                        </a:lnTo>
                        <a:lnTo>
                          <a:pt x="1138" y="179"/>
                        </a:lnTo>
                        <a:lnTo>
                          <a:pt x="1158" y="216"/>
                        </a:lnTo>
                        <a:lnTo>
                          <a:pt x="1125" y="231"/>
                        </a:lnTo>
                        <a:lnTo>
                          <a:pt x="830" y="178"/>
                        </a:lnTo>
                        <a:lnTo>
                          <a:pt x="350" y="102"/>
                        </a:lnTo>
                        <a:lnTo>
                          <a:pt x="0" y="28"/>
                        </a:lnTo>
                        <a:lnTo>
                          <a:pt x="3" y="0"/>
                        </a:lnTo>
                        <a:close/>
                      </a:path>
                    </a:pathLst>
                  </a:custGeom>
                  <a:solidFill>
                    <a:srgbClr val="000000"/>
                  </a:solidFill>
                  <a:ln w="9525">
                    <a:solidFill>
                      <a:srgbClr val="000000"/>
                    </a:solidFill>
                    <a:round/>
                    <a:headEnd/>
                    <a:tailEnd/>
                  </a:ln>
                </p:spPr>
                <p:txBody>
                  <a:bodyPr/>
                  <a:lstStyle/>
                  <a:p>
                    <a:endParaRPr lang="en-US"/>
                  </a:p>
                </p:txBody>
              </p:sp>
              <p:sp>
                <p:nvSpPr>
                  <p:cNvPr id="299024" name="Freeform 107">
                    <a:extLst>
                      <a:ext uri="{FF2B5EF4-FFF2-40B4-BE49-F238E27FC236}">
                        <a16:creationId xmlns:a16="http://schemas.microsoft.com/office/drawing/2014/main" id="{F3C1DDE4-EE28-4946-8933-F8160059FD3E}"/>
                      </a:ext>
                    </a:extLst>
                  </p:cNvPr>
                  <p:cNvSpPr>
                    <a:spLocks/>
                  </p:cNvSpPr>
                  <p:nvPr/>
                </p:nvSpPr>
                <p:spPr bwMode="auto">
                  <a:xfrm>
                    <a:off x="4782" y="1962"/>
                    <a:ext cx="121" cy="178"/>
                  </a:xfrm>
                  <a:custGeom>
                    <a:avLst/>
                    <a:gdLst>
                      <a:gd name="T0" fmla="*/ 13 w 243"/>
                      <a:gd name="T1" fmla="*/ 78 h 178"/>
                      <a:gd name="T2" fmla="*/ 12 w 243"/>
                      <a:gd name="T3" fmla="*/ 77 h 178"/>
                      <a:gd name="T4" fmla="*/ 11 w 243"/>
                      <a:gd name="T5" fmla="*/ 70 h 178"/>
                      <a:gd name="T6" fmla="*/ 11 w 243"/>
                      <a:gd name="T7" fmla="*/ 65 h 178"/>
                      <a:gd name="T8" fmla="*/ 10 w 243"/>
                      <a:gd name="T9" fmla="*/ 57 h 178"/>
                      <a:gd name="T10" fmla="*/ 10 w 243"/>
                      <a:gd name="T11" fmla="*/ 49 h 178"/>
                      <a:gd name="T12" fmla="*/ 10 w 243"/>
                      <a:gd name="T13" fmla="*/ 34 h 178"/>
                      <a:gd name="T14" fmla="*/ 9 w 243"/>
                      <a:gd name="T15" fmla="*/ 24 h 178"/>
                      <a:gd name="T16" fmla="*/ 9 w 243"/>
                      <a:gd name="T17" fmla="*/ 20 h 178"/>
                      <a:gd name="T18" fmla="*/ 8 w 243"/>
                      <a:gd name="T19" fmla="*/ 16 h 178"/>
                      <a:gd name="T20" fmla="*/ 7 w 243"/>
                      <a:gd name="T21" fmla="*/ 11 h 178"/>
                      <a:gd name="T22" fmla="*/ 6 w 243"/>
                      <a:gd name="T23" fmla="*/ 3 h 178"/>
                      <a:gd name="T24" fmla="*/ 6 w 243"/>
                      <a:gd name="T25" fmla="*/ 0 h 178"/>
                      <a:gd name="T26" fmla="*/ 5 w 243"/>
                      <a:gd name="T27" fmla="*/ 4 h 178"/>
                      <a:gd name="T28" fmla="*/ 5 w 243"/>
                      <a:gd name="T29" fmla="*/ 11 h 178"/>
                      <a:gd name="T30" fmla="*/ 4 w 243"/>
                      <a:gd name="T31" fmla="*/ 19 h 178"/>
                      <a:gd name="T32" fmla="*/ 4 w 243"/>
                      <a:gd name="T33" fmla="*/ 27 h 178"/>
                      <a:gd name="T34" fmla="*/ 4 w 243"/>
                      <a:gd name="T35" fmla="*/ 19 h 178"/>
                      <a:gd name="T36" fmla="*/ 4 w 243"/>
                      <a:gd name="T37" fmla="*/ 13 h 178"/>
                      <a:gd name="T38" fmla="*/ 3 w 243"/>
                      <a:gd name="T39" fmla="*/ 9 h 178"/>
                      <a:gd name="T40" fmla="*/ 3 w 243"/>
                      <a:gd name="T41" fmla="*/ 9 h 178"/>
                      <a:gd name="T42" fmla="*/ 2 w 243"/>
                      <a:gd name="T43" fmla="*/ 12 h 178"/>
                      <a:gd name="T44" fmla="*/ 2 w 243"/>
                      <a:gd name="T45" fmla="*/ 19 h 178"/>
                      <a:gd name="T46" fmla="*/ 2 w 243"/>
                      <a:gd name="T47" fmla="*/ 30 h 178"/>
                      <a:gd name="T48" fmla="*/ 2 w 243"/>
                      <a:gd name="T49" fmla="*/ 40 h 178"/>
                      <a:gd name="T50" fmla="*/ 2 w 243"/>
                      <a:gd name="T51" fmla="*/ 49 h 178"/>
                      <a:gd name="T52" fmla="*/ 1 w 243"/>
                      <a:gd name="T53" fmla="*/ 39 h 178"/>
                      <a:gd name="T54" fmla="*/ 1 w 243"/>
                      <a:gd name="T55" fmla="*/ 36 h 178"/>
                      <a:gd name="T56" fmla="*/ 0 w 243"/>
                      <a:gd name="T57" fmla="*/ 39 h 178"/>
                      <a:gd name="T58" fmla="*/ 0 w 243"/>
                      <a:gd name="T59" fmla="*/ 46 h 178"/>
                      <a:gd name="T60" fmla="*/ 0 w 243"/>
                      <a:gd name="T61" fmla="*/ 57 h 178"/>
                      <a:gd name="T62" fmla="*/ 0 w 243"/>
                      <a:gd name="T63" fmla="*/ 66 h 178"/>
                      <a:gd name="T64" fmla="*/ 0 w 243"/>
                      <a:gd name="T65" fmla="*/ 78 h 178"/>
                      <a:gd name="T66" fmla="*/ 1 w 243"/>
                      <a:gd name="T67" fmla="*/ 89 h 178"/>
                      <a:gd name="T68" fmla="*/ 2 w 243"/>
                      <a:gd name="T69" fmla="*/ 103 h 178"/>
                      <a:gd name="T70" fmla="*/ 2 w 243"/>
                      <a:gd name="T71" fmla="*/ 118 h 178"/>
                      <a:gd name="T72" fmla="*/ 3 w 243"/>
                      <a:gd name="T73" fmla="*/ 132 h 178"/>
                      <a:gd name="T74" fmla="*/ 4 w 243"/>
                      <a:gd name="T75" fmla="*/ 149 h 178"/>
                      <a:gd name="T76" fmla="*/ 4 w 243"/>
                      <a:gd name="T77" fmla="*/ 162 h 178"/>
                      <a:gd name="T78" fmla="*/ 5 w 243"/>
                      <a:gd name="T79" fmla="*/ 173 h 178"/>
                      <a:gd name="T80" fmla="*/ 6 w 243"/>
                      <a:gd name="T81" fmla="*/ 177 h 178"/>
                      <a:gd name="T82" fmla="*/ 7 w 243"/>
                      <a:gd name="T83" fmla="*/ 176 h 178"/>
                      <a:gd name="T84" fmla="*/ 7 w 243"/>
                      <a:gd name="T85" fmla="*/ 170 h 178"/>
                      <a:gd name="T86" fmla="*/ 8 w 243"/>
                      <a:gd name="T87" fmla="*/ 176 h 178"/>
                      <a:gd name="T88" fmla="*/ 9 w 243"/>
                      <a:gd name="T89" fmla="*/ 178 h 178"/>
                      <a:gd name="T90" fmla="*/ 10 w 243"/>
                      <a:gd name="T91" fmla="*/ 176 h 178"/>
                      <a:gd name="T92" fmla="*/ 10 w 243"/>
                      <a:gd name="T93" fmla="*/ 173 h 178"/>
                      <a:gd name="T94" fmla="*/ 11 w 243"/>
                      <a:gd name="T95" fmla="*/ 166 h 178"/>
                      <a:gd name="T96" fmla="*/ 11 w 243"/>
                      <a:gd name="T97" fmla="*/ 166 h 178"/>
                      <a:gd name="T98" fmla="*/ 12 w 243"/>
                      <a:gd name="T99" fmla="*/ 165 h 178"/>
                      <a:gd name="T100" fmla="*/ 13 w 243"/>
                      <a:gd name="T101" fmla="*/ 158 h 178"/>
                      <a:gd name="T102" fmla="*/ 13 w 243"/>
                      <a:gd name="T103" fmla="*/ 149 h 178"/>
                      <a:gd name="T104" fmla="*/ 14 w 243"/>
                      <a:gd name="T105" fmla="*/ 149 h 178"/>
                      <a:gd name="T106" fmla="*/ 14 w 243"/>
                      <a:gd name="T107" fmla="*/ 145 h 178"/>
                      <a:gd name="T108" fmla="*/ 15 w 243"/>
                      <a:gd name="T109" fmla="*/ 136 h 178"/>
                      <a:gd name="T110" fmla="*/ 13 w 243"/>
                      <a:gd name="T111" fmla="*/ 78 h 1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3"/>
                      <a:gd name="T169" fmla="*/ 0 h 178"/>
                      <a:gd name="T170" fmla="*/ 243 w 243"/>
                      <a:gd name="T171" fmla="*/ 178 h 1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3" h="178">
                        <a:moveTo>
                          <a:pt x="217" y="78"/>
                        </a:moveTo>
                        <a:lnTo>
                          <a:pt x="205" y="77"/>
                        </a:lnTo>
                        <a:lnTo>
                          <a:pt x="191" y="70"/>
                        </a:lnTo>
                        <a:lnTo>
                          <a:pt x="181" y="65"/>
                        </a:lnTo>
                        <a:lnTo>
                          <a:pt x="171" y="57"/>
                        </a:lnTo>
                        <a:lnTo>
                          <a:pt x="167" y="49"/>
                        </a:lnTo>
                        <a:lnTo>
                          <a:pt x="162" y="34"/>
                        </a:lnTo>
                        <a:lnTo>
                          <a:pt x="158" y="24"/>
                        </a:lnTo>
                        <a:lnTo>
                          <a:pt x="147" y="20"/>
                        </a:lnTo>
                        <a:lnTo>
                          <a:pt x="132" y="16"/>
                        </a:lnTo>
                        <a:lnTo>
                          <a:pt x="118" y="11"/>
                        </a:lnTo>
                        <a:lnTo>
                          <a:pt x="105" y="3"/>
                        </a:lnTo>
                        <a:lnTo>
                          <a:pt x="96" y="0"/>
                        </a:lnTo>
                        <a:lnTo>
                          <a:pt x="85" y="4"/>
                        </a:lnTo>
                        <a:lnTo>
                          <a:pt x="81" y="11"/>
                        </a:lnTo>
                        <a:lnTo>
                          <a:pt x="78" y="19"/>
                        </a:lnTo>
                        <a:lnTo>
                          <a:pt x="78" y="27"/>
                        </a:lnTo>
                        <a:lnTo>
                          <a:pt x="72" y="19"/>
                        </a:lnTo>
                        <a:lnTo>
                          <a:pt x="66" y="13"/>
                        </a:lnTo>
                        <a:lnTo>
                          <a:pt x="59" y="9"/>
                        </a:lnTo>
                        <a:lnTo>
                          <a:pt x="52" y="9"/>
                        </a:lnTo>
                        <a:lnTo>
                          <a:pt x="42" y="12"/>
                        </a:lnTo>
                        <a:lnTo>
                          <a:pt x="35" y="19"/>
                        </a:lnTo>
                        <a:lnTo>
                          <a:pt x="32" y="30"/>
                        </a:lnTo>
                        <a:lnTo>
                          <a:pt x="33" y="40"/>
                        </a:lnTo>
                        <a:lnTo>
                          <a:pt x="38" y="49"/>
                        </a:lnTo>
                        <a:lnTo>
                          <a:pt x="28" y="39"/>
                        </a:lnTo>
                        <a:lnTo>
                          <a:pt x="18" y="36"/>
                        </a:lnTo>
                        <a:lnTo>
                          <a:pt x="9" y="39"/>
                        </a:lnTo>
                        <a:lnTo>
                          <a:pt x="3" y="46"/>
                        </a:lnTo>
                        <a:lnTo>
                          <a:pt x="0" y="57"/>
                        </a:lnTo>
                        <a:lnTo>
                          <a:pt x="2" y="66"/>
                        </a:lnTo>
                        <a:lnTo>
                          <a:pt x="9" y="78"/>
                        </a:lnTo>
                        <a:lnTo>
                          <a:pt x="23" y="89"/>
                        </a:lnTo>
                        <a:lnTo>
                          <a:pt x="33" y="103"/>
                        </a:lnTo>
                        <a:lnTo>
                          <a:pt x="43" y="118"/>
                        </a:lnTo>
                        <a:lnTo>
                          <a:pt x="52" y="132"/>
                        </a:lnTo>
                        <a:lnTo>
                          <a:pt x="64" y="149"/>
                        </a:lnTo>
                        <a:lnTo>
                          <a:pt x="78" y="162"/>
                        </a:lnTo>
                        <a:lnTo>
                          <a:pt x="94" y="173"/>
                        </a:lnTo>
                        <a:lnTo>
                          <a:pt x="105" y="177"/>
                        </a:lnTo>
                        <a:lnTo>
                          <a:pt x="116" y="176"/>
                        </a:lnTo>
                        <a:lnTo>
                          <a:pt x="125" y="170"/>
                        </a:lnTo>
                        <a:lnTo>
                          <a:pt x="134" y="176"/>
                        </a:lnTo>
                        <a:lnTo>
                          <a:pt x="149" y="178"/>
                        </a:lnTo>
                        <a:lnTo>
                          <a:pt x="162" y="176"/>
                        </a:lnTo>
                        <a:lnTo>
                          <a:pt x="174" y="173"/>
                        </a:lnTo>
                        <a:lnTo>
                          <a:pt x="178" y="166"/>
                        </a:lnTo>
                        <a:lnTo>
                          <a:pt x="188" y="166"/>
                        </a:lnTo>
                        <a:lnTo>
                          <a:pt x="200" y="165"/>
                        </a:lnTo>
                        <a:lnTo>
                          <a:pt x="210" y="158"/>
                        </a:lnTo>
                        <a:lnTo>
                          <a:pt x="217" y="149"/>
                        </a:lnTo>
                        <a:lnTo>
                          <a:pt x="224" y="149"/>
                        </a:lnTo>
                        <a:lnTo>
                          <a:pt x="235" y="145"/>
                        </a:lnTo>
                        <a:lnTo>
                          <a:pt x="243" y="136"/>
                        </a:lnTo>
                        <a:lnTo>
                          <a:pt x="217" y="78"/>
                        </a:lnTo>
                        <a:close/>
                      </a:path>
                    </a:pathLst>
                  </a:custGeom>
                  <a:solidFill>
                    <a:srgbClr val="FFA080"/>
                  </a:solidFill>
                  <a:ln w="9525">
                    <a:solidFill>
                      <a:srgbClr val="000000"/>
                    </a:solidFill>
                    <a:round/>
                    <a:headEnd/>
                    <a:tailEnd/>
                  </a:ln>
                </p:spPr>
                <p:txBody>
                  <a:bodyPr/>
                  <a:lstStyle/>
                  <a:p>
                    <a:endParaRPr lang="en-US"/>
                  </a:p>
                </p:txBody>
              </p:sp>
            </p:grpSp>
            <p:grpSp>
              <p:nvGrpSpPr>
                <p:cNvPr id="299019" name="Group 108">
                  <a:extLst>
                    <a:ext uri="{FF2B5EF4-FFF2-40B4-BE49-F238E27FC236}">
                      <a16:creationId xmlns:a16="http://schemas.microsoft.com/office/drawing/2014/main" id="{55C7580A-2405-48AB-9342-AC3033E1E78C}"/>
                    </a:ext>
                  </a:extLst>
                </p:cNvPr>
                <p:cNvGrpSpPr>
                  <a:grpSpLocks/>
                </p:cNvGrpSpPr>
                <p:nvPr/>
              </p:nvGrpSpPr>
              <p:grpSpPr bwMode="auto">
                <a:xfrm>
                  <a:off x="5009" y="1897"/>
                  <a:ext cx="172" cy="578"/>
                  <a:chOff x="5009" y="1897"/>
                  <a:chExt cx="172" cy="578"/>
                </a:xfrm>
              </p:grpSpPr>
              <p:sp>
                <p:nvSpPr>
                  <p:cNvPr id="299020" name="Freeform 109">
                    <a:extLst>
                      <a:ext uri="{FF2B5EF4-FFF2-40B4-BE49-F238E27FC236}">
                        <a16:creationId xmlns:a16="http://schemas.microsoft.com/office/drawing/2014/main" id="{B812A4A7-5D49-4C3E-9A4A-2885F0C702E5}"/>
                      </a:ext>
                    </a:extLst>
                  </p:cNvPr>
                  <p:cNvSpPr>
                    <a:spLocks/>
                  </p:cNvSpPr>
                  <p:nvPr/>
                </p:nvSpPr>
                <p:spPr bwMode="auto">
                  <a:xfrm>
                    <a:off x="5009" y="1897"/>
                    <a:ext cx="172" cy="578"/>
                  </a:xfrm>
                  <a:custGeom>
                    <a:avLst/>
                    <a:gdLst>
                      <a:gd name="T0" fmla="*/ 17 w 344"/>
                      <a:gd name="T1" fmla="*/ 4 h 578"/>
                      <a:gd name="T2" fmla="*/ 14 w 344"/>
                      <a:gd name="T3" fmla="*/ 57 h 578"/>
                      <a:gd name="T4" fmla="*/ 15 w 344"/>
                      <a:gd name="T5" fmla="*/ 91 h 578"/>
                      <a:gd name="T6" fmla="*/ 10 w 344"/>
                      <a:gd name="T7" fmla="*/ 115 h 578"/>
                      <a:gd name="T8" fmla="*/ 6 w 344"/>
                      <a:gd name="T9" fmla="*/ 170 h 578"/>
                      <a:gd name="T10" fmla="*/ 4 w 344"/>
                      <a:gd name="T11" fmla="*/ 214 h 578"/>
                      <a:gd name="T12" fmla="*/ 3 w 344"/>
                      <a:gd name="T13" fmla="*/ 287 h 578"/>
                      <a:gd name="T14" fmla="*/ 1 w 344"/>
                      <a:gd name="T15" fmla="*/ 361 h 578"/>
                      <a:gd name="T16" fmla="*/ 0 w 344"/>
                      <a:gd name="T17" fmla="*/ 392 h 578"/>
                      <a:gd name="T18" fmla="*/ 2 w 344"/>
                      <a:gd name="T19" fmla="*/ 578 h 578"/>
                      <a:gd name="T20" fmla="*/ 10 w 344"/>
                      <a:gd name="T21" fmla="*/ 396 h 578"/>
                      <a:gd name="T22" fmla="*/ 8 w 344"/>
                      <a:gd name="T23" fmla="*/ 339 h 578"/>
                      <a:gd name="T24" fmla="*/ 10 w 344"/>
                      <a:gd name="T25" fmla="*/ 287 h 578"/>
                      <a:gd name="T26" fmla="*/ 11 w 344"/>
                      <a:gd name="T27" fmla="*/ 222 h 578"/>
                      <a:gd name="T28" fmla="*/ 12 w 344"/>
                      <a:gd name="T29" fmla="*/ 199 h 578"/>
                      <a:gd name="T30" fmla="*/ 16 w 344"/>
                      <a:gd name="T31" fmla="*/ 169 h 578"/>
                      <a:gd name="T32" fmla="*/ 18 w 344"/>
                      <a:gd name="T33" fmla="*/ 114 h 578"/>
                      <a:gd name="T34" fmla="*/ 21 w 344"/>
                      <a:gd name="T35" fmla="*/ 85 h 578"/>
                      <a:gd name="T36" fmla="*/ 22 w 344"/>
                      <a:gd name="T37" fmla="*/ 46 h 578"/>
                      <a:gd name="T38" fmla="*/ 20 w 344"/>
                      <a:gd name="T39" fmla="*/ 0 h 578"/>
                      <a:gd name="T40" fmla="*/ 17 w 344"/>
                      <a:gd name="T41" fmla="*/ 4 h 5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4"/>
                      <a:gd name="T64" fmla="*/ 0 h 578"/>
                      <a:gd name="T65" fmla="*/ 344 w 344"/>
                      <a:gd name="T66" fmla="*/ 578 h 5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4" h="578">
                        <a:moveTo>
                          <a:pt x="258" y="4"/>
                        </a:moveTo>
                        <a:lnTo>
                          <a:pt x="226" y="57"/>
                        </a:lnTo>
                        <a:lnTo>
                          <a:pt x="231" y="91"/>
                        </a:lnTo>
                        <a:lnTo>
                          <a:pt x="160" y="115"/>
                        </a:lnTo>
                        <a:lnTo>
                          <a:pt x="90" y="170"/>
                        </a:lnTo>
                        <a:lnTo>
                          <a:pt x="52" y="214"/>
                        </a:lnTo>
                        <a:lnTo>
                          <a:pt x="37" y="287"/>
                        </a:lnTo>
                        <a:lnTo>
                          <a:pt x="7" y="361"/>
                        </a:lnTo>
                        <a:lnTo>
                          <a:pt x="0" y="392"/>
                        </a:lnTo>
                        <a:lnTo>
                          <a:pt x="30" y="578"/>
                        </a:lnTo>
                        <a:lnTo>
                          <a:pt x="150" y="396"/>
                        </a:lnTo>
                        <a:lnTo>
                          <a:pt x="127" y="339"/>
                        </a:lnTo>
                        <a:lnTo>
                          <a:pt x="150" y="287"/>
                        </a:lnTo>
                        <a:lnTo>
                          <a:pt x="176" y="222"/>
                        </a:lnTo>
                        <a:lnTo>
                          <a:pt x="188" y="199"/>
                        </a:lnTo>
                        <a:lnTo>
                          <a:pt x="246" y="169"/>
                        </a:lnTo>
                        <a:lnTo>
                          <a:pt x="286" y="114"/>
                        </a:lnTo>
                        <a:lnTo>
                          <a:pt x="325" y="85"/>
                        </a:lnTo>
                        <a:lnTo>
                          <a:pt x="344" y="46"/>
                        </a:lnTo>
                        <a:lnTo>
                          <a:pt x="308" y="0"/>
                        </a:lnTo>
                        <a:lnTo>
                          <a:pt x="258" y="4"/>
                        </a:lnTo>
                        <a:close/>
                      </a:path>
                    </a:pathLst>
                  </a:custGeom>
                  <a:solidFill>
                    <a:srgbClr val="006080"/>
                  </a:solidFill>
                  <a:ln w="9525">
                    <a:solidFill>
                      <a:srgbClr val="000000"/>
                    </a:solidFill>
                    <a:round/>
                    <a:headEnd/>
                    <a:tailEnd/>
                  </a:ln>
                </p:spPr>
                <p:txBody>
                  <a:bodyPr/>
                  <a:lstStyle/>
                  <a:p>
                    <a:endParaRPr lang="en-US"/>
                  </a:p>
                </p:txBody>
              </p:sp>
              <p:sp>
                <p:nvSpPr>
                  <p:cNvPr id="299021" name="Freeform 110">
                    <a:extLst>
                      <a:ext uri="{FF2B5EF4-FFF2-40B4-BE49-F238E27FC236}">
                        <a16:creationId xmlns:a16="http://schemas.microsoft.com/office/drawing/2014/main" id="{31026EF0-968C-426C-B6EC-4AD2455A3D20}"/>
                      </a:ext>
                    </a:extLst>
                  </p:cNvPr>
                  <p:cNvSpPr>
                    <a:spLocks/>
                  </p:cNvSpPr>
                  <p:nvPr/>
                </p:nvSpPr>
                <p:spPr bwMode="auto">
                  <a:xfrm>
                    <a:off x="5127" y="1993"/>
                    <a:ext cx="24" cy="12"/>
                  </a:xfrm>
                  <a:custGeom>
                    <a:avLst/>
                    <a:gdLst>
                      <a:gd name="T0" fmla="*/ 0 w 49"/>
                      <a:gd name="T1" fmla="*/ 0 h 12"/>
                      <a:gd name="T2" fmla="*/ 1 w 49"/>
                      <a:gd name="T3" fmla="*/ 12 h 12"/>
                      <a:gd name="T4" fmla="*/ 3 w 49"/>
                      <a:gd name="T5" fmla="*/ 9 h 12"/>
                      <a:gd name="T6" fmla="*/ 0 60000 65536"/>
                      <a:gd name="T7" fmla="*/ 0 60000 65536"/>
                      <a:gd name="T8" fmla="*/ 0 60000 65536"/>
                      <a:gd name="T9" fmla="*/ 0 w 49"/>
                      <a:gd name="T10" fmla="*/ 0 h 12"/>
                      <a:gd name="T11" fmla="*/ 49 w 49"/>
                      <a:gd name="T12" fmla="*/ 12 h 12"/>
                    </a:gdLst>
                    <a:ahLst/>
                    <a:cxnLst>
                      <a:cxn ang="T6">
                        <a:pos x="T0" y="T1"/>
                      </a:cxn>
                      <a:cxn ang="T7">
                        <a:pos x="T2" y="T3"/>
                      </a:cxn>
                      <a:cxn ang="T8">
                        <a:pos x="T4" y="T5"/>
                      </a:cxn>
                    </a:cxnLst>
                    <a:rect l="T9" t="T10" r="T11" b="T12"/>
                    <a:pathLst>
                      <a:path w="49" h="12">
                        <a:moveTo>
                          <a:pt x="0" y="0"/>
                        </a:moveTo>
                        <a:lnTo>
                          <a:pt x="26" y="12"/>
                        </a:lnTo>
                        <a:lnTo>
                          <a:pt x="49" y="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pic>
        <p:nvPicPr>
          <p:cNvPr id="111" name="Obrázek 1">
            <a:extLst>
              <a:ext uri="{FF2B5EF4-FFF2-40B4-BE49-F238E27FC236}">
                <a16:creationId xmlns:a16="http://schemas.microsoft.com/office/drawing/2014/main" id="{1C5846F8-B335-472F-8A73-3E9EE91D1D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9A35B4DE-BF19-4943-B06D-0294C30B3D5C}"/>
              </a:ext>
            </a:extLst>
          </p:cNvPr>
          <p:cNvSpPr>
            <a:spLocks noGrp="1" noChangeArrowheads="1"/>
          </p:cNvSpPr>
          <p:nvPr>
            <p:ph type="title"/>
          </p:nvPr>
        </p:nvSpPr>
        <p:spPr>
          <a:xfrm>
            <a:off x="1771650" y="200026"/>
            <a:ext cx="8667750" cy="771525"/>
          </a:xfrm>
          <a:noFill/>
          <a:ln>
            <a:solidFill>
              <a:schemeClr val="tx1"/>
            </a:solidFill>
          </a:ln>
        </p:spPr>
        <p:txBody>
          <a:bodyPr/>
          <a:lstStyle/>
          <a:p>
            <a:pPr eaLnBrk="1" hangingPunct="1"/>
            <a:r>
              <a:rPr lang="en-US" altLang="en-US" sz="4000" dirty="0">
                <a:latin typeface="Times New Roman" panose="02020603050405020304" pitchFamily="18" charset="0"/>
                <a:cs typeface="Times New Roman" panose="02020603050405020304" pitchFamily="18" charset="0"/>
              </a:rPr>
              <a:t>Five  Forces Model  of  Competition</a:t>
            </a:r>
          </a:p>
        </p:txBody>
      </p:sp>
      <p:sp>
        <p:nvSpPr>
          <p:cNvPr id="300035" name="AutoShape 3">
            <a:extLst>
              <a:ext uri="{FF2B5EF4-FFF2-40B4-BE49-F238E27FC236}">
                <a16:creationId xmlns:a16="http://schemas.microsoft.com/office/drawing/2014/main" id="{75E771D5-62DF-4596-80F5-9FDA2B4D685C}"/>
              </a:ext>
            </a:extLst>
          </p:cNvPr>
          <p:cNvSpPr>
            <a:spLocks noChangeArrowheads="1"/>
          </p:cNvSpPr>
          <p:nvPr/>
        </p:nvSpPr>
        <p:spPr bwMode="auto">
          <a:xfrm rot="10800000" flipH="1" flipV="1">
            <a:off x="4792664" y="1219201"/>
            <a:ext cx="2587625" cy="1617663"/>
          </a:xfrm>
          <a:prstGeom prst="downArrowCallout">
            <a:avLst>
              <a:gd name="adj1" fmla="val 39990"/>
              <a:gd name="adj2" fmla="val 39990"/>
              <a:gd name="adj3" fmla="val 16667"/>
              <a:gd name="adj4" fmla="val 66667"/>
            </a:avLst>
          </a:prstGeom>
          <a:noFill/>
          <a:ln w="12700">
            <a:solidFill>
              <a:schemeClr val="tx1"/>
            </a:solidFill>
            <a:miter lim="800000"/>
            <a:headEnd/>
            <a:tailEnd/>
          </a:ln>
        </p:spPr>
        <p:txBody>
          <a:bodyPr wrap="none"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9pPr>
          </a:lstStyle>
          <a:p>
            <a:pPr algn="ct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Substitute Products</a:t>
            </a:r>
          </a:p>
          <a:p>
            <a:pPr algn="ct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(of firms in</a:t>
            </a:r>
          </a:p>
          <a:p>
            <a:pPr algn="ct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other industries)</a:t>
            </a:r>
          </a:p>
        </p:txBody>
      </p:sp>
      <p:sp>
        <p:nvSpPr>
          <p:cNvPr id="300036" name="AutoShape 4">
            <a:extLst>
              <a:ext uri="{FF2B5EF4-FFF2-40B4-BE49-F238E27FC236}">
                <a16:creationId xmlns:a16="http://schemas.microsoft.com/office/drawing/2014/main" id="{4E5DB6DE-E1D6-452A-A0C6-8929C41C9649}"/>
              </a:ext>
            </a:extLst>
          </p:cNvPr>
          <p:cNvSpPr>
            <a:spLocks noChangeArrowheads="1"/>
          </p:cNvSpPr>
          <p:nvPr/>
        </p:nvSpPr>
        <p:spPr bwMode="auto">
          <a:xfrm>
            <a:off x="1809750" y="2903538"/>
            <a:ext cx="2438400" cy="1809750"/>
          </a:xfrm>
          <a:prstGeom prst="rightArrowCallout">
            <a:avLst>
              <a:gd name="adj1" fmla="val 25000"/>
              <a:gd name="adj2" fmla="val 25000"/>
              <a:gd name="adj3" fmla="val 22456"/>
              <a:gd name="adj4" fmla="val 66667"/>
            </a:avLst>
          </a:prstGeom>
          <a:noFill/>
          <a:ln w="12700">
            <a:solidFill>
              <a:schemeClr val="tx1"/>
            </a:solidFill>
            <a:miter lim="800000"/>
            <a:headEnd/>
            <a:tailEnd/>
          </a:ln>
        </p:spPr>
        <p:txBody>
          <a:bodyPr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9pPr>
          </a:lstStyle>
          <a:p>
            <a:pPr algn="ctr">
              <a:spcBef>
                <a:spcPct val="0"/>
              </a:spcBef>
              <a:buClrTx/>
              <a:buFontTx/>
              <a:buNone/>
            </a:pPr>
            <a:r>
              <a:rPr lang="en-US" altLang="en-US" sz="2000" dirty="0">
                <a:latin typeface="Times New Roman" panose="02020603050405020304" pitchFamily="18" charset="0"/>
                <a:cs typeface="Times New Roman" panose="02020603050405020304" pitchFamily="18" charset="0"/>
              </a:rPr>
              <a:t>Suppliers of Key Inputs</a:t>
            </a:r>
          </a:p>
        </p:txBody>
      </p:sp>
      <p:sp>
        <p:nvSpPr>
          <p:cNvPr id="300037" name="AutoShape 5">
            <a:extLst>
              <a:ext uri="{FF2B5EF4-FFF2-40B4-BE49-F238E27FC236}">
                <a16:creationId xmlns:a16="http://schemas.microsoft.com/office/drawing/2014/main" id="{9D7F8C3D-C517-42A1-A3EC-18E9D247C078}"/>
              </a:ext>
            </a:extLst>
          </p:cNvPr>
          <p:cNvSpPr>
            <a:spLocks noChangeArrowheads="1"/>
          </p:cNvSpPr>
          <p:nvPr/>
        </p:nvSpPr>
        <p:spPr bwMode="auto">
          <a:xfrm>
            <a:off x="7924800" y="2916238"/>
            <a:ext cx="2476500" cy="1784350"/>
          </a:xfrm>
          <a:prstGeom prst="leftArrowCallout">
            <a:avLst>
              <a:gd name="adj1" fmla="val 25000"/>
              <a:gd name="adj2" fmla="val 25000"/>
              <a:gd name="adj3" fmla="val 23132"/>
              <a:gd name="adj4" fmla="val 66667"/>
            </a:avLst>
          </a:prstGeom>
          <a:noFill/>
          <a:ln w="12700">
            <a:solidFill>
              <a:schemeClr val="tx1"/>
            </a:solidFill>
            <a:miter lim="800000"/>
            <a:headEnd/>
            <a:tailEnd/>
          </a:ln>
        </p:spPr>
        <p:txBody>
          <a:bodyPr wrap="none"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9pPr>
          </a:lstStyle>
          <a:p>
            <a:pPr algn="ctr">
              <a:spcBef>
                <a:spcPct val="0"/>
              </a:spcBef>
              <a:buClrTx/>
              <a:buFontTx/>
              <a:buNone/>
            </a:pPr>
            <a:r>
              <a:rPr lang="en-US" altLang="en-US" sz="2000">
                <a:latin typeface="Times New Roman" panose="02020603050405020304" pitchFamily="18" charset="0"/>
                <a:cs typeface="Times New Roman" panose="02020603050405020304" pitchFamily="18" charset="0"/>
              </a:rPr>
              <a:t>Buyers</a:t>
            </a:r>
          </a:p>
        </p:txBody>
      </p:sp>
      <p:sp>
        <p:nvSpPr>
          <p:cNvPr id="300038" name="AutoShape 6">
            <a:extLst>
              <a:ext uri="{FF2B5EF4-FFF2-40B4-BE49-F238E27FC236}">
                <a16:creationId xmlns:a16="http://schemas.microsoft.com/office/drawing/2014/main" id="{7814442D-C984-423C-BC4F-B8745BAEA681}"/>
              </a:ext>
            </a:extLst>
          </p:cNvPr>
          <p:cNvSpPr>
            <a:spLocks noChangeArrowheads="1"/>
          </p:cNvSpPr>
          <p:nvPr/>
        </p:nvSpPr>
        <p:spPr bwMode="auto">
          <a:xfrm>
            <a:off x="4800600" y="4781551"/>
            <a:ext cx="2571750" cy="1666875"/>
          </a:xfrm>
          <a:prstGeom prst="upArrowCallout">
            <a:avLst>
              <a:gd name="adj1" fmla="val 38571"/>
              <a:gd name="adj2" fmla="val 38571"/>
              <a:gd name="adj3" fmla="val 16667"/>
              <a:gd name="adj4" fmla="val 66667"/>
            </a:avLst>
          </a:prstGeom>
          <a:noFill/>
          <a:ln w="12700">
            <a:solidFill>
              <a:schemeClr val="tx1"/>
            </a:solidFill>
            <a:miter lim="800000"/>
            <a:headEnd/>
            <a:tailEnd/>
          </a:ln>
        </p:spPr>
        <p:txBody>
          <a:bodyPr wrap="none"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9pPr>
          </a:lstStyle>
          <a:p>
            <a:pPr algn="ctr">
              <a:spcBef>
                <a:spcPct val="0"/>
              </a:spcBef>
              <a:buClrTx/>
              <a:buFontTx/>
              <a:buNone/>
            </a:pPr>
            <a:r>
              <a:rPr lang="en-US" altLang="en-US" sz="2000">
                <a:latin typeface="Times New Roman" panose="02020603050405020304" pitchFamily="18" charset="0"/>
                <a:cs typeface="Times New Roman" panose="02020603050405020304" pitchFamily="18" charset="0"/>
              </a:rPr>
              <a:t>Potential</a:t>
            </a:r>
          </a:p>
          <a:p>
            <a:pPr algn="ct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New</a:t>
            </a:r>
          </a:p>
          <a:p>
            <a:pPr algn="ct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Entrants</a:t>
            </a:r>
          </a:p>
        </p:txBody>
      </p:sp>
      <p:sp>
        <p:nvSpPr>
          <p:cNvPr id="300039" name="AutoShape 7">
            <a:extLst>
              <a:ext uri="{FF2B5EF4-FFF2-40B4-BE49-F238E27FC236}">
                <a16:creationId xmlns:a16="http://schemas.microsoft.com/office/drawing/2014/main" id="{BC7A9CCC-39CE-4625-9F2C-07D5925D7DB7}"/>
              </a:ext>
            </a:extLst>
          </p:cNvPr>
          <p:cNvSpPr>
            <a:spLocks noChangeArrowheads="1"/>
          </p:cNvSpPr>
          <p:nvPr/>
        </p:nvSpPr>
        <p:spPr bwMode="auto">
          <a:xfrm>
            <a:off x="4281489" y="2887663"/>
            <a:ext cx="3609975" cy="1841500"/>
          </a:xfrm>
          <a:prstGeom prst="leftRightArrowCallout">
            <a:avLst>
              <a:gd name="adj1" fmla="val 25000"/>
              <a:gd name="adj2" fmla="val 25000"/>
              <a:gd name="adj3" fmla="val 24504"/>
              <a:gd name="adj4" fmla="val 50000"/>
            </a:avLst>
          </a:prstGeom>
          <a:noFill/>
          <a:ln w="12700">
            <a:solidFill>
              <a:schemeClr val="tx1"/>
            </a:solidFill>
            <a:miter lim="800000"/>
            <a:headEnd/>
            <a:tailEnd/>
          </a:ln>
        </p:spPr>
        <p:txBody>
          <a:bodyPr wrap="none" lIns="90488" tIns="44450" rIns="90488" bIns="44450" anchor="ctr"/>
          <a:lstStyle>
            <a:lvl1pPr>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1pPr>
            <a:lvl2pPr marL="742950" indent="-285750">
              <a:spcBef>
                <a:spcPct val="20000"/>
              </a:spcBef>
              <a:buClr>
                <a:srgbClr val="CC0000"/>
              </a:buClr>
              <a:buSzPct val="95000"/>
              <a:buFont typeface="Wingdings" panose="05000000000000000000" pitchFamily="2" charset="2"/>
              <a:buChar char="è"/>
              <a:defRPr sz="2800">
                <a:solidFill>
                  <a:schemeClr val="tx1"/>
                </a:solidFill>
                <a:latin typeface="Arial" panose="020B0604020202020204" pitchFamily="34" charset="0"/>
              </a:defRPr>
            </a:lvl2pPr>
            <a:lvl3pPr marL="1143000" indent="-228600">
              <a:spcBef>
                <a:spcPct val="20000"/>
              </a:spcBef>
              <a:buClr>
                <a:srgbClr val="CC0000"/>
              </a:buClr>
              <a:buSzPct val="80000"/>
              <a:buFont typeface="Wingdings" panose="05000000000000000000" pitchFamily="2" charset="2"/>
              <a:buChar char="l"/>
              <a:defRPr sz="2800">
                <a:solidFill>
                  <a:schemeClr val="tx1"/>
                </a:solidFill>
                <a:latin typeface="Arial" panose="020B0604020202020204" pitchFamily="34" charset="0"/>
              </a:defRPr>
            </a:lvl3pPr>
            <a:lvl4pPr marL="1600200" indent="-228600">
              <a:spcBef>
                <a:spcPct val="20000"/>
              </a:spcBef>
              <a:buClr>
                <a:srgbClr val="CC0000"/>
              </a:buClr>
              <a:buSzPct val="90000"/>
              <a:buFont typeface="Wingdings" panose="05000000000000000000" pitchFamily="2" charset="2"/>
              <a:buChar char="ü"/>
              <a:defRPr sz="2800">
                <a:solidFill>
                  <a:schemeClr val="tx1"/>
                </a:solidFill>
                <a:latin typeface="Arial" panose="020B0604020202020204" pitchFamily="34" charset="0"/>
              </a:defRPr>
            </a:lvl4pPr>
            <a:lvl5pPr marL="2057400" indent="-228600">
              <a:spcBef>
                <a:spcPct val="20000"/>
              </a:spcBef>
              <a:buClr>
                <a:srgbClr val="CC0000"/>
              </a:buClr>
              <a:buSzPct val="8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0000"/>
              </a:buClr>
              <a:buSzPct val="85000"/>
              <a:buChar char="–"/>
              <a:defRPr sz="2800">
                <a:solidFill>
                  <a:schemeClr val="tx1"/>
                </a:solidFill>
                <a:latin typeface="Arial" panose="020B0604020202020204" pitchFamily="34" charset="0"/>
              </a:defRPr>
            </a:lvl9pPr>
          </a:lstStyle>
          <a:p>
            <a:pPr algn="ct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Rivalry</a:t>
            </a:r>
          </a:p>
          <a:p>
            <a:pPr algn="ct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Among</a:t>
            </a:r>
          </a:p>
          <a:p>
            <a:pPr algn="ct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Competing</a:t>
            </a:r>
          </a:p>
          <a:p>
            <a:pPr algn="ct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Sellers</a:t>
            </a:r>
          </a:p>
        </p:txBody>
      </p:sp>
      <p:sp>
        <p:nvSpPr>
          <p:cNvPr id="300040" name="Freeform 8">
            <a:extLst>
              <a:ext uri="{FF2B5EF4-FFF2-40B4-BE49-F238E27FC236}">
                <a16:creationId xmlns:a16="http://schemas.microsoft.com/office/drawing/2014/main" id="{4E3DC5F7-BBD8-4E29-ADE3-0BD4F0173EE4}"/>
              </a:ext>
            </a:extLst>
          </p:cNvPr>
          <p:cNvSpPr>
            <a:spLocks/>
          </p:cNvSpPr>
          <p:nvPr/>
        </p:nvSpPr>
        <p:spPr bwMode="auto">
          <a:xfrm>
            <a:off x="6642100" y="4184651"/>
            <a:ext cx="293688" cy="479425"/>
          </a:xfrm>
          <a:custGeom>
            <a:avLst/>
            <a:gdLst>
              <a:gd name="T0" fmla="*/ 2147483646 w 351"/>
              <a:gd name="T1" fmla="*/ 2147483646 h 402"/>
              <a:gd name="T2" fmla="*/ 2147483646 w 351"/>
              <a:gd name="T3" fmla="*/ 0 h 402"/>
              <a:gd name="T4" fmla="*/ 2147483646 w 351"/>
              <a:gd name="T5" fmla="*/ 2147483646 h 402"/>
              <a:gd name="T6" fmla="*/ 2147483646 w 351"/>
              <a:gd name="T7" fmla="*/ 2147483646 h 402"/>
              <a:gd name="T8" fmla="*/ 2147483646 w 351"/>
              <a:gd name="T9" fmla="*/ 2147483646 h 402"/>
              <a:gd name="T10" fmla="*/ 2147483646 w 351"/>
              <a:gd name="T11" fmla="*/ 2147483646 h 402"/>
              <a:gd name="T12" fmla="*/ 2147483646 w 351"/>
              <a:gd name="T13" fmla="*/ 2147483646 h 402"/>
              <a:gd name="T14" fmla="*/ 2147483646 w 351"/>
              <a:gd name="T15" fmla="*/ 2147483646 h 402"/>
              <a:gd name="T16" fmla="*/ 2147483646 w 351"/>
              <a:gd name="T17" fmla="*/ 2147483646 h 402"/>
              <a:gd name="T18" fmla="*/ 0 w 351"/>
              <a:gd name="T19" fmla="*/ 2147483646 h 402"/>
              <a:gd name="T20" fmla="*/ 0 w 351"/>
              <a:gd name="T21" fmla="*/ 2147483646 h 402"/>
              <a:gd name="T22" fmla="*/ 2147483646 w 351"/>
              <a:gd name="T23" fmla="*/ 2147483646 h 402"/>
              <a:gd name="T24" fmla="*/ 2147483646 w 351"/>
              <a:gd name="T25" fmla="*/ 2147483646 h 402"/>
              <a:gd name="T26" fmla="*/ 2147483646 w 351"/>
              <a:gd name="T27" fmla="*/ 2147483646 h 402"/>
              <a:gd name="T28" fmla="*/ 2147483646 w 351"/>
              <a:gd name="T29" fmla="*/ 2147483646 h 402"/>
              <a:gd name="T30" fmla="*/ 2147483646 w 351"/>
              <a:gd name="T31" fmla="*/ 2147483646 h 402"/>
              <a:gd name="T32" fmla="*/ 2147483646 w 351"/>
              <a:gd name="T33" fmla="*/ 2147483646 h 402"/>
              <a:gd name="T34" fmla="*/ 2147483646 w 351"/>
              <a:gd name="T35" fmla="*/ 2147483646 h 402"/>
              <a:gd name="T36" fmla="*/ 2147483646 w 351"/>
              <a:gd name="T37" fmla="*/ 2147483646 h 402"/>
              <a:gd name="T38" fmla="*/ 2147483646 w 351"/>
              <a:gd name="T39" fmla="*/ 2147483646 h 402"/>
              <a:gd name="T40" fmla="*/ 2147483646 w 351"/>
              <a:gd name="T41" fmla="*/ 2147483646 h 402"/>
              <a:gd name="T42" fmla="*/ 2147483646 w 351"/>
              <a:gd name="T43" fmla="*/ 2147483646 h 402"/>
              <a:gd name="T44" fmla="*/ 2147483646 w 351"/>
              <a:gd name="T45" fmla="*/ 2147483646 h 402"/>
              <a:gd name="T46" fmla="*/ 2147483646 w 351"/>
              <a:gd name="T47" fmla="*/ 2147483646 h 402"/>
              <a:gd name="T48" fmla="*/ 2147483646 w 351"/>
              <a:gd name="T49" fmla="*/ 2147483646 h 4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1"/>
              <a:gd name="T76" fmla="*/ 0 h 402"/>
              <a:gd name="T77" fmla="*/ 351 w 351"/>
              <a:gd name="T78" fmla="*/ 402 h 4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1" h="402">
                <a:moveTo>
                  <a:pt x="350" y="134"/>
                </a:moveTo>
                <a:lnTo>
                  <a:pt x="212" y="0"/>
                </a:lnTo>
                <a:lnTo>
                  <a:pt x="59" y="134"/>
                </a:lnTo>
                <a:lnTo>
                  <a:pt x="138" y="134"/>
                </a:lnTo>
                <a:lnTo>
                  <a:pt x="137" y="258"/>
                </a:lnTo>
                <a:lnTo>
                  <a:pt x="127" y="279"/>
                </a:lnTo>
                <a:lnTo>
                  <a:pt x="109" y="293"/>
                </a:lnTo>
                <a:lnTo>
                  <a:pt x="82" y="302"/>
                </a:lnTo>
                <a:lnTo>
                  <a:pt x="43" y="305"/>
                </a:lnTo>
                <a:lnTo>
                  <a:pt x="0" y="305"/>
                </a:lnTo>
                <a:lnTo>
                  <a:pt x="0" y="401"/>
                </a:lnTo>
                <a:lnTo>
                  <a:pt x="66" y="401"/>
                </a:lnTo>
                <a:lnTo>
                  <a:pt x="95" y="397"/>
                </a:lnTo>
                <a:lnTo>
                  <a:pt x="127" y="393"/>
                </a:lnTo>
                <a:lnTo>
                  <a:pt x="150" y="388"/>
                </a:lnTo>
                <a:lnTo>
                  <a:pt x="174" y="379"/>
                </a:lnTo>
                <a:lnTo>
                  <a:pt x="194" y="370"/>
                </a:lnTo>
                <a:lnTo>
                  <a:pt x="217" y="356"/>
                </a:lnTo>
                <a:lnTo>
                  <a:pt x="236" y="339"/>
                </a:lnTo>
                <a:lnTo>
                  <a:pt x="250" y="323"/>
                </a:lnTo>
                <a:lnTo>
                  <a:pt x="263" y="303"/>
                </a:lnTo>
                <a:lnTo>
                  <a:pt x="271" y="280"/>
                </a:lnTo>
                <a:lnTo>
                  <a:pt x="273" y="258"/>
                </a:lnTo>
                <a:lnTo>
                  <a:pt x="274" y="134"/>
                </a:lnTo>
                <a:lnTo>
                  <a:pt x="350" y="134"/>
                </a:lnTo>
              </a:path>
            </a:pathLst>
          </a:custGeom>
          <a:noFill/>
          <a:ln w="28575" cap="rnd">
            <a:solidFill>
              <a:schemeClr val="tx1"/>
            </a:solidFill>
            <a:round/>
            <a:headEnd/>
            <a:tailEnd/>
          </a:ln>
        </p:spPr>
        <p:txBody>
          <a:bodyPr/>
          <a:lstStyle/>
          <a:p>
            <a:endParaRPr lang="en-US"/>
          </a:p>
        </p:txBody>
      </p:sp>
      <p:sp>
        <p:nvSpPr>
          <p:cNvPr id="300041" name="Freeform 9">
            <a:extLst>
              <a:ext uri="{FF2B5EF4-FFF2-40B4-BE49-F238E27FC236}">
                <a16:creationId xmlns:a16="http://schemas.microsoft.com/office/drawing/2014/main" id="{3CAC4810-A242-4B11-874E-12D45D05531F}"/>
              </a:ext>
            </a:extLst>
          </p:cNvPr>
          <p:cNvSpPr>
            <a:spLocks/>
          </p:cNvSpPr>
          <p:nvPr/>
        </p:nvSpPr>
        <p:spPr bwMode="auto">
          <a:xfrm rot="10800000">
            <a:off x="5238750" y="2949576"/>
            <a:ext cx="293688" cy="479425"/>
          </a:xfrm>
          <a:custGeom>
            <a:avLst/>
            <a:gdLst>
              <a:gd name="T0" fmla="*/ 2147483646 w 351"/>
              <a:gd name="T1" fmla="*/ 2147483646 h 402"/>
              <a:gd name="T2" fmla="*/ 2147483646 w 351"/>
              <a:gd name="T3" fmla="*/ 0 h 402"/>
              <a:gd name="T4" fmla="*/ 2147483646 w 351"/>
              <a:gd name="T5" fmla="*/ 2147483646 h 402"/>
              <a:gd name="T6" fmla="*/ 2147483646 w 351"/>
              <a:gd name="T7" fmla="*/ 2147483646 h 402"/>
              <a:gd name="T8" fmla="*/ 2147483646 w 351"/>
              <a:gd name="T9" fmla="*/ 2147483646 h 402"/>
              <a:gd name="T10" fmla="*/ 2147483646 w 351"/>
              <a:gd name="T11" fmla="*/ 2147483646 h 402"/>
              <a:gd name="T12" fmla="*/ 2147483646 w 351"/>
              <a:gd name="T13" fmla="*/ 2147483646 h 402"/>
              <a:gd name="T14" fmla="*/ 2147483646 w 351"/>
              <a:gd name="T15" fmla="*/ 2147483646 h 402"/>
              <a:gd name="T16" fmla="*/ 2147483646 w 351"/>
              <a:gd name="T17" fmla="*/ 2147483646 h 402"/>
              <a:gd name="T18" fmla="*/ 0 w 351"/>
              <a:gd name="T19" fmla="*/ 2147483646 h 402"/>
              <a:gd name="T20" fmla="*/ 0 w 351"/>
              <a:gd name="T21" fmla="*/ 2147483646 h 402"/>
              <a:gd name="T22" fmla="*/ 2147483646 w 351"/>
              <a:gd name="T23" fmla="*/ 2147483646 h 402"/>
              <a:gd name="T24" fmla="*/ 2147483646 w 351"/>
              <a:gd name="T25" fmla="*/ 2147483646 h 402"/>
              <a:gd name="T26" fmla="*/ 2147483646 w 351"/>
              <a:gd name="T27" fmla="*/ 2147483646 h 402"/>
              <a:gd name="T28" fmla="*/ 2147483646 w 351"/>
              <a:gd name="T29" fmla="*/ 2147483646 h 402"/>
              <a:gd name="T30" fmla="*/ 2147483646 w 351"/>
              <a:gd name="T31" fmla="*/ 2147483646 h 402"/>
              <a:gd name="T32" fmla="*/ 2147483646 w 351"/>
              <a:gd name="T33" fmla="*/ 2147483646 h 402"/>
              <a:gd name="T34" fmla="*/ 2147483646 w 351"/>
              <a:gd name="T35" fmla="*/ 2147483646 h 402"/>
              <a:gd name="T36" fmla="*/ 2147483646 w 351"/>
              <a:gd name="T37" fmla="*/ 2147483646 h 402"/>
              <a:gd name="T38" fmla="*/ 2147483646 w 351"/>
              <a:gd name="T39" fmla="*/ 2147483646 h 402"/>
              <a:gd name="T40" fmla="*/ 2147483646 w 351"/>
              <a:gd name="T41" fmla="*/ 2147483646 h 402"/>
              <a:gd name="T42" fmla="*/ 2147483646 w 351"/>
              <a:gd name="T43" fmla="*/ 2147483646 h 402"/>
              <a:gd name="T44" fmla="*/ 2147483646 w 351"/>
              <a:gd name="T45" fmla="*/ 2147483646 h 402"/>
              <a:gd name="T46" fmla="*/ 2147483646 w 351"/>
              <a:gd name="T47" fmla="*/ 2147483646 h 402"/>
              <a:gd name="T48" fmla="*/ 2147483646 w 351"/>
              <a:gd name="T49" fmla="*/ 2147483646 h 4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1"/>
              <a:gd name="T76" fmla="*/ 0 h 402"/>
              <a:gd name="T77" fmla="*/ 351 w 351"/>
              <a:gd name="T78" fmla="*/ 402 h 4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1" h="402">
                <a:moveTo>
                  <a:pt x="350" y="134"/>
                </a:moveTo>
                <a:lnTo>
                  <a:pt x="212" y="0"/>
                </a:lnTo>
                <a:lnTo>
                  <a:pt x="59" y="134"/>
                </a:lnTo>
                <a:lnTo>
                  <a:pt x="138" y="134"/>
                </a:lnTo>
                <a:lnTo>
                  <a:pt x="137" y="258"/>
                </a:lnTo>
                <a:lnTo>
                  <a:pt x="127" y="279"/>
                </a:lnTo>
                <a:lnTo>
                  <a:pt x="109" y="293"/>
                </a:lnTo>
                <a:lnTo>
                  <a:pt x="82" y="302"/>
                </a:lnTo>
                <a:lnTo>
                  <a:pt x="43" y="305"/>
                </a:lnTo>
                <a:lnTo>
                  <a:pt x="0" y="305"/>
                </a:lnTo>
                <a:lnTo>
                  <a:pt x="0" y="401"/>
                </a:lnTo>
                <a:lnTo>
                  <a:pt x="66" y="401"/>
                </a:lnTo>
                <a:lnTo>
                  <a:pt x="95" y="397"/>
                </a:lnTo>
                <a:lnTo>
                  <a:pt x="127" y="393"/>
                </a:lnTo>
                <a:lnTo>
                  <a:pt x="150" y="388"/>
                </a:lnTo>
                <a:lnTo>
                  <a:pt x="174" y="379"/>
                </a:lnTo>
                <a:lnTo>
                  <a:pt x="194" y="370"/>
                </a:lnTo>
                <a:lnTo>
                  <a:pt x="217" y="356"/>
                </a:lnTo>
                <a:lnTo>
                  <a:pt x="236" y="339"/>
                </a:lnTo>
                <a:lnTo>
                  <a:pt x="250" y="323"/>
                </a:lnTo>
                <a:lnTo>
                  <a:pt x="263" y="303"/>
                </a:lnTo>
                <a:lnTo>
                  <a:pt x="271" y="280"/>
                </a:lnTo>
                <a:lnTo>
                  <a:pt x="273" y="258"/>
                </a:lnTo>
                <a:lnTo>
                  <a:pt x="274" y="134"/>
                </a:lnTo>
                <a:lnTo>
                  <a:pt x="350" y="134"/>
                </a:lnTo>
              </a:path>
            </a:pathLst>
          </a:custGeom>
          <a:noFill/>
          <a:ln w="28575" cap="rnd">
            <a:solidFill>
              <a:schemeClr val="tx1"/>
            </a:solidFill>
            <a:round/>
            <a:headEnd/>
            <a:tailEnd/>
          </a:ln>
        </p:spPr>
        <p:txBody>
          <a:bodyPr/>
          <a:lstStyle/>
          <a:p>
            <a:endParaRPr lang="en-US"/>
          </a:p>
        </p:txBody>
      </p:sp>
      <p:pic>
        <p:nvPicPr>
          <p:cNvPr id="10" name="Obrázek 1">
            <a:extLst>
              <a:ext uri="{FF2B5EF4-FFF2-40B4-BE49-F238E27FC236}">
                <a16:creationId xmlns:a16="http://schemas.microsoft.com/office/drawing/2014/main" id="{0F40EF66-FEE1-4936-82A7-61B10B0357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3">
            <a:extLst>
              <a:ext uri="{FF2B5EF4-FFF2-40B4-BE49-F238E27FC236}">
                <a16:creationId xmlns:a16="http://schemas.microsoft.com/office/drawing/2014/main" id="{B453B9CD-9664-4F5A-9A63-362C2FE80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1">
            <a:extLst>
              <a:ext uri="{FF2B5EF4-FFF2-40B4-BE49-F238E27FC236}">
                <a16:creationId xmlns:a16="http://schemas.microsoft.com/office/drawing/2014/main" id="{B4563A72-781B-4BF1-97A0-16903FC032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Picture 3">
            <a:extLst>
              <a:ext uri="{FF2B5EF4-FFF2-40B4-BE49-F238E27FC236}">
                <a16:creationId xmlns:a16="http://schemas.microsoft.com/office/drawing/2014/main" id="{82CBD271-7FE5-49C0-8C7C-6AE1D9E8B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1">
            <a:extLst>
              <a:ext uri="{FF2B5EF4-FFF2-40B4-BE49-F238E27FC236}">
                <a16:creationId xmlns:a16="http://schemas.microsoft.com/office/drawing/2014/main" id="{1758A284-B580-442A-832A-5C284BC8F6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0" name="Picture 3">
            <a:extLst>
              <a:ext uri="{FF2B5EF4-FFF2-40B4-BE49-F238E27FC236}">
                <a16:creationId xmlns:a16="http://schemas.microsoft.com/office/drawing/2014/main" id="{166A160A-B605-4CC3-9085-C22F8FD2C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1">
            <a:extLst>
              <a:ext uri="{FF2B5EF4-FFF2-40B4-BE49-F238E27FC236}">
                <a16:creationId xmlns:a16="http://schemas.microsoft.com/office/drawing/2014/main" id="{9014718D-2009-4C24-A1F8-7A295B77F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3">
            <a:extLst>
              <a:ext uri="{FF2B5EF4-FFF2-40B4-BE49-F238E27FC236}">
                <a16:creationId xmlns:a16="http://schemas.microsoft.com/office/drawing/2014/main" id="{9EA1605E-5B06-408E-8E7A-6371F5606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1">
            <a:extLst>
              <a:ext uri="{FF2B5EF4-FFF2-40B4-BE49-F238E27FC236}">
                <a16:creationId xmlns:a16="http://schemas.microsoft.com/office/drawing/2014/main" id="{AEB58332-0FBE-4E59-9644-1B2E478B7C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1" name="Rectangle 2">
            <a:extLst>
              <a:ext uri="{FF2B5EF4-FFF2-40B4-BE49-F238E27FC236}">
                <a16:creationId xmlns:a16="http://schemas.microsoft.com/office/drawing/2014/main" id="{DB31CE69-79B3-4699-8B92-8D767FF045B0}"/>
              </a:ext>
            </a:extLst>
          </p:cNvPr>
          <p:cNvSpPr>
            <a:spLocks noChangeArrowheads="1"/>
          </p:cNvSpPr>
          <p:nvPr/>
        </p:nvSpPr>
        <p:spPr bwMode="auto">
          <a:xfrm>
            <a:off x="1524000" y="1219200"/>
            <a:ext cx="9144000" cy="5029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eaLnBrk="1" hangingPunct="1">
              <a:spcBef>
                <a:spcPct val="0"/>
              </a:spcBef>
              <a:buClrTx/>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193542" name="Oval 3">
            <a:extLst>
              <a:ext uri="{FF2B5EF4-FFF2-40B4-BE49-F238E27FC236}">
                <a16:creationId xmlns:a16="http://schemas.microsoft.com/office/drawing/2014/main" id="{960B008B-0998-4FD7-B3D5-F84B671CA444}"/>
              </a:ext>
            </a:extLst>
          </p:cNvPr>
          <p:cNvSpPr>
            <a:spLocks noChangeArrowheads="1"/>
          </p:cNvSpPr>
          <p:nvPr/>
        </p:nvSpPr>
        <p:spPr bwMode="auto">
          <a:xfrm>
            <a:off x="5214939" y="4621214"/>
            <a:ext cx="1620837" cy="1620837"/>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eaLnBrk="1" hangingPunct="1">
              <a:spcBef>
                <a:spcPct val="0"/>
              </a:spcBef>
              <a:buClrTx/>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193543" name="Freeform 4">
            <a:extLst>
              <a:ext uri="{FF2B5EF4-FFF2-40B4-BE49-F238E27FC236}">
                <a16:creationId xmlns:a16="http://schemas.microsoft.com/office/drawing/2014/main" id="{4B64A5B1-AAE7-4172-962D-010C0010D4A0}"/>
              </a:ext>
            </a:extLst>
          </p:cNvPr>
          <p:cNvSpPr>
            <a:spLocks/>
          </p:cNvSpPr>
          <p:nvPr/>
        </p:nvSpPr>
        <p:spPr bwMode="auto">
          <a:xfrm>
            <a:off x="5827714" y="3378200"/>
            <a:ext cx="327025" cy="1195388"/>
          </a:xfrm>
          <a:custGeom>
            <a:avLst/>
            <a:gdLst>
              <a:gd name="T0" fmla="*/ 2147483646 w 206"/>
              <a:gd name="T1" fmla="*/ 2147483646 h 753"/>
              <a:gd name="T2" fmla="*/ 2147483646 w 206"/>
              <a:gd name="T3" fmla="*/ 2147483646 h 753"/>
              <a:gd name="T4" fmla="*/ 2147483646 w 206"/>
              <a:gd name="T5" fmla="*/ 0 h 753"/>
              <a:gd name="T6" fmla="*/ 2147483646 w 206"/>
              <a:gd name="T7" fmla="*/ 0 h 753"/>
              <a:gd name="T8" fmla="*/ 2147483646 w 206"/>
              <a:gd name="T9" fmla="*/ 2147483646 h 753"/>
              <a:gd name="T10" fmla="*/ 0 w 206"/>
              <a:gd name="T11" fmla="*/ 2147483646 h 753"/>
              <a:gd name="T12" fmla="*/ 2147483646 w 206"/>
              <a:gd name="T13" fmla="*/ 2147483646 h 753"/>
              <a:gd name="T14" fmla="*/ 2147483646 w 206"/>
              <a:gd name="T15" fmla="*/ 2147483646 h 753"/>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753"/>
              <a:gd name="T26" fmla="*/ 206 w 206"/>
              <a:gd name="T27" fmla="*/ 753 h 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753">
                <a:moveTo>
                  <a:pt x="205" y="648"/>
                </a:moveTo>
                <a:lnTo>
                  <a:pt x="153" y="648"/>
                </a:lnTo>
                <a:lnTo>
                  <a:pt x="153" y="0"/>
                </a:lnTo>
                <a:lnTo>
                  <a:pt x="52" y="0"/>
                </a:lnTo>
                <a:lnTo>
                  <a:pt x="52" y="648"/>
                </a:lnTo>
                <a:lnTo>
                  <a:pt x="0" y="648"/>
                </a:lnTo>
                <a:lnTo>
                  <a:pt x="104" y="752"/>
                </a:lnTo>
                <a:lnTo>
                  <a:pt x="205" y="648"/>
                </a:lnTo>
              </a:path>
            </a:pathLst>
          </a:custGeom>
          <a:solidFill>
            <a:schemeClr val="bg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3544" name="Freeform 5">
            <a:extLst>
              <a:ext uri="{FF2B5EF4-FFF2-40B4-BE49-F238E27FC236}">
                <a16:creationId xmlns:a16="http://schemas.microsoft.com/office/drawing/2014/main" id="{0A19550D-F9FE-46AF-A8E0-32281A3CF4FF}"/>
              </a:ext>
            </a:extLst>
          </p:cNvPr>
          <p:cNvSpPr>
            <a:spLocks/>
          </p:cNvSpPr>
          <p:nvPr/>
        </p:nvSpPr>
        <p:spPr bwMode="auto">
          <a:xfrm>
            <a:off x="6889750" y="5307014"/>
            <a:ext cx="1562100" cy="327025"/>
          </a:xfrm>
          <a:custGeom>
            <a:avLst/>
            <a:gdLst>
              <a:gd name="T0" fmla="*/ 2147483646 w 984"/>
              <a:gd name="T1" fmla="*/ 2147483646 h 206"/>
              <a:gd name="T2" fmla="*/ 2147483646 w 984"/>
              <a:gd name="T3" fmla="*/ 2147483646 h 206"/>
              <a:gd name="T4" fmla="*/ 2147483646 w 984"/>
              <a:gd name="T5" fmla="*/ 2147483646 h 206"/>
              <a:gd name="T6" fmla="*/ 2147483646 w 984"/>
              <a:gd name="T7" fmla="*/ 2147483646 h 206"/>
              <a:gd name="T8" fmla="*/ 2147483646 w 984"/>
              <a:gd name="T9" fmla="*/ 2147483646 h 206"/>
              <a:gd name="T10" fmla="*/ 2147483646 w 984"/>
              <a:gd name="T11" fmla="*/ 0 h 206"/>
              <a:gd name="T12" fmla="*/ 0 w 984"/>
              <a:gd name="T13" fmla="*/ 2147483646 h 206"/>
              <a:gd name="T14" fmla="*/ 2147483646 w 984"/>
              <a:gd name="T15" fmla="*/ 2147483646 h 206"/>
              <a:gd name="T16" fmla="*/ 0 60000 65536"/>
              <a:gd name="T17" fmla="*/ 0 60000 65536"/>
              <a:gd name="T18" fmla="*/ 0 60000 65536"/>
              <a:gd name="T19" fmla="*/ 0 60000 65536"/>
              <a:gd name="T20" fmla="*/ 0 60000 65536"/>
              <a:gd name="T21" fmla="*/ 0 60000 65536"/>
              <a:gd name="T22" fmla="*/ 0 60000 65536"/>
              <a:gd name="T23" fmla="*/ 0 60000 65536"/>
              <a:gd name="T24" fmla="*/ 0 w 984"/>
              <a:gd name="T25" fmla="*/ 0 h 206"/>
              <a:gd name="T26" fmla="*/ 984 w 984"/>
              <a:gd name="T27" fmla="*/ 206 h 2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4" h="206">
                <a:moveTo>
                  <a:pt x="104" y="205"/>
                </a:moveTo>
                <a:lnTo>
                  <a:pt x="104" y="153"/>
                </a:lnTo>
                <a:lnTo>
                  <a:pt x="983" y="153"/>
                </a:lnTo>
                <a:lnTo>
                  <a:pt x="983" y="52"/>
                </a:lnTo>
                <a:lnTo>
                  <a:pt x="104" y="52"/>
                </a:lnTo>
                <a:lnTo>
                  <a:pt x="104" y="0"/>
                </a:lnTo>
                <a:lnTo>
                  <a:pt x="0" y="101"/>
                </a:lnTo>
                <a:lnTo>
                  <a:pt x="104" y="205"/>
                </a:lnTo>
              </a:path>
            </a:pathLst>
          </a:custGeom>
          <a:solidFill>
            <a:schemeClr val="bg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3545" name="Freeform 6">
            <a:extLst>
              <a:ext uri="{FF2B5EF4-FFF2-40B4-BE49-F238E27FC236}">
                <a16:creationId xmlns:a16="http://schemas.microsoft.com/office/drawing/2014/main" id="{2CC6EA3D-7E52-4387-9ED6-C3BF604F68FC}"/>
              </a:ext>
            </a:extLst>
          </p:cNvPr>
          <p:cNvSpPr>
            <a:spLocks/>
          </p:cNvSpPr>
          <p:nvPr/>
        </p:nvSpPr>
        <p:spPr bwMode="auto">
          <a:xfrm>
            <a:off x="3540126" y="5337176"/>
            <a:ext cx="1552575" cy="328613"/>
          </a:xfrm>
          <a:custGeom>
            <a:avLst/>
            <a:gdLst>
              <a:gd name="T0" fmla="*/ 2147483646 w 978"/>
              <a:gd name="T1" fmla="*/ 0 h 207"/>
              <a:gd name="T2" fmla="*/ 2147483646 w 978"/>
              <a:gd name="T3" fmla="*/ 2147483646 h 207"/>
              <a:gd name="T4" fmla="*/ 0 w 978"/>
              <a:gd name="T5" fmla="*/ 2147483646 h 207"/>
              <a:gd name="T6" fmla="*/ 0 w 978"/>
              <a:gd name="T7" fmla="*/ 2147483646 h 207"/>
              <a:gd name="T8" fmla="*/ 2147483646 w 978"/>
              <a:gd name="T9" fmla="*/ 2147483646 h 207"/>
              <a:gd name="T10" fmla="*/ 2147483646 w 978"/>
              <a:gd name="T11" fmla="*/ 2147483646 h 207"/>
              <a:gd name="T12" fmla="*/ 2147483646 w 978"/>
              <a:gd name="T13" fmla="*/ 2147483646 h 207"/>
              <a:gd name="T14" fmla="*/ 2147483646 w 978"/>
              <a:gd name="T15" fmla="*/ 0 h 207"/>
              <a:gd name="T16" fmla="*/ 0 60000 65536"/>
              <a:gd name="T17" fmla="*/ 0 60000 65536"/>
              <a:gd name="T18" fmla="*/ 0 60000 65536"/>
              <a:gd name="T19" fmla="*/ 0 60000 65536"/>
              <a:gd name="T20" fmla="*/ 0 60000 65536"/>
              <a:gd name="T21" fmla="*/ 0 60000 65536"/>
              <a:gd name="T22" fmla="*/ 0 60000 65536"/>
              <a:gd name="T23" fmla="*/ 0 60000 65536"/>
              <a:gd name="T24" fmla="*/ 0 w 978"/>
              <a:gd name="T25" fmla="*/ 0 h 207"/>
              <a:gd name="T26" fmla="*/ 978 w 978"/>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8" h="207">
                <a:moveTo>
                  <a:pt x="873" y="0"/>
                </a:moveTo>
                <a:lnTo>
                  <a:pt x="873" y="52"/>
                </a:lnTo>
                <a:lnTo>
                  <a:pt x="0" y="52"/>
                </a:lnTo>
                <a:lnTo>
                  <a:pt x="0" y="153"/>
                </a:lnTo>
                <a:lnTo>
                  <a:pt x="873" y="153"/>
                </a:lnTo>
                <a:lnTo>
                  <a:pt x="873" y="206"/>
                </a:lnTo>
                <a:lnTo>
                  <a:pt x="977" y="105"/>
                </a:lnTo>
                <a:lnTo>
                  <a:pt x="873" y="0"/>
                </a:lnTo>
              </a:path>
            </a:pathLst>
          </a:custGeom>
          <a:solidFill>
            <a:schemeClr val="bg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3546" name="Freeform 7">
            <a:extLst>
              <a:ext uri="{FF2B5EF4-FFF2-40B4-BE49-F238E27FC236}">
                <a16:creationId xmlns:a16="http://schemas.microsoft.com/office/drawing/2014/main" id="{B8226DF2-CD01-4554-8609-DC0B048D3991}"/>
              </a:ext>
            </a:extLst>
          </p:cNvPr>
          <p:cNvSpPr>
            <a:spLocks/>
          </p:cNvSpPr>
          <p:nvPr/>
        </p:nvSpPr>
        <p:spPr bwMode="auto">
          <a:xfrm>
            <a:off x="6773864" y="4559301"/>
            <a:ext cx="731837" cy="544513"/>
          </a:xfrm>
          <a:custGeom>
            <a:avLst/>
            <a:gdLst>
              <a:gd name="T0" fmla="*/ 2147483646 w 461"/>
              <a:gd name="T1" fmla="*/ 2147483646 h 343"/>
              <a:gd name="T2" fmla="*/ 2147483646 w 461"/>
              <a:gd name="T3" fmla="*/ 2147483646 h 343"/>
              <a:gd name="T4" fmla="*/ 2147483646 w 461"/>
              <a:gd name="T5" fmla="*/ 2147483646 h 343"/>
              <a:gd name="T6" fmla="*/ 2147483646 w 461"/>
              <a:gd name="T7" fmla="*/ 0 h 343"/>
              <a:gd name="T8" fmla="*/ 2147483646 w 461"/>
              <a:gd name="T9" fmla="*/ 2147483646 h 343"/>
              <a:gd name="T10" fmla="*/ 2147483646 w 461"/>
              <a:gd name="T11" fmla="*/ 2147483646 h 343"/>
              <a:gd name="T12" fmla="*/ 0 w 461"/>
              <a:gd name="T13" fmla="*/ 2147483646 h 343"/>
              <a:gd name="T14" fmla="*/ 2147483646 w 461"/>
              <a:gd name="T15" fmla="*/ 2147483646 h 343"/>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343"/>
              <a:gd name="T26" fmla="*/ 461 w 461"/>
              <a:gd name="T27" fmla="*/ 343 h 3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343">
                <a:moveTo>
                  <a:pt x="144" y="342"/>
                </a:moveTo>
                <a:lnTo>
                  <a:pt x="119" y="296"/>
                </a:lnTo>
                <a:lnTo>
                  <a:pt x="460" y="118"/>
                </a:lnTo>
                <a:lnTo>
                  <a:pt x="460" y="0"/>
                </a:lnTo>
                <a:lnTo>
                  <a:pt x="69" y="205"/>
                </a:lnTo>
                <a:lnTo>
                  <a:pt x="43" y="159"/>
                </a:lnTo>
                <a:lnTo>
                  <a:pt x="0" y="299"/>
                </a:lnTo>
                <a:lnTo>
                  <a:pt x="144" y="342"/>
                </a:lnTo>
              </a:path>
            </a:pathLst>
          </a:custGeom>
          <a:solidFill>
            <a:schemeClr val="bg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3547" name="Freeform 8">
            <a:extLst>
              <a:ext uri="{FF2B5EF4-FFF2-40B4-BE49-F238E27FC236}">
                <a16:creationId xmlns:a16="http://schemas.microsoft.com/office/drawing/2014/main" id="{70CDFF2E-01CF-438C-A316-6625E3961938}"/>
              </a:ext>
            </a:extLst>
          </p:cNvPr>
          <p:cNvSpPr>
            <a:spLocks/>
          </p:cNvSpPr>
          <p:nvPr/>
        </p:nvSpPr>
        <p:spPr bwMode="auto">
          <a:xfrm>
            <a:off x="5291139" y="3827464"/>
            <a:ext cx="382587" cy="155575"/>
          </a:xfrm>
          <a:custGeom>
            <a:avLst/>
            <a:gdLst>
              <a:gd name="T0" fmla="*/ 2147483646 w 241"/>
              <a:gd name="T1" fmla="*/ 2147483646 h 98"/>
              <a:gd name="T2" fmla="*/ 2147483646 w 241"/>
              <a:gd name="T3" fmla="*/ 0 h 98"/>
              <a:gd name="T4" fmla="*/ 0 w 241"/>
              <a:gd name="T5" fmla="*/ 0 h 98"/>
              <a:gd name="T6" fmla="*/ 0 w 241"/>
              <a:gd name="T7" fmla="*/ 2147483646 h 98"/>
              <a:gd name="T8" fmla="*/ 2147483646 w 241"/>
              <a:gd name="T9" fmla="*/ 2147483646 h 98"/>
              <a:gd name="T10" fmla="*/ 0 60000 65536"/>
              <a:gd name="T11" fmla="*/ 0 60000 65536"/>
              <a:gd name="T12" fmla="*/ 0 60000 65536"/>
              <a:gd name="T13" fmla="*/ 0 60000 65536"/>
              <a:gd name="T14" fmla="*/ 0 60000 65536"/>
              <a:gd name="T15" fmla="*/ 0 w 241"/>
              <a:gd name="T16" fmla="*/ 0 h 98"/>
              <a:gd name="T17" fmla="*/ 241 w 241"/>
              <a:gd name="T18" fmla="*/ 98 h 98"/>
            </a:gdLst>
            <a:ahLst/>
            <a:cxnLst>
              <a:cxn ang="T10">
                <a:pos x="T0" y="T1"/>
              </a:cxn>
              <a:cxn ang="T11">
                <a:pos x="T2" y="T3"/>
              </a:cxn>
              <a:cxn ang="T12">
                <a:pos x="T4" y="T5"/>
              </a:cxn>
              <a:cxn ang="T13">
                <a:pos x="T6" y="T7"/>
              </a:cxn>
              <a:cxn ang="T14">
                <a:pos x="T8" y="T9"/>
              </a:cxn>
            </a:cxnLst>
            <a:rect l="T15" t="T16" r="T17" b="T18"/>
            <a:pathLst>
              <a:path w="241" h="98">
                <a:moveTo>
                  <a:pt x="240" y="97"/>
                </a:moveTo>
                <a:lnTo>
                  <a:pt x="240" y="0"/>
                </a:lnTo>
                <a:lnTo>
                  <a:pt x="0" y="0"/>
                </a:lnTo>
                <a:lnTo>
                  <a:pt x="0" y="97"/>
                </a:lnTo>
                <a:lnTo>
                  <a:pt x="240" y="97"/>
                </a:lnTo>
              </a:path>
            </a:pathLst>
          </a:custGeom>
          <a:solidFill>
            <a:schemeClr val="bg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3548" name="Freeform 9">
            <a:extLst>
              <a:ext uri="{FF2B5EF4-FFF2-40B4-BE49-F238E27FC236}">
                <a16:creationId xmlns:a16="http://schemas.microsoft.com/office/drawing/2014/main" id="{5E320475-2E5C-4EB9-9E15-986D21FB9127}"/>
              </a:ext>
            </a:extLst>
          </p:cNvPr>
          <p:cNvSpPr>
            <a:spLocks/>
          </p:cNvSpPr>
          <p:nvPr/>
        </p:nvSpPr>
        <p:spPr bwMode="auto">
          <a:xfrm>
            <a:off x="6297614" y="3822701"/>
            <a:ext cx="384175" cy="155575"/>
          </a:xfrm>
          <a:custGeom>
            <a:avLst/>
            <a:gdLst>
              <a:gd name="T0" fmla="*/ 2147483646 w 242"/>
              <a:gd name="T1" fmla="*/ 2147483646 h 98"/>
              <a:gd name="T2" fmla="*/ 2147483646 w 242"/>
              <a:gd name="T3" fmla="*/ 0 h 98"/>
              <a:gd name="T4" fmla="*/ 0 w 242"/>
              <a:gd name="T5" fmla="*/ 0 h 98"/>
              <a:gd name="T6" fmla="*/ 0 w 242"/>
              <a:gd name="T7" fmla="*/ 2147483646 h 98"/>
              <a:gd name="T8" fmla="*/ 2147483646 w 242"/>
              <a:gd name="T9" fmla="*/ 2147483646 h 98"/>
              <a:gd name="T10" fmla="*/ 0 60000 65536"/>
              <a:gd name="T11" fmla="*/ 0 60000 65536"/>
              <a:gd name="T12" fmla="*/ 0 60000 65536"/>
              <a:gd name="T13" fmla="*/ 0 60000 65536"/>
              <a:gd name="T14" fmla="*/ 0 60000 65536"/>
              <a:gd name="T15" fmla="*/ 0 w 242"/>
              <a:gd name="T16" fmla="*/ 0 h 98"/>
              <a:gd name="T17" fmla="*/ 242 w 242"/>
              <a:gd name="T18" fmla="*/ 98 h 98"/>
            </a:gdLst>
            <a:ahLst/>
            <a:cxnLst>
              <a:cxn ang="T10">
                <a:pos x="T0" y="T1"/>
              </a:cxn>
              <a:cxn ang="T11">
                <a:pos x="T2" y="T3"/>
              </a:cxn>
              <a:cxn ang="T12">
                <a:pos x="T4" y="T5"/>
              </a:cxn>
              <a:cxn ang="T13">
                <a:pos x="T6" y="T7"/>
              </a:cxn>
              <a:cxn ang="T14">
                <a:pos x="T8" y="T9"/>
              </a:cxn>
            </a:cxnLst>
            <a:rect l="T15" t="T16" r="T17" b="T18"/>
            <a:pathLst>
              <a:path w="242" h="98">
                <a:moveTo>
                  <a:pt x="241" y="97"/>
                </a:moveTo>
                <a:lnTo>
                  <a:pt x="241" y="0"/>
                </a:lnTo>
                <a:lnTo>
                  <a:pt x="0" y="0"/>
                </a:lnTo>
                <a:lnTo>
                  <a:pt x="0" y="97"/>
                </a:lnTo>
                <a:lnTo>
                  <a:pt x="241" y="97"/>
                </a:lnTo>
              </a:path>
            </a:pathLst>
          </a:custGeom>
          <a:solidFill>
            <a:schemeClr val="bg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3549" name="Freeform 10">
            <a:extLst>
              <a:ext uri="{FF2B5EF4-FFF2-40B4-BE49-F238E27FC236}">
                <a16:creationId xmlns:a16="http://schemas.microsoft.com/office/drawing/2014/main" id="{C26604BE-8D1A-461B-8412-B061B1168EA3}"/>
              </a:ext>
            </a:extLst>
          </p:cNvPr>
          <p:cNvSpPr>
            <a:spLocks/>
          </p:cNvSpPr>
          <p:nvPr/>
        </p:nvSpPr>
        <p:spPr bwMode="auto">
          <a:xfrm>
            <a:off x="5827714" y="2373314"/>
            <a:ext cx="327025" cy="396875"/>
          </a:xfrm>
          <a:custGeom>
            <a:avLst/>
            <a:gdLst>
              <a:gd name="T0" fmla="*/ 2147483646 w 206"/>
              <a:gd name="T1" fmla="*/ 2147483646 h 250"/>
              <a:gd name="T2" fmla="*/ 2147483646 w 206"/>
              <a:gd name="T3" fmla="*/ 2147483646 h 250"/>
              <a:gd name="T4" fmla="*/ 2147483646 w 206"/>
              <a:gd name="T5" fmla="*/ 0 h 250"/>
              <a:gd name="T6" fmla="*/ 2147483646 w 206"/>
              <a:gd name="T7" fmla="*/ 0 h 250"/>
              <a:gd name="T8" fmla="*/ 2147483646 w 206"/>
              <a:gd name="T9" fmla="*/ 2147483646 h 250"/>
              <a:gd name="T10" fmla="*/ 0 w 206"/>
              <a:gd name="T11" fmla="*/ 2147483646 h 250"/>
              <a:gd name="T12" fmla="*/ 2147483646 w 206"/>
              <a:gd name="T13" fmla="*/ 2147483646 h 250"/>
              <a:gd name="T14" fmla="*/ 2147483646 w 206"/>
              <a:gd name="T15" fmla="*/ 2147483646 h 250"/>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250"/>
              <a:gd name="T26" fmla="*/ 206 w 206"/>
              <a:gd name="T27" fmla="*/ 250 h 2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250">
                <a:moveTo>
                  <a:pt x="205" y="147"/>
                </a:moveTo>
                <a:lnTo>
                  <a:pt x="153" y="147"/>
                </a:lnTo>
                <a:lnTo>
                  <a:pt x="153" y="0"/>
                </a:lnTo>
                <a:lnTo>
                  <a:pt x="52" y="0"/>
                </a:lnTo>
                <a:lnTo>
                  <a:pt x="52" y="147"/>
                </a:lnTo>
                <a:lnTo>
                  <a:pt x="0" y="147"/>
                </a:lnTo>
                <a:lnTo>
                  <a:pt x="104" y="249"/>
                </a:lnTo>
                <a:lnTo>
                  <a:pt x="205" y="147"/>
                </a:lnTo>
              </a:path>
            </a:pathLst>
          </a:custGeom>
          <a:ln/>
        </p:spPr>
        <p:style>
          <a:lnRef idx="2">
            <a:schemeClr val="dk1"/>
          </a:lnRef>
          <a:fillRef idx="1">
            <a:schemeClr val="lt1"/>
          </a:fillRef>
          <a:effectRef idx="0">
            <a:schemeClr val="dk1"/>
          </a:effectRef>
          <a:fontRef idx="minor">
            <a:schemeClr val="dk1"/>
          </a:fontRef>
        </p:style>
        <p:txBody>
          <a:bodyPr/>
          <a:lstStyle/>
          <a:p>
            <a:endParaRPr lang="en-US">
              <a:latin typeface="Times New Roman" panose="02020603050405020304" pitchFamily="18" charset="0"/>
              <a:cs typeface="Times New Roman" panose="02020603050405020304" pitchFamily="18" charset="0"/>
            </a:endParaRPr>
          </a:p>
        </p:txBody>
      </p:sp>
      <p:sp>
        <p:nvSpPr>
          <p:cNvPr id="193550" name="Freeform 11">
            <a:extLst>
              <a:ext uri="{FF2B5EF4-FFF2-40B4-BE49-F238E27FC236}">
                <a16:creationId xmlns:a16="http://schemas.microsoft.com/office/drawing/2014/main" id="{A1083F04-C857-4272-9573-227A6688B9F3}"/>
              </a:ext>
            </a:extLst>
          </p:cNvPr>
          <p:cNvSpPr>
            <a:spLocks/>
          </p:cNvSpPr>
          <p:nvPr/>
        </p:nvSpPr>
        <p:spPr bwMode="auto">
          <a:xfrm>
            <a:off x="4425951" y="2373314"/>
            <a:ext cx="327025" cy="1195387"/>
          </a:xfrm>
          <a:custGeom>
            <a:avLst/>
            <a:gdLst>
              <a:gd name="T0" fmla="*/ 2147483646 w 206"/>
              <a:gd name="T1" fmla="*/ 2147483646 h 753"/>
              <a:gd name="T2" fmla="*/ 2147483646 w 206"/>
              <a:gd name="T3" fmla="*/ 2147483646 h 753"/>
              <a:gd name="T4" fmla="*/ 2147483646 w 206"/>
              <a:gd name="T5" fmla="*/ 0 h 753"/>
              <a:gd name="T6" fmla="*/ 2147483646 w 206"/>
              <a:gd name="T7" fmla="*/ 0 h 753"/>
              <a:gd name="T8" fmla="*/ 2147483646 w 206"/>
              <a:gd name="T9" fmla="*/ 2147483646 h 753"/>
              <a:gd name="T10" fmla="*/ 0 w 206"/>
              <a:gd name="T11" fmla="*/ 2147483646 h 753"/>
              <a:gd name="T12" fmla="*/ 2147483646 w 206"/>
              <a:gd name="T13" fmla="*/ 2147483646 h 753"/>
              <a:gd name="T14" fmla="*/ 2147483646 w 206"/>
              <a:gd name="T15" fmla="*/ 2147483646 h 753"/>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753"/>
              <a:gd name="T26" fmla="*/ 206 w 206"/>
              <a:gd name="T27" fmla="*/ 753 h 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753">
                <a:moveTo>
                  <a:pt x="205" y="648"/>
                </a:moveTo>
                <a:lnTo>
                  <a:pt x="153" y="648"/>
                </a:lnTo>
                <a:lnTo>
                  <a:pt x="153" y="0"/>
                </a:lnTo>
                <a:lnTo>
                  <a:pt x="52" y="0"/>
                </a:lnTo>
                <a:lnTo>
                  <a:pt x="52" y="648"/>
                </a:lnTo>
                <a:lnTo>
                  <a:pt x="0" y="648"/>
                </a:lnTo>
                <a:lnTo>
                  <a:pt x="101" y="752"/>
                </a:lnTo>
                <a:lnTo>
                  <a:pt x="205" y="648"/>
                </a:lnTo>
              </a:path>
            </a:pathLst>
          </a:custGeom>
          <a:ln/>
        </p:spPr>
        <p:style>
          <a:lnRef idx="2">
            <a:schemeClr val="dk1"/>
          </a:lnRef>
          <a:fillRef idx="1">
            <a:schemeClr val="lt1"/>
          </a:fillRef>
          <a:effectRef idx="0">
            <a:schemeClr val="dk1"/>
          </a:effectRef>
          <a:fontRef idx="minor">
            <a:schemeClr val="dk1"/>
          </a:fontRef>
        </p:style>
        <p:txBody>
          <a:bodyPr/>
          <a:lstStyle/>
          <a:p>
            <a:endParaRPr lang="en-US">
              <a:latin typeface="Times New Roman" panose="02020603050405020304" pitchFamily="18" charset="0"/>
              <a:cs typeface="Times New Roman" panose="02020603050405020304" pitchFamily="18" charset="0"/>
            </a:endParaRPr>
          </a:p>
        </p:txBody>
      </p:sp>
      <p:sp>
        <p:nvSpPr>
          <p:cNvPr id="193551" name="Freeform 12">
            <a:extLst>
              <a:ext uri="{FF2B5EF4-FFF2-40B4-BE49-F238E27FC236}">
                <a16:creationId xmlns:a16="http://schemas.microsoft.com/office/drawing/2014/main" id="{FFE050B1-EDB1-4B2F-BF70-213A66CD301F}"/>
              </a:ext>
            </a:extLst>
          </p:cNvPr>
          <p:cNvSpPr>
            <a:spLocks/>
          </p:cNvSpPr>
          <p:nvPr/>
        </p:nvSpPr>
        <p:spPr bwMode="auto">
          <a:xfrm>
            <a:off x="7227888" y="2373314"/>
            <a:ext cx="328612" cy="1195387"/>
          </a:xfrm>
          <a:custGeom>
            <a:avLst/>
            <a:gdLst>
              <a:gd name="T0" fmla="*/ 2147483646 w 207"/>
              <a:gd name="T1" fmla="*/ 2147483646 h 753"/>
              <a:gd name="T2" fmla="*/ 2147483646 w 207"/>
              <a:gd name="T3" fmla="*/ 2147483646 h 753"/>
              <a:gd name="T4" fmla="*/ 2147483646 w 207"/>
              <a:gd name="T5" fmla="*/ 0 h 753"/>
              <a:gd name="T6" fmla="*/ 2147483646 w 207"/>
              <a:gd name="T7" fmla="*/ 0 h 753"/>
              <a:gd name="T8" fmla="*/ 2147483646 w 207"/>
              <a:gd name="T9" fmla="*/ 2147483646 h 753"/>
              <a:gd name="T10" fmla="*/ 0 w 207"/>
              <a:gd name="T11" fmla="*/ 2147483646 h 753"/>
              <a:gd name="T12" fmla="*/ 2147483646 w 207"/>
              <a:gd name="T13" fmla="*/ 2147483646 h 753"/>
              <a:gd name="T14" fmla="*/ 2147483646 w 207"/>
              <a:gd name="T15" fmla="*/ 2147483646 h 753"/>
              <a:gd name="T16" fmla="*/ 0 60000 65536"/>
              <a:gd name="T17" fmla="*/ 0 60000 65536"/>
              <a:gd name="T18" fmla="*/ 0 60000 65536"/>
              <a:gd name="T19" fmla="*/ 0 60000 65536"/>
              <a:gd name="T20" fmla="*/ 0 60000 65536"/>
              <a:gd name="T21" fmla="*/ 0 60000 65536"/>
              <a:gd name="T22" fmla="*/ 0 60000 65536"/>
              <a:gd name="T23" fmla="*/ 0 60000 65536"/>
              <a:gd name="T24" fmla="*/ 0 w 207"/>
              <a:gd name="T25" fmla="*/ 0 h 753"/>
              <a:gd name="T26" fmla="*/ 207 w 207"/>
              <a:gd name="T27" fmla="*/ 753 h 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 h="753">
                <a:moveTo>
                  <a:pt x="206" y="648"/>
                </a:moveTo>
                <a:lnTo>
                  <a:pt x="154" y="648"/>
                </a:lnTo>
                <a:lnTo>
                  <a:pt x="154" y="0"/>
                </a:lnTo>
                <a:lnTo>
                  <a:pt x="53" y="0"/>
                </a:lnTo>
                <a:lnTo>
                  <a:pt x="53" y="648"/>
                </a:lnTo>
                <a:lnTo>
                  <a:pt x="0" y="648"/>
                </a:lnTo>
                <a:lnTo>
                  <a:pt x="105" y="752"/>
                </a:lnTo>
                <a:lnTo>
                  <a:pt x="206" y="648"/>
                </a:lnTo>
              </a:path>
            </a:pathLst>
          </a:custGeom>
          <a:ln/>
        </p:spPr>
        <p:style>
          <a:lnRef idx="2">
            <a:schemeClr val="dk1"/>
          </a:lnRef>
          <a:fillRef idx="1">
            <a:schemeClr val="lt1"/>
          </a:fillRef>
          <a:effectRef idx="0">
            <a:schemeClr val="dk1"/>
          </a:effectRef>
          <a:fontRef idx="minor">
            <a:schemeClr val="dk1"/>
          </a:fontRef>
        </p:style>
        <p:txBody>
          <a:bodyPr/>
          <a:lstStyle/>
          <a:p>
            <a:endParaRPr lang="en-US">
              <a:latin typeface="Times New Roman" panose="02020603050405020304" pitchFamily="18" charset="0"/>
              <a:cs typeface="Times New Roman" panose="02020603050405020304" pitchFamily="18" charset="0"/>
            </a:endParaRPr>
          </a:p>
        </p:txBody>
      </p:sp>
      <p:sp>
        <p:nvSpPr>
          <p:cNvPr id="193552" name="Freeform 13">
            <a:extLst>
              <a:ext uri="{FF2B5EF4-FFF2-40B4-BE49-F238E27FC236}">
                <a16:creationId xmlns:a16="http://schemas.microsoft.com/office/drawing/2014/main" id="{DC9471FD-42E7-432E-A08D-C843A988EA55}"/>
              </a:ext>
            </a:extLst>
          </p:cNvPr>
          <p:cNvSpPr>
            <a:spLocks/>
          </p:cNvSpPr>
          <p:nvPr/>
        </p:nvSpPr>
        <p:spPr bwMode="auto">
          <a:xfrm>
            <a:off x="8174038" y="2373314"/>
            <a:ext cx="323850" cy="1989137"/>
          </a:xfrm>
          <a:custGeom>
            <a:avLst/>
            <a:gdLst>
              <a:gd name="T0" fmla="*/ 2147483646 w 204"/>
              <a:gd name="T1" fmla="*/ 2147483646 h 1253"/>
              <a:gd name="T2" fmla="*/ 2147483646 w 204"/>
              <a:gd name="T3" fmla="*/ 2147483646 h 1253"/>
              <a:gd name="T4" fmla="*/ 2147483646 w 204"/>
              <a:gd name="T5" fmla="*/ 0 h 1253"/>
              <a:gd name="T6" fmla="*/ 2147483646 w 204"/>
              <a:gd name="T7" fmla="*/ 0 h 1253"/>
              <a:gd name="T8" fmla="*/ 2147483646 w 204"/>
              <a:gd name="T9" fmla="*/ 2147483646 h 1253"/>
              <a:gd name="T10" fmla="*/ 0 w 204"/>
              <a:gd name="T11" fmla="*/ 2147483646 h 1253"/>
              <a:gd name="T12" fmla="*/ 2147483646 w 204"/>
              <a:gd name="T13" fmla="*/ 2147483646 h 1253"/>
              <a:gd name="T14" fmla="*/ 2147483646 w 204"/>
              <a:gd name="T15" fmla="*/ 2147483646 h 1253"/>
              <a:gd name="T16" fmla="*/ 0 60000 65536"/>
              <a:gd name="T17" fmla="*/ 0 60000 65536"/>
              <a:gd name="T18" fmla="*/ 0 60000 65536"/>
              <a:gd name="T19" fmla="*/ 0 60000 65536"/>
              <a:gd name="T20" fmla="*/ 0 60000 65536"/>
              <a:gd name="T21" fmla="*/ 0 60000 65536"/>
              <a:gd name="T22" fmla="*/ 0 60000 65536"/>
              <a:gd name="T23" fmla="*/ 0 60000 65536"/>
              <a:gd name="T24" fmla="*/ 0 w 204"/>
              <a:gd name="T25" fmla="*/ 0 h 1253"/>
              <a:gd name="T26" fmla="*/ 204 w 204"/>
              <a:gd name="T27" fmla="*/ 1253 h 1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 h="1253">
                <a:moveTo>
                  <a:pt x="203" y="1148"/>
                </a:moveTo>
                <a:lnTo>
                  <a:pt x="154" y="1148"/>
                </a:lnTo>
                <a:lnTo>
                  <a:pt x="154" y="0"/>
                </a:lnTo>
                <a:lnTo>
                  <a:pt x="49" y="0"/>
                </a:lnTo>
                <a:lnTo>
                  <a:pt x="49" y="1148"/>
                </a:lnTo>
                <a:lnTo>
                  <a:pt x="0" y="1148"/>
                </a:lnTo>
                <a:lnTo>
                  <a:pt x="102" y="1252"/>
                </a:lnTo>
                <a:lnTo>
                  <a:pt x="203" y="1148"/>
                </a:lnTo>
              </a:path>
            </a:pathLst>
          </a:custGeom>
          <a:ln/>
        </p:spPr>
        <p:style>
          <a:lnRef idx="2">
            <a:schemeClr val="dk1"/>
          </a:lnRef>
          <a:fillRef idx="1">
            <a:schemeClr val="lt1"/>
          </a:fillRef>
          <a:effectRef idx="0">
            <a:schemeClr val="dk1"/>
          </a:effectRef>
          <a:fontRef idx="minor">
            <a:schemeClr val="dk1"/>
          </a:fontRef>
        </p:style>
        <p:txBody>
          <a:bodyPr/>
          <a:lstStyle/>
          <a:p>
            <a:endParaRPr lang="en-US">
              <a:latin typeface="Times New Roman" panose="02020603050405020304" pitchFamily="18" charset="0"/>
              <a:cs typeface="Times New Roman" panose="02020603050405020304" pitchFamily="18" charset="0"/>
            </a:endParaRPr>
          </a:p>
        </p:txBody>
      </p:sp>
      <p:sp>
        <p:nvSpPr>
          <p:cNvPr id="193553" name="Freeform 14">
            <a:extLst>
              <a:ext uri="{FF2B5EF4-FFF2-40B4-BE49-F238E27FC236}">
                <a16:creationId xmlns:a16="http://schemas.microsoft.com/office/drawing/2014/main" id="{7BE034BC-08EB-41BA-B856-B1F882964936}"/>
              </a:ext>
            </a:extLst>
          </p:cNvPr>
          <p:cNvSpPr>
            <a:spLocks/>
          </p:cNvSpPr>
          <p:nvPr/>
        </p:nvSpPr>
        <p:spPr bwMode="auto">
          <a:xfrm>
            <a:off x="8999539" y="1866901"/>
            <a:ext cx="327025" cy="3298825"/>
          </a:xfrm>
          <a:custGeom>
            <a:avLst/>
            <a:gdLst>
              <a:gd name="T0" fmla="*/ 2147483646 w 206"/>
              <a:gd name="T1" fmla="*/ 2147483646 h 2078"/>
              <a:gd name="T2" fmla="*/ 2147483646 w 206"/>
              <a:gd name="T3" fmla="*/ 2147483646 h 2078"/>
              <a:gd name="T4" fmla="*/ 2147483646 w 206"/>
              <a:gd name="T5" fmla="*/ 0 h 2078"/>
              <a:gd name="T6" fmla="*/ 2147483646 w 206"/>
              <a:gd name="T7" fmla="*/ 0 h 2078"/>
              <a:gd name="T8" fmla="*/ 2147483646 w 206"/>
              <a:gd name="T9" fmla="*/ 2147483646 h 2078"/>
              <a:gd name="T10" fmla="*/ 0 w 206"/>
              <a:gd name="T11" fmla="*/ 2147483646 h 2078"/>
              <a:gd name="T12" fmla="*/ 2147483646 w 206"/>
              <a:gd name="T13" fmla="*/ 2147483646 h 2078"/>
              <a:gd name="T14" fmla="*/ 2147483646 w 206"/>
              <a:gd name="T15" fmla="*/ 2147483646 h 2078"/>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2078"/>
              <a:gd name="T26" fmla="*/ 206 w 206"/>
              <a:gd name="T27" fmla="*/ 2078 h 20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2078">
                <a:moveTo>
                  <a:pt x="205" y="1972"/>
                </a:moveTo>
                <a:lnTo>
                  <a:pt x="153" y="1972"/>
                </a:lnTo>
                <a:lnTo>
                  <a:pt x="156" y="0"/>
                </a:lnTo>
                <a:lnTo>
                  <a:pt x="52" y="0"/>
                </a:lnTo>
                <a:lnTo>
                  <a:pt x="52" y="1972"/>
                </a:lnTo>
                <a:lnTo>
                  <a:pt x="0" y="1972"/>
                </a:lnTo>
                <a:lnTo>
                  <a:pt x="104" y="2077"/>
                </a:lnTo>
                <a:lnTo>
                  <a:pt x="205" y="1972"/>
                </a:lnTo>
              </a:path>
            </a:pathLst>
          </a:custGeom>
          <a:ln/>
        </p:spPr>
        <p:style>
          <a:lnRef idx="2">
            <a:schemeClr val="dk1"/>
          </a:lnRef>
          <a:fillRef idx="1">
            <a:schemeClr val="lt1"/>
          </a:fillRef>
          <a:effectRef idx="0">
            <a:schemeClr val="dk1"/>
          </a:effectRef>
          <a:fontRef idx="minor">
            <a:schemeClr val="dk1"/>
          </a:fontRef>
        </p:style>
        <p:txBody>
          <a:bodyPr/>
          <a:lstStyle/>
          <a:p>
            <a:endParaRPr lang="en-US">
              <a:latin typeface="Times New Roman" panose="02020603050405020304" pitchFamily="18" charset="0"/>
              <a:cs typeface="Times New Roman" panose="02020603050405020304" pitchFamily="18" charset="0"/>
            </a:endParaRPr>
          </a:p>
        </p:txBody>
      </p:sp>
      <p:sp>
        <p:nvSpPr>
          <p:cNvPr id="193554" name="Freeform 15">
            <a:extLst>
              <a:ext uri="{FF2B5EF4-FFF2-40B4-BE49-F238E27FC236}">
                <a16:creationId xmlns:a16="http://schemas.microsoft.com/office/drawing/2014/main" id="{FF5C4337-2984-4546-96A2-872B3FED24EC}"/>
              </a:ext>
            </a:extLst>
          </p:cNvPr>
          <p:cNvSpPr>
            <a:spLocks/>
          </p:cNvSpPr>
          <p:nvPr/>
        </p:nvSpPr>
        <p:spPr bwMode="auto">
          <a:xfrm>
            <a:off x="8548688" y="1866901"/>
            <a:ext cx="696912" cy="155575"/>
          </a:xfrm>
          <a:custGeom>
            <a:avLst/>
            <a:gdLst>
              <a:gd name="T0" fmla="*/ 2147483646 w 439"/>
              <a:gd name="T1" fmla="*/ 2147483646 h 98"/>
              <a:gd name="T2" fmla="*/ 2147483646 w 439"/>
              <a:gd name="T3" fmla="*/ 0 h 98"/>
              <a:gd name="T4" fmla="*/ 0 w 439"/>
              <a:gd name="T5" fmla="*/ 0 h 98"/>
              <a:gd name="T6" fmla="*/ 0 w 439"/>
              <a:gd name="T7" fmla="*/ 2147483646 h 98"/>
              <a:gd name="T8" fmla="*/ 2147483646 w 439"/>
              <a:gd name="T9" fmla="*/ 2147483646 h 98"/>
              <a:gd name="T10" fmla="*/ 0 60000 65536"/>
              <a:gd name="T11" fmla="*/ 0 60000 65536"/>
              <a:gd name="T12" fmla="*/ 0 60000 65536"/>
              <a:gd name="T13" fmla="*/ 0 60000 65536"/>
              <a:gd name="T14" fmla="*/ 0 60000 65536"/>
              <a:gd name="T15" fmla="*/ 0 w 439"/>
              <a:gd name="T16" fmla="*/ 0 h 98"/>
              <a:gd name="T17" fmla="*/ 439 w 439"/>
              <a:gd name="T18" fmla="*/ 98 h 98"/>
            </a:gdLst>
            <a:ahLst/>
            <a:cxnLst>
              <a:cxn ang="T10">
                <a:pos x="T0" y="T1"/>
              </a:cxn>
              <a:cxn ang="T11">
                <a:pos x="T2" y="T3"/>
              </a:cxn>
              <a:cxn ang="T12">
                <a:pos x="T4" y="T5"/>
              </a:cxn>
              <a:cxn ang="T13">
                <a:pos x="T6" y="T7"/>
              </a:cxn>
              <a:cxn ang="T14">
                <a:pos x="T8" y="T9"/>
              </a:cxn>
            </a:cxnLst>
            <a:rect l="T15" t="T16" r="T17" b="T18"/>
            <a:pathLst>
              <a:path w="439" h="98">
                <a:moveTo>
                  <a:pt x="438" y="97"/>
                </a:moveTo>
                <a:lnTo>
                  <a:pt x="438" y="0"/>
                </a:lnTo>
                <a:lnTo>
                  <a:pt x="0" y="0"/>
                </a:lnTo>
                <a:lnTo>
                  <a:pt x="0" y="97"/>
                </a:lnTo>
                <a:lnTo>
                  <a:pt x="438" y="97"/>
                </a:lnTo>
              </a:path>
            </a:pathLst>
          </a:custGeom>
          <a:ln/>
        </p:spPr>
        <p:style>
          <a:lnRef idx="1">
            <a:schemeClr val="dk1"/>
          </a:lnRef>
          <a:fillRef idx="0">
            <a:schemeClr val="dk1"/>
          </a:fillRef>
          <a:effectRef idx="0">
            <a:schemeClr val="dk1"/>
          </a:effectRef>
          <a:fontRef idx="minor">
            <a:schemeClr val="tx1"/>
          </a:fontRef>
        </p:style>
        <p:txBody>
          <a:bodyPr/>
          <a:lstStyle/>
          <a:p>
            <a:endParaRPr lang="en-US">
              <a:latin typeface="Times New Roman" panose="02020603050405020304" pitchFamily="18" charset="0"/>
              <a:cs typeface="Times New Roman" panose="02020603050405020304" pitchFamily="18" charset="0"/>
            </a:endParaRPr>
          </a:p>
        </p:txBody>
      </p:sp>
      <p:sp>
        <p:nvSpPr>
          <p:cNvPr id="193555" name="Freeform 16">
            <a:extLst>
              <a:ext uri="{FF2B5EF4-FFF2-40B4-BE49-F238E27FC236}">
                <a16:creationId xmlns:a16="http://schemas.microsoft.com/office/drawing/2014/main" id="{99176AB5-FB63-4E70-9EAD-8D8995FFA55A}"/>
              </a:ext>
            </a:extLst>
          </p:cNvPr>
          <p:cNvSpPr>
            <a:spLocks/>
          </p:cNvSpPr>
          <p:nvPr/>
        </p:nvSpPr>
        <p:spPr bwMode="auto">
          <a:xfrm>
            <a:off x="2670176" y="1866901"/>
            <a:ext cx="327025" cy="3298825"/>
          </a:xfrm>
          <a:custGeom>
            <a:avLst/>
            <a:gdLst>
              <a:gd name="T0" fmla="*/ 2147483646 w 206"/>
              <a:gd name="T1" fmla="*/ 2147483646 h 2078"/>
              <a:gd name="T2" fmla="*/ 2147483646 w 206"/>
              <a:gd name="T3" fmla="*/ 2147483646 h 2078"/>
              <a:gd name="T4" fmla="*/ 2147483646 w 206"/>
              <a:gd name="T5" fmla="*/ 0 h 2078"/>
              <a:gd name="T6" fmla="*/ 2147483646 w 206"/>
              <a:gd name="T7" fmla="*/ 0 h 2078"/>
              <a:gd name="T8" fmla="*/ 2147483646 w 206"/>
              <a:gd name="T9" fmla="*/ 2147483646 h 2078"/>
              <a:gd name="T10" fmla="*/ 0 w 206"/>
              <a:gd name="T11" fmla="*/ 2147483646 h 2078"/>
              <a:gd name="T12" fmla="*/ 2147483646 w 206"/>
              <a:gd name="T13" fmla="*/ 2147483646 h 2078"/>
              <a:gd name="T14" fmla="*/ 2147483646 w 206"/>
              <a:gd name="T15" fmla="*/ 2147483646 h 2078"/>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2078"/>
              <a:gd name="T26" fmla="*/ 206 w 206"/>
              <a:gd name="T27" fmla="*/ 2078 h 20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2078">
                <a:moveTo>
                  <a:pt x="205" y="1972"/>
                </a:moveTo>
                <a:lnTo>
                  <a:pt x="153" y="1972"/>
                </a:lnTo>
                <a:lnTo>
                  <a:pt x="156" y="0"/>
                </a:lnTo>
                <a:lnTo>
                  <a:pt x="52" y="0"/>
                </a:lnTo>
                <a:lnTo>
                  <a:pt x="52" y="1972"/>
                </a:lnTo>
                <a:lnTo>
                  <a:pt x="0" y="1972"/>
                </a:lnTo>
                <a:lnTo>
                  <a:pt x="104" y="2077"/>
                </a:lnTo>
                <a:lnTo>
                  <a:pt x="205" y="1972"/>
                </a:lnTo>
              </a:path>
            </a:pathLst>
          </a:custGeom>
          <a:ln/>
        </p:spPr>
        <p:style>
          <a:lnRef idx="1">
            <a:schemeClr val="dk1"/>
          </a:lnRef>
          <a:fillRef idx="0">
            <a:schemeClr val="dk1"/>
          </a:fillRef>
          <a:effectRef idx="0">
            <a:schemeClr val="dk1"/>
          </a:effectRef>
          <a:fontRef idx="minor">
            <a:schemeClr val="tx1"/>
          </a:fontRef>
        </p:style>
        <p:txBody>
          <a:bodyPr/>
          <a:lstStyle/>
          <a:p>
            <a:endParaRPr lang="en-US">
              <a:latin typeface="Times New Roman" panose="02020603050405020304" pitchFamily="18" charset="0"/>
              <a:cs typeface="Times New Roman" panose="02020603050405020304" pitchFamily="18" charset="0"/>
            </a:endParaRPr>
          </a:p>
        </p:txBody>
      </p:sp>
      <p:sp>
        <p:nvSpPr>
          <p:cNvPr id="193556" name="Freeform 17">
            <a:extLst>
              <a:ext uri="{FF2B5EF4-FFF2-40B4-BE49-F238E27FC236}">
                <a16:creationId xmlns:a16="http://schemas.microsoft.com/office/drawing/2014/main" id="{D0468E70-5E7C-4D29-A7C3-4076690F8AF7}"/>
              </a:ext>
            </a:extLst>
          </p:cNvPr>
          <p:cNvSpPr>
            <a:spLocks/>
          </p:cNvSpPr>
          <p:nvPr/>
        </p:nvSpPr>
        <p:spPr bwMode="auto">
          <a:xfrm>
            <a:off x="2755900" y="1866901"/>
            <a:ext cx="687388" cy="155575"/>
          </a:xfrm>
          <a:custGeom>
            <a:avLst/>
            <a:gdLst>
              <a:gd name="T0" fmla="*/ 2147483646 w 433"/>
              <a:gd name="T1" fmla="*/ 2147483646 h 98"/>
              <a:gd name="T2" fmla="*/ 2147483646 w 433"/>
              <a:gd name="T3" fmla="*/ 0 h 98"/>
              <a:gd name="T4" fmla="*/ 0 w 433"/>
              <a:gd name="T5" fmla="*/ 0 h 98"/>
              <a:gd name="T6" fmla="*/ 0 w 433"/>
              <a:gd name="T7" fmla="*/ 2147483646 h 98"/>
              <a:gd name="T8" fmla="*/ 2147483646 w 433"/>
              <a:gd name="T9" fmla="*/ 2147483646 h 98"/>
              <a:gd name="T10" fmla="*/ 0 60000 65536"/>
              <a:gd name="T11" fmla="*/ 0 60000 65536"/>
              <a:gd name="T12" fmla="*/ 0 60000 65536"/>
              <a:gd name="T13" fmla="*/ 0 60000 65536"/>
              <a:gd name="T14" fmla="*/ 0 60000 65536"/>
              <a:gd name="T15" fmla="*/ 0 w 433"/>
              <a:gd name="T16" fmla="*/ 0 h 98"/>
              <a:gd name="T17" fmla="*/ 433 w 433"/>
              <a:gd name="T18" fmla="*/ 98 h 98"/>
            </a:gdLst>
            <a:ahLst/>
            <a:cxnLst>
              <a:cxn ang="T10">
                <a:pos x="T0" y="T1"/>
              </a:cxn>
              <a:cxn ang="T11">
                <a:pos x="T2" y="T3"/>
              </a:cxn>
              <a:cxn ang="T12">
                <a:pos x="T4" y="T5"/>
              </a:cxn>
              <a:cxn ang="T13">
                <a:pos x="T6" y="T7"/>
              </a:cxn>
              <a:cxn ang="T14">
                <a:pos x="T8" y="T9"/>
              </a:cxn>
            </a:cxnLst>
            <a:rect l="T15" t="T16" r="T17" b="T18"/>
            <a:pathLst>
              <a:path w="433" h="98">
                <a:moveTo>
                  <a:pt x="432" y="97"/>
                </a:moveTo>
                <a:lnTo>
                  <a:pt x="432" y="0"/>
                </a:lnTo>
                <a:lnTo>
                  <a:pt x="0" y="0"/>
                </a:lnTo>
                <a:lnTo>
                  <a:pt x="0" y="97"/>
                </a:lnTo>
                <a:lnTo>
                  <a:pt x="432" y="97"/>
                </a:lnTo>
              </a:path>
            </a:pathLst>
          </a:custGeom>
          <a:ln/>
        </p:spPr>
        <p:style>
          <a:lnRef idx="2">
            <a:schemeClr val="dk1"/>
          </a:lnRef>
          <a:fillRef idx="1">
            <a:schemeClr val="lt1"/>
          </a:fillRef>
          <a:effectRef idx="0">
            <a:schemeClr val="dk1"/>
          </a:effectRef>
          <a:fontRef idx="minor">
            <a:schemeClr val="dk1"/>
          </a:fontRef>
        </p:style>
        <p:txBody>
          <a:bodyPr/>
          <a:lstStyle/>
          <a:p>
            <a:endParaRPr lang="en-US">
              <a:latin typeface="Times New Roman" panose="02020603050405020304" pitchFamily="18" charset="0"/>
              <a:cs typeface="Times New Roman" panose="02020603050405020304" pitchFamily="18" charset="0"/>
            </a:endParaRPr>
          </a:p>
        </p:txBody>
      </p:sp>
      <p:sp>
        <p:nvSpPr>
          <p:cNvPr id="595986" name="Rectangle 18">
            <a:extLst>
              <a:ext uri="{FF2B5EF4-FFF2-40B4-BE49-F238E27FC236}">
                <a16:creationId xmlns:a16="http://schemas.microsoft.com/office/drawing/2014/main" id="{2D25CA52-75A5-452E-85E7-A307BD01967C}"/>
              </a:ext>
            </a:extLst>
          </p:cNvPr>
          <p:cNvSpPr>
            <a:spLocks noGrp="1" noChangeArrowheads="1"/>
          </p:cNvSpPr>
          <p:nvPr>
            <p:ph type="title"/>
          </p:nvPr>
        </p:nvSpPr>
        <p:spPr>
          <a:xfrm>
            <a:off x="2133600" y="457200"/>
            <a:ext cx="8001000" cy="711200"/>
          </a:xfrm>
        </p:spPr>
        <p:txBody>
          <a:bodyPr anchor="t">
            <a:normAutofit fontScale="90000"/>
          </a:bodyPr>
          <a:lstStyle/>
          <a:p>
            <a:pPr eaLnBrk="1" hangingPunct="1">
              <a:defRPr/>
            </a:pPr>
            <a:r>
              <a:rPr lang="en-US" dirty="0">
                <a:latin typeface="Times New Roman" panose="02020603050405020304" pitchFamily="18" charset="0"/>
                <a:cs typeface="Times New Roman" panose="02020603050405020304" pitchFamily="18" charset="0"/>
              </a:rPr>
              <a:t>Scanning the External Environment</a:t>
            </a:r>
          </a:p>
        </p:txBody>
      </p:sp>
      <p:sp>
        <p:nvSpPr>
          <p:cNvPr id="193559" name="Freeform 22">
            <a:extLst>
              <a:ext uri="{FF2B5EF4-FFF2-40B4-BE49-F238E27FC236}">
                <a16:creationId xmlns:a16="http://schemas.microsoft.com/office/drawing/2014/main" id="{C2012C84-28F6-40EB-A33E-36FE71A0B69A}"/>
              </a:ext>
            </a:extLst>
          </p:cNvPr>
          <p:cNvSpPr>
            <a:spLocks/>
          </p:cNvSpPr>
          <p:nvPr/>
        </p:nvSpPr>
        <p:spPr bwMode="auto">
          <a:xfrm>
            <a:off x="3889375" y="3584576"/>
            <a:ext cx="1390650" cy="581025"/>
          </a:xfrm>
          <a:custGeom>
            <a:avLst/>
            <a:gdLst>
              <a:gd name="T0" fmla="*/ 2147483646 w 876"/>
              <a:gd name="T1" fmla="*/ 2147483646 h 366"/>
              <a:gd name="T2" fmla="*/ 2147483646 w 876"/>
              <a:gd name="T3" fmla="*/ 0 h 366"/>
              <a:gd name="T4" fmla="*/ 0 w 876"/>
              <a:gd name="T5" fmla="*/ 0 h 366"/>
              <a:gd name="T6" fmla="*/ 0 w 876"/>
              <a:gd name="T7" fmla="*/ 2147483646 h 366"/>
              <a:gd name="T8" fmla="*/ 2147483646 w 876"/>
              <a:gd name="T9" fmla="*/ 2147483646 h 366"/>
              <a:gd name="T10" fmla="*/ 0 60000 65536"/>
              <a:gd name="T11" fmla="*/ 0 60000 65536"/>
              <a:gd name="T12" fmla="*/ 0 60000 65536"/>
              <a:gd name="T13" fmla="*/ 0 60000 65536"/>
              <a:gd name="T14" fmla="*/ 0 60000 65536"/>
              <a:gd name="T15" fmla="*/ 0 w 876"/>
              <a:gd name="T16" fmla="*/ 0 h 366"/>
              <a:gd name="T17" fmla="*/ 876 w 876"/>
              <a:gd name="T18" fmla="*/ 366 h 366"/>
            </a:gdLst>
            <a:ahLst/>
            <a:cxnLst>
              <a:cxn ang="T10">
                <a:pos x="T0" y="T1"/>
              </a:cxn>
              <a:cxn ang="T11">
                <a:pos x="T2" y="T3"/>
              </a:cxn>
              <a:cxn ang="T12">
                <a:pos x="T4" y="T5"/>
              </a:cxn>
              <a:cxn ang="T13">
                <a:pos x="T6" y="T7"/>
              </a:cxn>
              <a:cxn ang="T14">
                <a:pos x="T8" y="T9"/>
              </a:cxn>
            </a:cxnLst>
            <a:rect l="T15" t="T16" r="T17" b="T18"/>
            <a:pathLst>
              <a:path w="876" h="366">
                <a:moveTo>
                  <a:pt x="875" y="365"/>
                </a:moveTo>
                <a:lnTo>
                  <a:pt x="875" y="0"/>
                </a:lnTo>
                <a:lnTo>
                  <a:pt x="0" y="0"/>
                </a:lnTo>
                <a:lnTo>
                  <a:pt x="0" y="365"/>
                </a:lnTo>
                <a:lnTo>
                  <a:pt x="875" y="365"/>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a:lstStyle/>
          <a:p>
            <a:endParaRPr lang="en-US">
              <a:latin typeface="Times New Roman" panose="02020603050405020304" pitchFamily="18" charset="0"/>
              <a:cs typeface="Times New Roman" panose="02020603050405020304" pitchFamily="18" charset="0"/>
            </a:endParaRPr>
          </a:p>
        </p:txBody>
      </p:sp>
      <p:sp>
        <p:nvSpPr>
          <p:cNvPr id="193560" name="Freeform 23">
            <a:extLst>
              <a:ext uri="{FF2B5EF4-FFF2-40B4-BE49-F238E27FC236}">
                <a16:creationId xmlns:a16="http://schemas.microsoft.com/office/drawing/2014/main" id="{8D49AC67-3CAA-4C93-8ED5-4E64C91CCEFE}"/>
              </a:ext>
            </a:extLst>
          </p:cNvPr>
          <p:cNvSpPr>
            <a:spLocks/>
          </p:cNvSpPr>
          <p:nvPr/>
        </p:nvSpPr>
        <p:spPr bwMode="auto">
          <a:xfrm>
            <a:off x="6692901" y="3584576"/>
            <a:ext cx="1389063" cy="581025"/>
          </a:xfrm>
          <a:custGeom>
            <a:avLst/>
            <a:gdLst>
              <a:gd name="T0" fmla="*/ 2147483646 w 875"/>
              <a:gd name="T1" fmla="*/ 2147483646 h 366"/>
              <a:gd name="T2" fmla="*/ 2147483646 w 875"/>
              <a:gd name="T3" fmla="*/ 0 h 366"/>
              <a:gd name="T4" fmla="*/ 0 w 875"/>
              <a:gd name="T5" fmla="*/ 0 h 366"/>
              <a:gd name="T6" fmla="*/ 0 w 875"/>
              <a:gd name="T7" fmla="*/ 2147483646 h 366"/>
              <a:gd name="T8" fmla="*/ 2147483646 w 875"/>
              <a:gd name="T9" fmla="*/ 2147483646 h 366"/>
              <a:gd name="T10" fmla="*/ 0 60000 65536"/>
              <a:gd name="T11" fmla="*/ 0 60000 65536"/>
              <a:gd name="T12" fmla="*/ 0 60000 65536"/>
              <a:gd name="T13" fmla="*/ 0 60000 65536"/>
              <a:gd name="T14" fmla="*/ 0 60000 65536"/>
              <a:gd name="T15" fmla="*/ 0 w 875"/>
              <a:gd name="T16" fmla="*/ 0 h 366"/>
              <a:gd name="T17" fmla="*/ 875 w 875"/>
              <a:gd name="T18" fmla="*/ 366 h 366"/>
            </a:gdLst>
            <a:ahLst/>
            <a:cxnLst>
              <a:cxn ang="T10">
                <a:pos x="T0" y="T1"/>
              </a:cxn>
              <a:cxn ang="T11">
                <a:pos x="T2" y="T3"/>
              </a:cxn>
              <a:cxn ang="T12">
                <a:pos x="T4" y="T5"/>
              </a:cxn>
              <a:cxn ang="T13">
                <a:pos x="T6" y="T7"/>
              </a:cxn>
              <a:cxn ang="T14">
                <a:pos x="T8" y="T9"/>
              </a:cxn>
            </a:cxnLst>
            <a:rect l="T15" t="T16" r="T17" b="T18"/>
            <a:pathLst>
              <a:path w="875" h="366">
                <a:moveTo>
                  <a:pt x="874" y="365"/>
                </a:moveTo>
                <a:lnTo>
                  <a:pt x="874" y="0"/>
                </a:lnTo>
                <a:lnTo>
                  <a:pt x="0" y="0"/>
                </a:lnTo>
                <a:lnTo>
                  <a:pt x="0" y="365"/>
                </a:lnTo>
                <a:lnTo>
                  <a:pt x="874" y="365"/>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a:lstStyle/>
          <a:p>
            <a:endParaRPr lang="en-US">
              <a:latin typeface="Times New Roman" panose="02020603050405020304" pitchFamily="18" charset="0"/>
              <a:cs typeface="Times New Roman" panose="02020603050405020304" pitchFamily="18" charset="0"/>
            </a:endParaRPr>
          </a:p>
        </p:txBody>
      </p:sp>
      <p:sp>
        <p:nvSpPr>
          <p:cNvPr id="193561" name="Freeform 24">
            <a:extLst>
              <a:ext uri="{FF2B5EF4-FFF2-40B4-BE49-F238E27FC236}">
                <a16:creationId xmlns:a16="http://schemas.microsoft.com/office/drawing/2014/main" id="{B4D239B9-8F79-4592-ABD1-4BCEAD280982}"/>
              </a:ext>
            </a:extLst>
          </p:cNvPr>
          <p:cNvSpPr>
            <a:spLocks/>
          </p:cNvSpPr>
          <p:nvPr/>
        </p:nvSpPr>
        <p:spPr bwMode="auto">
          <a:xfrm>
            <a:off x="5291138" y="2786064"/>
            <a:ext cx="1390650" cy="581025"/>
          </a:xfrm>
          <a:custGeom>
            <a:avLst/>
            <a:gdLst>
              <a:gd name="T0" fmla="*/ 2147483646 w 876"/>
              <a:gd name="T1" fmla="*/ 2147483646 h 366"/>
              <a:gd name="T2" fmla="*/ 2147483646 w 876"/>
              <a:gd name="T3" fmla="*/ 0 h 366"/>
              <a:gd name="T4" fmla="*/ 0 w 876"/>
              <a:gd name="T5" fmla="*/ 0 h 366"/>
              <a:gd name="T6" fmla="*/ 0 w 876"/>
              <a:gd name="T7" fmla="*/ 2147483646 h 366"/>
              <a:gd name="T8" fmla="*/ 2147483646 w 876"/>
              <a:gd name="T9" fmla="*/ 2147483646 h 366"/>
              <a:gd name="T10" fmla="*/ 0 60000 65536"/>
              <a:gd name="T11" fmla="*/ 0 60000 65536"/>
              <a:gd name="T12" fmla="*/ 0 60000 65536"/>
              <a:gd name="T13" fmla="*/ 0 60000 65536"/>
              <a:gd name="T14" fmla="*/ 0 60000 65536"/>
              <a:gd name="T15" fmla="*/ 0 w 876"/>
              <a:gd name="T16" fmla="*/ 0 h 366"/>
              <a:gd name="T17" fmla="*/ 876 w 876"/>
              <a:gd name="T18" fmla="*/ 366 h 366"/>
            </a:gdLst>
            <a:ahLst/>
            <a:cxnLst>
              <a:cxn ang="T10">
                <a:pos x="T0" y="T1"/>
              </a:cxn>
              <a:cxn ang="T11">
                <a:pos x="T2" y="T3"/>
              </a:cxn>
              <a:cxn ang="T12">
                <a:pos x="T4" y="T5"/>
              </a:cxn>
              <a:cxn ang="T13">
                <a:pos x="T6" y="T7"/>
              </a:cxn>
              <a:cxn ang="T14">
                <a:pos x="T8" y="T9"/>
              </a:cxn>
            </a:cxnLst>
            <a:rect l="T15" t="T16" r="T17" b="T18"/>
            <a:pathLst>
              <a:path w="876" h="366">
                <a:moveTo>
                  <a:pt x="875" y="365"/>
                </a:moveTo>
                <a:lnTo>
                  <a:pt x="875" y="0"/>
                </a:lnTo>
                <a:lnTo>
                  <a:pt x="0" y="0"/>
                </a:lnTo>
                <a:lnTo>
                  <a:pt x="0" y="365"/>
                </a:lnTo>
                <a:lnTo>
                  <a:pt x="875" y="365"/>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a:lstStyle/>
          <a:p>
            <a:endParaRPr lang="en-US">
              <a:latin typeface="Times New Roman" panose="02020603050405020304" pitchFamily="18" charset="0"/>
              <a:cs typeface="Times New Roman" panose="02020603050405020304" pitchFamily="18" charset="0"/>
            </a:endParaRPr>
          </a:p>
        </p:txBody>
      </p:sp>
      <p:sp>
        <p:nvSpPr>
          <p:cNvPr id="193562" name="Freeform 25">
            <a:extLst>
              <a:ext uri="{FF2B5EF4-FFF2-40B4-BE49-F238E27FC236}">
                <a16:creationId xmlns:a16="http://schemas.microsoft.com/office/drawing/2014/main" id="{D17BEC8C-AFA8-4CDC-AF1A-A549502C1A91}"/>
              </a:ext>
            </a:extLst>
          </p:cNvPr>
          <p:cNvSpPr>
            <a:spLocks/>
          </p:cNvSpPr>
          <p:nvPr/>
        </p:nvSpPr>
        <p:spPr bwMode="auto">
          <a:xfrm>
            <a:off x="8462963" y="5176839"/>
            <a:ext cx="1390650" cy="579437"/>
          </a:xfrm>
          <a:custGeom>
            <a:avLst/>
            <a:gdLst>
              <a:gd name="T0" fmla="*/ 2147483646 w 876"/>
              <a:gd name="T1" fmla="*/ 2147483646 h 365"/>
              <a:gd name="T2" fmla="*/ 2147483646 w 876"/>
              <a:gd name="T3" fmla="*/ 0 h 365"/>
              <a:gd name="T4" fmla="*/ 0 w 876"/>
              <a:gd name="T5" fmla="*/ 0 h 365"/>
              <a:gd name="T6" fmla="*/ 0 w 876"/>
              <a:gd name="T7" fmla="*/ 2147483646 h 365"/>
              <a:gd name="T8" fmla="*/ 2147483646 w 876"/>
              <a:gd name="T9" fmla="*/ 2147483646 h 365"/>
              <a:gd name="T10" fmla="*/ 0 60000 65536"/>
              <a:gd name="T11" fmla="*/ 0 60000 65536"/>
              <a:gd name="T12" fmla="*/ 0 60000 65536"/>
              <a:gd name="T13" fmla="*/ 0 60000 65536"/>
              <a:gd name="T14" fmla="*/ 0 60000 65536"/>
              <a:gd name="T15" fmla="*/ 0 w 876"/>
              <a:gd name="T16" fmla="*/ 0 h 365"/>
              <a:gd name="T17" fmla="*/ 876 w 876"/>
              <a:gd name="T18" fmla="*/ 365 h 365"/>
            </a:gdLst>
            <a:ahLst/>
            <a:cxnLst>
              <a:cxn ang="T10">
                <a:pos x="T0" y="T1"/>
              </a:cxn>
              <a:cxn ang="T11">
                <a:pos x="T2" y="T3"/>
              </a:cxn>
              <a:cxn ang="T12">
                <a:pos x="T4" y="T5"/>
              </a:cxn>
              <a:cxn ang="T13">
                <a:pos x="T6" y="T7"/>
              </a:cxn>
              <a:cxn ang="T14">
                <a:pos x="T8" y="T9"/>
              </a:cxn>
            </a:cxnLst>
            <a:rect l="T15" t="T16" r="T17" b="T18"/>
            <a:pathLst>
              <a:path w="876" h="365">
                <a:moveTo>
                  <a:pt x="875" y="364"/>
                </a:moveTo>
                <a:lnTo>
                  <a:pt x="875" y="0"/>
                </a:lnTo>
                <a:lnTo>
                  <a:pt x="0" y="0"/>
                </a:lnTo>
                <a:lnTo>
                  <a:pt x="0" y="364"/>
                </a:lnTo>
                <a:lnTo>
                  <a:pt x="875" y="364"/>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latin typeface="Times New Roman" panose="02020603050405020304" pitchFamily="18" charset="0"/>
              <a:cs typeface="Times New Roman" panose="02020603050405020304" pitchFamily="18" charset="0"/>
            </a:endParaRPr>
          </a:p>
        </p:txBody>
      </p:sp>
      <p:sp>
        <p:nvSpPr>
          <p:cNvPr id="193563" name="Freeform 26">
            <a:extLst>
              <a:ext uri="{FF2B5EF4-FFF2-40B4-BE49-F238E27FC236}">
                <a16:creationId xmlns:a16="http://schemas.microsoft.com/office/drawing/2014/main" id="{2203C434-C483-4EC2-9AA9-A1535ADE0D04}"/>
              </a:ext>
            </a:extLst>
          </p:cNvPr>
          <p:cNvSpPr>
            <a:spLocks/>
          </p:cNvSpPr>
          <p:nvPr/>
        </p:nvSpPr>
        <p:spPr bwMode="auto">
          <a:xfrm>
            <a:off x="7516813" y="4373564"/>
            <a:ext cx="1390650" cy="579437"/>
          </a:xfrm>
          <a:custGeom>
            <a:avLst/>
            <a:gdLst>
              <a:gd name="T0" fmla="*/ 2147483646 w 876"/>
              <a:gd name="T1" fmla="*/ 2147483646 h 365"/>
              <a:gd name="T2" fmla="*/ 2147483646 w 876"/>
              <a:gd name="T3" fmla="*/ 0 h 365"/>
              <a:gd name="T4" fmla="*/ 0 w 876"/>
              <a:gd name="T5" fmla="*/ 0 h 365"/>
              <a:gd name="T6" fmla="*/ 0 w 876"/>
              <a:gd name="T7" fmla="*/ 2147483646 h 365"/>
              <a:gd name="T8" fmla="*/ 2147483646 w 876"/>
              <a:gd name="T9" fmla="*/ 2147483646 h 365"/>
              <a:gd name="T10" fmla="*/ 0 60000 65536"/>
              <a:gd name="T11" fmla="*/ 0 60000 65536"/>
              <a:gd name="T12" fmla="*/ 0 60000 65536"/>
              <a:gd name="T13" fmla="*/ 0 60000 65536"/>
              <a:gd name="T14" fmla="*/ 0 60000 65536"/>
              <a:gd name="T15" fmla="*/ 0 w 876"/>
              <a:gd name="T16" fmla="*/ 0 h 365"/>
              <a:gd name="T17" fmla="*/ 876 w 876"/>
              <a:gd name="T18" fmla="*/ 365 h 365"/>
            </a:gdLst>
            <a:ahLst/>
            <a:cxnLst>
              <a:cxn ang="T10">
                <a:pos x="T0" y="T1"/>
              </a:cxn>
              <a:cxn ang="T11">
                <a:pos x="T2" y="T3"/>
              </a:cxn>
              <a:cxn ang="T12">
                <a:pos x="T4" y="T5"/>
              </a:cxn>
              <a:cxn ang="T13">
                <a:pos x="T6" y="T7"/>
              </a:cxn>
              <a:cxn ang="T14">
                <a:pos x="T8" y="T9"/>
              </a:cxn>
            </a:cxnLst>
            <a:rect l="T15" t="T16" r="T17" b="T18"/>
            <a:pathLst>
              <a:path w="876" h="365">
                <a:moveTo>
                  <a:pt x="875" y="364"/>
                </a:moveTo>
                <a:lnTo>
                  <a:pt x="875" y="0"/>
                </a:lnTo>
                <a:lnTo>
                  <a:pt x="0" y="0"/>
                </a:lnTo>
                <a:lnTo>
                  <a:pt x="0" y="364"/>
                </a:lnTo>
                <a:lnTo>
                  <a:pt x="875" y="364"/>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latin typeface="Times New Roman" panose="02020603050405020304" pitchFamily="18" charset="0"/>
              <a:cs typeface="Times New Roman" panose="02020603050405020304" pitchFamily="18" charset="0"/>
            </a:endParaRPr>
          </a:p>
        </p:txBody>
      </p:sp>
      <p:sp>
        <p:nvSpPr>
          <p:cNvPr id="193564" name="Freeform 27">
            <a:extLst>
              <a:ext uri="{FF2B5EF4-FFF2-40B4-BE49-F238E27FC236}">
                <a16:creationId xmlns:a16="http://schemas.microsoft.com/office/drawing/2014/main" id="{5D04AA35-736A-40EC-AD10-9A35D659E557}"/>
              </a:ext>
            </a:extLst>
          </p:cNvPr>
          <p:cNvSpPr>
            <a:spLocks/>
          </p:cNvSpPr>
          <p:nvPr/>
        </p:nvSpPr>
        <p:spPr bwMode="auto">
          <a:xfrm>
            <a:off x="2138363" y="5176839"/>
            <a:ext cx="1390650" cy="579437"/>
          </a:xfrm>
          <a:custGeom>
            <a:avLst/>
            <a:gdLst>
              <a:gd name="T0" fmla="*/ 2147483646 w 876"/>
              <a:gd name="T1" fmla="*/ 2147483646 h 365"/>
              <a:gd name="T2" fmla="*/ 2147483646 w 876"/>
              <a:gd name="T3" fmla="*/ 0 h 365"/>
              <a:gd name="T4" fmla="*/ 0 w 876"/>
              <a:gd name="T5" fmla="*/ 0 h 365"/>
              <a:gd name="T6" fmla="*/ 0 w 876"/>
              <a:gd name="T7" fmla="*/ 2147483646 h 365"/>
              <a:gd name="T8" fmla="*/ 2147483646 w 876"/>
              <a:gd name="T9" fmla="*/ 2147483646 h 365"/>
              <a:gd name="T10" fmla="*/ 0 60000 65536"/>
              <a:gd name="T11" fmla="*/ 0 60000 65536"/>
              <a:gd name="T12" fmla="*/ 0 60000 65536"/>
              <a:gd name="T13" fmla="*/ 0 60000 65536"/>
              <a:gd name="T14" fmla="*/ 0 60000 65536"/>
              <a:gd name="T15" fmla="*/ 0 w 876"/>
              <a:gd name="T16" fmla="*/ 0 h 365"/>
              <a:gd name="T17" fmla="*/ 876 w 876"/>
              <a:gd name="T18" fmla="*/ 365 h 365"/>
            </a:gdLst>
            <a:ahLst/>
            <a:cxnLst>
              <a:cxn ang="T10">
                <a:pos x="T0" y="T1"/>
              </a:cxn>
              <a:cxn ang="T11">
                <a:pos x="T2" y="T3"/>
              </a:cxn>
              <a:cxn ang="T12">
                <a:pos x="T4" y="T5"/>
              </a:cxn>
              <a:cxn ang="T13">
                <a:pos x="T6" y="T7"/>
              </a:cxn>
              <a:cxn ang="T14">
                <a:pos x="T8" y="T9"/>
              </a:cxn>
            </a:cxnLst>
            <a:rect l="T15" t="T16" r="T17" b="T18"/>
            <a:pathLst>
              <a:path w="876" h="365">
                <a:moveTo>
                  <a:pt x="875" y="364"/>
                </a:moveTo>
                <a:lnTo>
                  <a:pt x="875" y="0"/>
                </a:lnTo>
                <a:lnTo>
                  <a:pt x="0" y="0"/>
                </a:lnTo>
                <a:lnTo>
                  <a:pt x="0" y="364"/>
                </a:lnTo>
                <a:lnTo>
                  <a:pt x="875" y="364"/>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a:lstStyle/>
          <a:p>
            <a:endParaRPr lang="en-US">
              <a:latin typeface="Times New Roman" panose="02020603050405020304" pitchFamily="18" charset="0"/>
              <a:cs typeface="Times New Roman" panose="02020603050405020304" pitchFamily="18" charset="0"/>
            </a:endParaRPr>
          </a:p>
        </p:txBody>
      </p:sp>
      <p:sp>
        <p:nvSpPr>
          <p:cNvPr id="193565" name="Freeform 28">
            <a:extLst>
              <a:ext uri="{FF2B5EF4-FFF2-40B4-BE49-F238E27FC236}">
                <a16:creationId xmlns:a16="http://schemas.microsoft.com/office/drawing/2014/main" id="{5B01218D-98FC-48EB-964A-4498A75F901A}"/>
              </a:ext>
            </a:extLst>
          </p:cNvPr>
          <p:cNvSpPr>
            <a:spLocks/>
          </p:cNvSpPr>
          <p:nvPr/>
        </p:nvSpPr>
        <p:spPr bwMode="auto">
          <a:xfrm>
            <a:off x="3454401" y="1528764"/>
            <a:ext cx="5083175" cy="833437"/>
          </a:xfrm>
          <a:custGeom>
            <a:avLst/>
            <a:gdLst>
              <a:gd name="T0" fmla="*/ 2147483646 w 3202"/>
              <a:gd name="T1" fmla="*/ 0 h 525"/>
              <a:gd name="T2" fmla="*/ 2147483646 w 3202"/>
              <a:gd name="T3" fmla="*/ 2147483646 h 525"/>
              <a:gd name="T4" fmla="*/ 0 w 3202"/>
              <a:gd name="T5" fmla="*/ 2147483646 h 525"/>
              <a:gd name="T6" fmla="*/ 0 w 3202"/>
              <a:gd name="T7" fmla="*/ 0 h 525"/>
              <a:gd name="T8" fmla="*/ 2147483646 w 3202"/>
              <a:gd name="T9" fmla="*/ 0 h 525"/>
              <a:gd name="T10" fmla="*/ 0 60000 65536"/>
              <a:gd name="T11" fmla="*/ 0 60000 65536"/>
              <a:gd name="T12" fmla="*/ 0 60000 65536"/>
              <a:gd name="T13" fmla="*/ 0 60000 65536"/>
              <a:gd name="T14" fmla="*/ 0 60000 65536"/>
              <a:gd name="T15" fmla="*/ 0 w 3202"/>
              <a:gd name="T16" fmla="*/ 0 h 525"/>
              <a:gd name="T17" fmla="*/ 3202 w 3202"/>
              <a:gd name="T18" fmla="*/ 525 h 525"/>
            </a:gdLst>
            <a:ahLst/>
            <a:cxnLst>
              <a:cxn ang="T10">
                <a:pos x="T0" y="T1"/>
              </a:cxn>
              <a:cxn ang="T11">
                <a:pos x="T2" y="T3"/>
              </a:cxn>
              <a:cxn ang="T12">
                <a:pos x="T4" y="T5"/>
              </a:cxn>
              <a:cxn ang="T13">
                <a:pos x="T6" y="T7"/>
              </a:cxn>
              <a:cxn ang="T14">
                <a:pos x="T8" y="T9"/>
              </a:cxn>
            </a:cxnLst>
            <a:rect l="T15" t="T16" r="T17" b="T18"/>
            <a:pathLst>
              <a:path w="3202" h="525">
                <a:moveTo>
                  <a:pt x="3201" y="0"/>
                </a:moveTo>
                <a:lnTo>
                  <a:pt x="3201" y="524"/>
                </a:lnTo>
                <a:lnTo>
                  <a:pt x="0" y="524"/>
                </a:lnTo>
                <a:lnTo>
                  <a:pt x="0" y="0"/>
                </a:lnTo>
                <a:lnTo>
                  <a:pt x="3201" y="0"/>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a:lstStyle/>
          <a:p>
            <a:endParaRPr lang="en-US">
              <a:latin typeface="Times New Roman" panose="02020603050405020304" pitchFamily="18" charset="0"/>
              <a:cs typeface="Times New Roman" panose="02020603050405020304" pitchFamily="18" charset="0"/>
            </a:endParaRPr>
          </a:p>
        </p:txBody>
      </p:sp>
      <p:sp>
        <p:nvSpPr>
          <p:cNvPr id="193566" name="Rectangle 29">
            <a:extLst>
              <a:ext uri="{FF2B5EF4-FFF2-40B4-BE49-F238E27FC236}">
                <a16:creationId xmlns:a16="http://schemas.microsoft.com/office/drawing/2014/main" id="{ECAF939F-7252-4605-BCFF-F40E85CE93CC}"/>
              </a:ext>
            </a:extLst>
          </p:cNvPr>
          <p:cNvSpPr>
            <a:spLocks noChangeArrowheads="1"/>
          </p:cNvSpPr>
          <p:nvPr/>
        </p:nvSpPr>
        <p:spPr bwMode="auto">
          <a:xfrm>
            <a:off x="5913438" y="1476376"/>
            <a:ext cx="23564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D8FFFF"/>
                </a:solidFill>
                <a:latin typeface="Times New Roman" panose="02020603050405020304" pitchFamily="18" charset="0"/>
                <a:cs typeface="Times New Roman" panose="02020603050405020304" pitchFamily="18" charset="0"/>
              </a:rPr>
              <a:t> </a:t>
            </a:r>
          </a:p>
        </p:txBody>
      </p:sp>
      <p:sp>
        <p:nvSpPr>
          <p:cNvPr id="193567" name="Freeform 30">
            <a:extLst>
              <a:ext uri="{FF2B5EF4-FFF2-40B4-BE49-F238E27FC236}">
                <a16:creationId xmlns:a16="http://schemas.microsoft.com/office/drawing/2014/main" id="{B9792F74-4240-4A39-89CD-F2226CA7465F}"/>
              </a:ext>
            </a:extLst>
          </p:cNvPr>
          <p:cNvSpPr>
            <a:spLocks/>
          </p:cNvSpPr>
          <p:nvPr/>
        </p:nvSpPr>
        <p:spPr bwMode="auto">
          <a:xfrm>
            <a:off x="6211889" y="3822701"/>
            <a:ext cx="327025" cy="842963"/>
          </a:xfrm>
          <a:custGeom>
            <a:avLst/>
            <a:gdLst>
              <a:gd name="T0" fmla="*/ 2147483646 w 206"/>
              <a:gd name="T1" fmla="*/ 2147483646 h 531"/>
              <a:gd name="T2" fmla="*/ 2147483646 w 206"/>
              <a:gd name="T3" fmla="*/ 2147483646 h 531"/>
              <a:gd name="T4" fmla="*/ 2147483646 w 206"/>
              <a:gd name="T5" fmla="*/ 0 h 531"/>
              <a:gd name="T6" fmla="*/ 2147483646 w 206"/>
              <a:gd name="T7" fmla="*/ 0 h 531"/>
              <a:gd name="T8" fmla="*/ 2147483646 w 206"/>
              <a:gd name="T9" fmla="*/ 2147483646 h 531"/>
              <a:gd name="T10" fmla="*/ 0 w 206"/>
              <a:gd name="T11" fmla="*/ 2147483646 h 531"/>
              <a:gd name="T12" fmla="*/ 2147483646 w 206"/>
              <a:gd name="T13" fmla="*/ 2147483646 h 531"/>
              <a:gd name="T14" fmla="*/ 2147483646 w 206"/>
              <a:gd name="T15" fmla="*/ 2147483646 h 531"/>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531"/>
              <a:gd name="T26" fmla="*/ 206 w 206"/>
              <a:gd name="T27" fmla="*/ 531 h 5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531">
                <a:moveTo>
                  <a:pt x="205" y="427"/>
                </a:moveTo>
                <a:lnTo>
                  <a:pt x="153" y="427"/>
                </a:lnTo>
                <a:lnTo>
                  <a:pt x="153" y="0"/>
                </a:lnTo>
                <a:lnTo>
                  <a:pt x="52" y="0"/>
                </a:lnTo>
                <a:lnTo>
                  <a:pt x="52" y="427"/>
                </a:lnTo>
                <a:lnTo>
                  <a:pt x="0" y="427"/>
                </a:lnTo>
                <a:lnTo>
                  <a:pt x="104" y="530"/>
                </a:lnTo>
                <a:lnTo>
                  <a:pt x="205" y="427"/>
                </a:lnTo>
              </a:path>
            </a:pathLst>
          </a:custGeom>
          <a:solidFill>
            <a:schemeClr val="bg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3568" name="Freeform 31">
            <a:extLst>
              <a:ext uri="{FF2B5EF4-FFF2-40B4-BE49-F238E27FC236}">
                <a16:creationId xmlns:a16="http://schemas.microsoft.com/office/drawing/2014/main" id="{90E20607-8ED6-4D13-BF7E-F7D39C44A1AF}"/>
              </a:ext>
            </a:extLst>
          </p:cNvPr>
          <p:cNvSpPr>
            <a:spLocks/>
          </p:cNvSpPr>
          <p:nvPr/>
        </p:nvSpPr>
        <p:spPr bwMode="auto">
          <a:xfrm>
            <a:off x="5432426" y="3827463"/>
            <a:ext cx="327025" cy="838200"/>
          </a:xfrm>
          <a:custGeom>
            <a:avLst/>
            <a:gdLst>
              <a:gd name="T0" fmla="*/ 2147483646 w 206"/>
              <a:gd name="T1" fmla="*/ 2147483646 h 528"/>
              <a:gd name="T2" fmla="*/ 2147483646 w 206"/>
              <a:gd name="T3" fmla="*/ 2147483646 h 528"/>
              <a:gd name="T4" fmla="*/ 2147483646 w 206"/>
              <a:gd name="T5" fmla="*/ 0 h 528"/>
              <a:gd name="T6" fmla="*/ 2147483646 w 206"/>
              <a:gd name="T7" fmla="*/ 0 h 528"/>
              <a:gd name="T8" fmla="*/ 2147483646 w 206"/>
              <a:gd name="T9" fmla="*/ 2147483646 h 528"/>
              <a:gd name="T10" fmla="*/ 0 w 206"/>
              <a:gd name="T11" fmla="*/ 2147483646 h 528"/>
              <a:gd name="T12" fmla="*/ 2147483646 w 206"/>
              <a:gd name="T13" fmla="*/ 2147483646 h 528"/>
              <a:gd name="T14" fmla="*/ 2147483646 w 206"/>
              <a:gd name="T15" fmla="*/ 2147483646 h 528"/>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528"/>
              <a:gd name="T26" fmla="*/ 206 w 206"/>
              <a:gd name="T27" fmla="*/ 528 h 5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528">
                <a:moveTo>
                  <a:pt x="205" y="424"/>
                </a:moveTo>
                <a:lnTo>
                  <a:pt x="153" y="424"/>
                </a:lnTo>
                <a:lnTo>
                  <a:pt x="153" y="0"/>
                </a:lnTo>
                <a:lnTo>
                  <a:pt x="52" y="0"/>
                </a:lnTo>
                <a:lnTo>
                  <a:pt x="52" y="424"/>
                </a:lnTo>
                <a:lnTo>
                  <a:pt x="0" y="424"/>
                </a:lnTo>
                <a:lnTo>
                  <a:pt x="101" y="527"/>
                </a:lnTo>
                <a:lnTo>
                  <a:pt x="205" y="424"/>
                </a:lnTo>
              </a:path>
            </a:pathLst>
          </a:custGeom>
          <a:solidFill>
            <a:schemeClr val="bg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3569" name="Freeform 32">
            <a:extLst>
              <a:ext uri="{FF2B5EF4-FFF2-40B4-BE49-F238E27FC236}">
                <a16:creationId xmlns:a16="http://schemas.microsoft.com/office/drawing/2014/main" id="{D8A0B778-1555-41D6-A5E7-E1772C36ABB7}"/>
              </a:ext>
            </a:extLst>
          </p:cNvPr>
          <p:cNvSpPr>
            <a:spLocks/>
          </p:cNvSpPr>
          <p:nvPr/>
        </p:nvSpPr>
        <p:spPr bwMode="auto">
          <a:xfrm>
            <a:off x="6889751" y="5473700"/>
            <a:ext cx="155575" cy="160338"/>
          </a:xfrm>
          <a:custGeom>
            <a:avLst/>
            <a:gdLst>
              <a:gd name="T0" fmla="*/ 0 w 98"/>
              <a:gd name="T1" fmla="*/ 0 h 101"/>
              <a:gd name="T2" fmla="*/ 2147483646 w 98"/>
              <a:gd name="T3" fmla="*/ 2147483646 h 101"/>
              <a:gd name="T4" fmla="*/ 0 w 98"/>
              <a:gd name="T5" fmla="*/ 0 h 101"/>
              <a:gd name="T6" fmla="*/ 0 60000 65536"/>
              <a:gd name="T7" fmla="*/ 0 60000 65536"/>
              <a:gd name="T8" fmla="*/ 0 60000 65536"/>
              <a:gd name="T9" fmla="*/ 0 w 98"/>
              <a:gd name="T10" fmla="*/ 0 h 101"/>
              <a:gd name="T11" fmla="*/ 98 w 98"/>
              <a:gd name="T12" fmla="*/ 101 h 101"/>
            </a:gdLst>
            <a:ahLst/>
            <a:cxnLst>
              <a:cxn ang="T6">
                <a:pos x="T0" y="T1"/>
              </a:cxn>
              <a:cxn ang="T7">
                <a:pos x="T2" y="T3"/>
              </a:cxn>
              <a:cxn ang="T8">
                <a:pos x="T4" y="T5"/>
              </a:cxn>
            </a:cxnLst>
            <a:rect l="T9" t="T10" r="T11" b="T12"/>
            <a:pathLst>
              <a:path w="98" h="101">
                <a:moveTo>
                  <a:pt x="0" y="0"/>
                </a:moveTo>
                <a:lnTo>
                  <a:pt x="97" y="100"/>
                </a:lnTo>
                <a:lnTo>
                  <a:pt x="0" y="0"/>
                </a:lnTo>
              </a:path>
            </a:pathLst>
          </a:custGeom>
          <a:solidFill>
            <a:srgbClr val="99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3570" name="Freeform 33">
            <a:extLst>
              <a:ext uri="{FF2B5EF4-FFF2-40B4-BE49-F238E27FC236}">
                <a16:creationId xmlns:a16="http://schemas.microsoft.com/office/drawing/2014/main" id="{6616FAEB-2432-4B4A-B274-C64B903A0D16}"/>
              </a:ext>
            </a:extLst>
          </p:cNvPr>
          <p:cNvSpPr>
            <a:spLocks/>
          </p:cNvSpPr>
          <p:nvPr/>
        </p:nvSpPr>
        <p:spPr bwMode="auto">
          <a:xfrm>
            <a:off x="4937126" y="5337176"/>
            <a:ext cx="155575" cy="161925"/>
          </a:xfrm>
          <a:custGeom>
            <a:avLst/>
            <a:gdLst>
              <a:gd name="T0" fmla="*/ 2147483646 w 98"/>
              <a:gd name="T1" fmla="*/ 2147483646 h 102"/>
              <a:gd name="T2" fmla="*/ 0 w 98"/>
              <a:gd name="T3" fmla="*/ 0 h 102"/>
              <a:gd name="T4" fmla="*/ 2147483646 w 98"/>
              <a:gd name="T5" fmla="*/ 2147483646 h 102"/>
              <a:gd name="T6" fmla="*/ 0 60000 65536"/>
              <a:gd name="T7" fmla="*/ 0 60000 65536"/>
              <a:gd name="T8" fmla="*/ 0 60000 65536"/>
              <a:gd name="T9" fmla="*/ 0 w 98"/>
              <a:gd name="T10" fmla="*/ 0 h 102"/>
              <a:gd name="T11" fmla="*/ 98 w 98"/>
              <a:gd name="T12" fmla="*/ 102 h 102"/>
            </a:gdLst>
            <a:ahLst/>
            <a:cxnLst>
              <a:cxn ang="T6">
                <a:pos x="T0" y="T1"/>
              </a:cxn>
              <a:cxn ang="T7">
                <a:pos x="T2" y="T3"/>
              </a:cxn>
              <a:cxn ang="T8">
                <a:pos x="T4" y="T5"/>
              </a:cxn>
            </a:cxnLst>
            <a:rect l="T9" t="T10" r="T11" b="T12"/>
            <a:pathLst>
              <a:path w="98" h="102">
                <a:moveTo>
                  <a:pt x="97" y="101"/>
                </a:moveTo>
                <a:lnTo>
                  <a:pt x="0" y="0"/>
                </a:lnTo>
                <a:lnTo>
                  <a:pt x="97" y="101"/>
                </a:lnTo>
              </a:path>
            </a:pathLst>
          </a:custGeom>
          <a:solidFill>
            <a:srgbClr val="99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3571" name="Freeform 34">
            <a:extLst>
              <a:ext uri="{FF2B5EF4-FFF2-40B4-BE49-F238E27FC236}">
                <a16:creationId xmlns:a16="http://schemas.microsoft.com/office/drawing/2014/main" id="{E4EB47DF-DAD3-4573-BE1F-9B9FF47BE778}"/>
              </a:ext>
            </a:extLst>
          </p:cNvPr>
          <p:cNvSpPr>
            <a:spLocks/>
          </p:cNvSpPr>
          <p:nvPr/>
        </p:nvSpPr>
        <p:spPr bwMode="auto">
          <a:xfrm>
            <a:off x="6773863" y="5045075"/>
            <a:ext cx="220662" cy="58738"/>
          </a:xfrm>
          <a:custGeom>
            <a:avLst/>
            <a:gdLst>
              <a:gd name="T0" fmla="*/ 0 w 139"/>
              <a:gd name="T1" fmla="*/ 0 h 37"/>
              <a:gd name="T2" fmla="*/ 2147483646 w 139"/>
              <a:gd name="T3" fmla="*/ 2147483646 h 37"/>
              <a:gd name="T4" fmla="*/ 0 w 139"/>
              <a:gd name="T5" fmla="*/ 0 h 37"/>
              <a:gd name="T6" fmla="*/ 0 60000 65536"/>
              <a:gd name="T7" fmla="*/ 0 60000 65536"/>
              <a:gd name="T8" fmla="*/ 0 60000 65536"/>
              <a:gd name="T9" fmla="*/ 0 w 139"/>
              <a:gd name="T10" fmla="*/ 0 h 37"/>
              <a:gd name="T11" fmla="*/ 139 w 139"/>
              <a:gd name="T12" fmla="*/ 37 h 37"/>
            </a:gdLst>
            <a:ahLst/>
            <a:cxnLst>
              <a:cxn ang="T6">
                <a:pos x="T0" y="T1"/>
              </a:cxn>
              <a:cxn ang="T7">
                <a:pos x="T2" y="T3"/>
              </a:cxn>
              <a:cxn ang="T8">
                <a:pos x="T4" y="T5"/>
              </a:cxn>
            </a:cxnLst>
            <a:rect l="T9" t="T10" r="T11" b="T12"/>
            <a:pathLst>
              <a:path w="139" h="37">
                <a:moveTo>
                  <a:pt x="0" y="0"/>
                </a:moveTo>
                <a:lnTo>
                  <a:pt x="138" y="36"/>
                </a:lnTo>
                <a:lnTo>
                  <a:pt x="0" y="0"/>
                </a:lnTo>
              </a:path>
            </a:pathLst>
          </a:custGeom>
          <a:solidFill>
            <a:srgbClr val="99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3572" name="Freeform 35">
            <a:extLst>
              <a:ext uri="{FF2B5EF4-FFF2-40B4-BE49-F238E27FC236}">
                <a16:creationId xmlns:a16="http://schemas.microsoft.com/office/drawing/2014/main" id="{8079A9EA-E1EF-40F7-BEA6-2183ACCDE3E7}"/>
              </a:ext>
            </a:extLst>
          </p:cNvPr>
          <p:cNvSpPr>
            <a:spLocks/>
          </p:cNvSpPr>
          <p:nvPr/>
        </p:nvSpPr>
        <p:spPr bwMode="auto">
          <a:xfrm>
            <a:off x="8342314" y="4206876"/>
            <a:ext cx="155575" cy="155575"/>
          </a:xfrm>
          <a:custGeom>
            <a:avLst/>
            <a:gdLst>
              <a:gd name="T0" fmla="*/ 0 w 98"/>
              <a:gd name="T1" fmla="*/ 2147483646 h 98"/>
              <a:gd name="T2" fmla="*/ 2147483646 w 98"/>
              <a:gd name="T3" fmla="*/ 0 h 98"/>
              <a:gd name="T4" fmla="*/ 0 w 98"/>
              <a:gd name="T5" fmla="*/ 2147483646 h 98"/>
              <a:gd name="T6" fmla="*/ 0 60000 65536"/>
              <a:gd name="T7" fmla="*/ 0 60000 65536"/>
              <a:gd name="T8" fmla="*/ 0 60000 65536"/>
              <a:gd name="T9" fmla="*/ 0 w 98"/>
              <a:gd name="T10" fmla="*/ 0 h 98"/>
              <a:gd name="T11" fmla="*/ 98 w 98"/>
              <a:gd name="T12" fmla="*/ 98 h 98"/>
            </a:gdLst>
            <a:ahLst/>
            <a:cxnLst>
              <a:cxn ang="T6">
                <a:pos x="T0" y="T1"/>
              </a:cxn>
              <a:cxn ang="T7">
                <a:pos x="T2" y="T3"/>
              </a:cxn>
              <a:cxn ang="T8">
                <a:pos x="T4" y="T5"/>
              </a:cxn>
            </a:cxnLst>
            <a:rect l="T9" t="T10" r="T11" b="T12"/>
            <a:pathLst>
              <a:path w="98" h="98">
                <a:moveTo>
                  <a:pt x="0" y="97"/>
                </a:moveTo>
                <a:lnTo>
                  <a:pt x="97" y="0"/>
                </a:lnTo>
                <a:lnTo>
                  <a:pt x="0" y="97"/>
                </a:lnTo>
              </a:path>
            </a:pathLst>
          </a:custGeom>
          <a:solidFill>
            <a:srgbClr val="9999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3573" name="Freeform 36">
            <a:extLst>
              <a:ext uri="{FF2B5EF4-FFF2-40B4-BE49-F238E27FC236}">
                <a16:creationId xmlns:a16="http://schemas.microsoft.com/office/drawing/2014/main" id="{B4AA72E6-06A1-4F3C-94F7-F956B0FCB5DD}"/>
              </a:ext>
            </a:extLst>
          </p:cNvPr>
          <p:cNvSpPr>
            <a:spLocks/>
          </p:cNvSpPr>
          <p:nvPr/>
        </p:nvSpPr>
        <p:spPr bwMode="auto">
          <a:xfrm>
            <a:off x="9170989" y="5010151"/>
            <a:ext cx="155575" cy="155575"/>
          </a:xfrm>
          <a:custGeom>
            <a:avLst/>
            <a:gdLst>
              <a:gd name="T0" fmla="*/ 0 w 98"/>
              <a:gd name="T1" fmla="*/ 2147483646 h 98"/>
              <a:gd name="T2" fmla="*/ 2147483646 w 98"/>
              <a:gd name="T3" fmla="*/ 0 h 98"/>
              <a:gd name="T4" fmla="*/ 0 w 98"/>
              <a:gd name="T5" fmla="*/ 2147483646 h 98"/>
              <a:gd name="T6" fmla="*/ 0 60000 65536"/>
              <a:gd name="T7" fmla="*/ 0 60000 65536"/>
              <a:gd name="T8" fmla="*/ 0 60000 65536"/>
              <a:gd name="T9" fmla="*/ 0 w 98"/>
              <a:gd name="T10" fmla="*/ 0 h 98"/>
              <a:gd name="T11" fmla="*/ 98 w 98"/>
              <a:gd name="T12" fmla="*/ 98 h 98"/>
            </a:gdLst>
            <a:ahLst/>
            <a:cxnLst>
              <a:cxn ang="T6">
                <a:pos x="T0" y="T1"/>
              </a:cxn>
              <a:cxn ang="T7">
                <a:pos x="T2" y="T3"/>
              </a:cxn>
              <a:cxn ang="T8">
                <a:pos x="T4" y="T5"/>
              </a:cxn>
            </a:cxnLst>
            <a:rect l="T9" t="T10" r="T11" b="T12"/>
            <a:pathLst>
              <a:path w="98" h="98">
                <a:moveTo>
                  <a:pt x="0" y="97"/>
                </a:moveTo>
                <a:lnTo>
                  <a:pt x="97" y="0"/>
                </a:lnTo>
                <a:lnTo>
                  <a:pt x="0" y="97"/>
                </a:lnTo>
              </a:path>
            </a:pathLst>
          </a:custGeom>
          <a:solidFill>
            <a:srgbClr val="9999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3574" name="Freeform 37">
            <a:extLst>
              <a:ext uri="{FF2B5EF4-FFF2-40B4-BE49-F238E27FC236}">
                <a16:creationId xmlns:a16="http://schemas.microsoft.com/office/drawing/2014/main" id="{55A40CDD-D0C3-4DB0-AA50-2B9A276BC3C3}"/>
              </a:ext>
            </a:extLst>
          </p:cNvPr>
          <p:cNvSpPr>
            <a:spLocks/>
          </p:cNvSpPr>
          <p:nvPr/>
        </p:nvSpPr>
        <p:spPr bwMode="auto">
          <a:xfrm>
            <a:off x="2841626" y="5010151"/>
            <a:ext cx="155575" cy="155575"/>
          </a:xfrm>
          <a:custGeom>
            <a:avLst/>
            <a:gdLst>
              <a:gd name="T0" fmla="*/ 0 w 98"/>
              <a:gd name="T1" fmla="*/ 2147483646 h 98"/>
              <a:gd name="T2" fmla="*/ 2147483646 w 98"/>
              <a:gd name="T3" fmla="*/ 0 h 98"/>
              <a:gd name="T4" fmla="*/ 0 w 98"/>
              <a:gd name="T5" fmla="*/ 2147483646 h 98"/>
              <a:gd name="T6" fmla="*/ 0 60000 65536"/>
              <a:gd name="T7" fmla="*/ 0 60000 65536"/>
              <a:gd name="T8" fmla="*/ 0 60000 65536"/>
              <a:gd name="T9" fmla="*/ 0 w 98"/>
              <a:gd name="T10" fmla="*/ 0 h 98"/>
              <a:gd name="T11" fmla="*/ 98 w 98"/>
              <a:gd name="T12" fmla="*/ 98 h 98"/>
            </a:gdLst>
            <a:ahLst/>
            <a:cxnLst>
              <a:cxn ang="T6">
                <a:pos x="T0" y="T1"/>
              </a:cxn>
              <a:cxn ang="T7">
                <a:pos x="T2" y="T3"/>
              </a:cxn>
              <a:cxn ang="T8">
                <a:pos x="T4" y="T5"/>
              </a:cxn>
            </a:cxnLst>
            <a:rect l="T9" t="T10" r="T11" b="T12"/>
            <a:pathLst>
              <a:path w="98" h="98">
                <a:moveTo>
                  <a:pt x="0" y="97"/>
                </a:moveTo>
                <a:lnTo>
                  <a:pt x="97" y="0"/>
                </a:lnTo>
                <a:lnTo>
                  <a:pt x="0" y="97"/>
                </a:lnTo>
              </a:path>
            </a:pathLst>
          </a:custGeom>
          <a:solidFill>
            <a:srgbClr val="9999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93575" name="Rectangle 38">
            <a:extLst>
              <a:ext uri="{FF2B5EF4-FFF2-40B4-BE49-F238E27FC236}">
                <a16:creationId xmlns:a16="http://schemas.microsoft.com/office/drawing/2014/main" id="{779D33CB-BF0B-4366-B736-F665C1DD00E3}"/>
              </a:ext>
            </a:extLst>
          </p:cNvPr>
          <p:cNvSpPr>
            <a:spLocks noChangeArrowheads="1"/>
          </p:cNvSpPr>
          <p:nvPr/>
        </p:nvSpPr>
        <p:spPr bwMode="auto">
          <a:xfrm>
            <a:off x="4608513" y="1687514"/>
            <a:ext cx="272985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Analysis of Societal Environment</a:t>
            </a:r>
          </a:p>
        </p:txBody>
      </p:sp>
      <p:sp>
        <p:nvSpPr>
          <p:cNvPr id="193576" name="Rectangle 39">
            <a:extLst>
              <a:ext uri="{FF2B5EF4-FFF2-40B4-BE49-F238E27FC236}">
                <a16:creationId xmlns:a16="http://schemas.microsoft.com/office/drawing/2014/main" id="{E519EF41-E37C-4F08-95E2-CCB380E06D91}"/>
              </a:ext>
            </a:extLst>
          </p:cNvPr>
          <p:cNvSpPr>
            <a:spLocks noChangeArrowheads="1"/>
          </p:cNvSpPr>
          <p:nvPr/>
        </p:nvSpPr>
        <p:spPr bwMode="auto">
          <a:xfrm>
            <a:off x="7319963" y="1687514"/>
            <a:ext cx="23564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 </a:t>
            </a:r>
          </a:p>
        </p:txBody>
      </p:sp>
      <p:sp>
        <p:nvSpPr>
          <p:cNvPr id="193577" name="Rectangle 40">
            <a:extLst>
              <a:ext uri="{FF2B5EF4-FFF2-40B4-BE49-F238E27FC236}">
                <a16:creationId xmlns:a16="http://schemas.microsoft.com/office/drawing/2014/main" id="{33E4F3AD-0D22-4484-A743-C14D53DD8FC5}"/>
              </a:ext>
            </a:extLst>
          </p:cNvPr>
          <p:cNvSpPr>
            <a:spLocks noChangeArrowheads="1"/>
          </p:cNvSpPr>
          <p:nvPr/>
        </p:nvSpPr>
        <p:spPr bwMode="auto">
          <a:xfrm>
            <a:off x="3424239" y="1951039"/>
            <a:ext cx="4791568"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dirty="0">
                <a:solidFill>
                  <a:srgbClr val="000000"/>
                </a:solidFill>
                <a:latin typeface="Times New Roman" panose="02020603050405020304" pitchFamily="18" charset="0"/>
                <a:cs typeface="Times New Roman" panose="02020603050405020304" pitchFamily="18" charset="0"/>
              </a:rPr>
              <a:t>Economic, Sociocultural, Technological, Political-Legal Factors</a:t>
            </a:r>
          </a:p>
        </p:txBody>
      </p:sp>
      <p:sp>
        <p:nvSpPr>
          <p:cNvPr id="193578" name="Rectangle 41">
            <a:extLst>
              <a:ext uri="{FF2B5EF4-FFF2-40B4-BE49-F238E27FC236}">
                <a16:creationId xmlns:a16="http://schemas.microsoft.com/office/drawing/2014/main" id="{8EA7DFD8-ACC3-4219-A142-7A3FF3BE88F7}"/>
              </a:ext>
            </a:extLst>
          </p:cNvPr>
          <p:cNvSpPr>
            <a:spLocks noChangeArrowheads="1"/>
          </p:cNvSpPr>
          <p:nvPr/>
        </p:nvSpPr>
        <p:spPr bwMode="auto">
          <a:xfrm>
            <a:off x="5448300" y="4972051"/>
            <a:ext cx="10676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Selection of</a:t>
            </a:r>
          </a:p>
        </p:txBody>
      </p:sp>
      <p:sp>
        <p:nvSpPr>
          <p:cNvPr id="193579" name="Rectangle 42">
            <a:extLst>
              <a:ext uri="{FF2B5EF4-FFF2-40B4-BE49-F238E27FC236}">
                <a16:creationId xmlns:a16="http://schemas.microsoft.com/office/drawing/2014/main" id="{AD88968B-FF79-4CCE-B771-8E8FC27467FB}"/>
              </a:ext>
            </a:extLst>
          </p:cNvPr>
          <p:cNvSpPr>
            <a:spLocks noChangeArrowheads="1"/>
          </p:cNvSpPr>
          <p:nvPr/>
        </p:nvSpPr>
        <p:spPr bwMode="auto">
          <a:xfrm>
            <a:off x="6419850" y="4972051"/>
            <a:ext cx="23564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 </a:t>
            </a:r>
          </a:p>
        </p:txBody>
      </p:sp>
      <p:sp>
        <p:nvSpPr>
          <p:cNvPr id="193580" name="Rectangle 43">
            <a:extLst>
              <a:ext uri="{FF2B5EF4-FFF2-40B4-BE49-F238E27FC236}">
                <a16:creationId xmlns:a16="http://schemas.microsoft.com/office/drawing/2014/main" id="{C25D83FC-AA2A-4884-B178-9917E4EBA658}"/>
              </a:ext>
            </a:extLst>
          </p:cNvPr>
          <p:cNvSpPr>
            <a:spLocks noChangeArrowheads="1"/>
          </p:cNvSpPr>
          <p:nvPr/>
        </p:nvSpPr>
        <p:spPr bwMode="auto">
          <a:xfrm>
            <a:off x="5235576" y="5168901"/>
            <a:ext cx="1497205"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Strategic Factors</a:t>
            </a:r>
          </a:p>
        </p:txBody>
      </p:sp>
      <p:sp>
        <p:nvSpPr>
          <p:cNvPr id="193581" name="Rectangle 44">
            <a:extLst>
              <a:ext uri="{FF2B5EF4-FFF2-40B4-BE49-F238E27FC236}">
                <a16:creationId xmlns:a16="http://schemas.microsoft.com/office/drawing/2014/main" id="{F72A2E00-BF1B-46D1-ACD2-83A84DF91D59}"/>
              </a:ext>
            </a:extLst>
          </p:cNvPr>
          <p:cNvSpPr>
            <a:spLocks noChangeArrowheads="1"/>
          </p:cNvSpPr>
          <p:nvPr/>
        </p:nvSpPr>
        <p:spPr bwMode="auto">
          <a:xfrm>
            <a:off x="6642100" y="5168901"/>
            <a:ext cx="23564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 </a:t>
            </a:r>
          </a:p>
        </p:txBody>
      </p:sp>
      <p:sp>
        <p:nvSpPr>
          <p:cNvPr id="193582" name="Rectangle 45">
            <a:extLst>
              <a:ext uri="{FF2B5EF4-FFF2-40B4-BE49-F238E27FC236}">
                <a16:creationId xmlns:a16="http://schemas.microsoft.com/office/drawing/2014/main" id="{AE5DD59F-E1D3-4999-97F6-D46E89BA1D2F}"/>
              </a:ext>
            </a:extLst>
          </p:cNvPr>
          <p:cNvSpPr>
            <a:spLocks noChangeArrowheads="1"/>
          </p:cNvSpPr>
          <p:nvPr/>
        </p:nvSpPr>
        <p:spPr bwMode="auto">
          <a:xfrm>
            <a:off x="5326063" y="5516564"/>
            <a:ext cx="12808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 Opportunities</a:t>
            </a:r>
          </a:p>
        </p:txBody>
      </p:sp>
      <p:sp>
        <p:nvSpPr>
          <p:cNvPr id="193583" name="Rectangle 46">
            <a:extLst>
              <a:ext uri="{FF2B5EF4-FFF2-40B4-BE49-F238E27FC236}">
                <a16:creationId xmlns:a16="http://schemas.microsoft.com/office/drawing/2014/main" id="{5ACAEED5-FD0E-4BB9-9C2C-75FE2130E4DC}"/>
              </a:ext>
            </a:extLst>
          </p:cNvPr>
          <p:cNvSpPr>
            <a:spLocks noChangeArrowheads="1"/>
          </p:cNvSpPr>
          <p:nvPr/>
        </p:nvSpPr>
        <p:spPr bwMode="auto">
          <a:xfrm>
            <a:off x="6551613" y="5516564"/>
            <a:ext cx="23564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 </a:t>
            </a:r>
          </a:p>
        </p:txBody>
      </p:sp>
      <p:sp>
        <p:nvSpPr>
          <p:cNvPr id="193584" name="Rectangle 47">
            <a:extLst>
              <a:ext uri="{FF2B5EF4-FFF2-40B4-BE49-F238E27FC236}">
                <a16:creationId xmlns:a16="http://schemas.microsoft.com/office/drawing/2014/main" id="{3F3647EB-4C00-413F-9816-47D1BBC8C7D4}"/>
              </a:ext>
            </a:extLst>
          </p:cNvPr>
          <p:cNvSpPr>
            <a:spLocks noChangeArrowheads="1"/>
          </p:cNvSpPr>
          <p:nvPr/>
        </p:nvSpPr>
        <p:spPr bwMode="auto">
          <a:xfrm>
            <a:off x="5554663" y="5719764"/>
            <a:ext cx="828688"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 Threats</a:t>
            </a:r>
          </a:p>
        </p:txBody>
      </p:sp>
      <p:sp>
        <p:nvSpPr>
          <p:cNvPr id="193585" name="Rectangle 48">
            <a:extLst>
              <a:ext uri="{FF2B5EF4-FFF2-40B4-BE49-F238E27FC236}">
                <a16:creationId xmlns:a16="http://schemas.microsoft.com/office/drawing/2014/main" id="{628D3366-19D3-4442-9D22-1627C6FDEA50}"/>
              </a:ext>
            </a:extLst>
          </p:cNvPr>
          <p:cNvSpPr>
            <a:spLocks noChangeArrowheads="1"/>
          </p:cNvSpPr>
          <p:nvPr/>
        </p:nvSpPr>
        <p:spPr bwMode="auto">
          <a:xfrm>
            <a:off x="5640389" y="2835276"/>
            <a:ext cx="732573"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Market</a:t>
            </a:r>
          </a:p>
        </p:txBody>
      </p:sp>
      <p:sp>
        <p:nvSpPr>
          <p:cNvPr id="193586" name="Rectangle 49">
            <a:extLst>
              <a:ext uri="{FF2B5EF4-FFF2-40B4-BE49-F238E27FC236}">
                <a16:creationId xmlns:a16="http://schemas.microsoft.com/office/drawing/2014/main" id="{AE4801C8-E5C8-4448-B716-1A87DAE87E0D}"/>
              </a:ext>
            </a:extLst>
          </p:cNvPr>
          <p:cNvSpPr>
            <a:spLocks noChangeArrowheads="1"/>
          </p:cNvSpPr>
          <p:nvPr/>
        </p:nvSpPr>
        <p:spPr bwMode="auto">
          <a:xfrm>
            <a:off x="6207125" y="2835276"/>
            <a:ext cx="23564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 </a:t>
            </a:r>
          </a:p>
        </p:txBody>
      </p:sp>
      <p:sp>
        <p:nvSpPr>
          <p:cNvPr id="193587" name="Rectangle 50">
            <a:extLst>
              <a:ext uri="{FF2B5EF4-FFF2-40B4-BE49-F238E27FC236}">
                <a16:creationId xmlns:a16="http://schemas.microsoft.com/office/drawing/2014/main" id="{A4F23041-32B7-4CE7-B0A6-02519EF370DE}"/>
              </a:ext>
            </a:extLst>
          </p:cNvPr>
          <p:cNvSpPr>
            <a:spLocks noChangeArrowheads="1"/>
          </p:cNvSpPr>
          <p:nvPr/>
        </p:nvSpPr>
        <p:spPr bwMode="auto">
          <a:xfrm>
            <a:off x="5580064" y="3032126"/>
            <a:ext cx="815929"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Analysis</a:t>
            </a:r>
          </a:p>
        </p:txBody>
      </p:sp>
      <p:sp>
        <p:nvSpPr>
          <p:cNvPr id="193588" name="Rectangle 51">
            <a:extLst>
              <a:ext uri="{FF2B5EF4-FFF2-40B4-BE49-F238E27FC236}">
                <a16:creationId xmlns:a16="http://schemas.microsoft.com/office/drawing/2014/main" id="{F80DE8C4-0D4D-494E-8DDD-45BD186DC2A4}"/>
              </a:ext>
            </a:extLst>
          </p:cNvPr>
          <p:cNvSpPr>
            <a:spLocks noChangeArrowheads="1"/>
          </p:cNvSpPr>
          <p:nvPr/>
        </p:nvSpPr>
        <p:spPr bwMode="auto">
          <a:xfrm>
            <a:off x="6880225" y="3632201"/>
            <a:ext cx="100348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Competitor</a:t>
            </a:r>
          </a:p>
        </p:txBody>
      </p:sp>
      <p:sp>
        <p:nvSpPr>
          <p:cNvPr id="193589" name="Rectangle 52">
            <a:extLst>
              <a:ext uri="{FF2B5EF4-FFF2-40B4-BE49-F238E27FC236}">
                <a16:creationId xmlns:a16="http://schemas.microsoft.com/office/drawing/2014/main" id="{B24419DA-A6CF-4A08-A923-F93F8D6ABAC5}"/>
              </a:ext>
            </a:extLst>
          </p:cNvPr>
          <p:cNvSpPr>
            <a:spLocks noChangeArrowheads="1"/>
          </p:cNvSpPr>
          <p:nvPr/>
        </p:nvSpPr>
        <p:spPr bwMode="auto">
          <a:xfrm>
            <a:off x="7791450" y="3632201"/>
            <a:ext cx="23564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 </a:t>
            </a:r>
          </a:p>
        </p:txBody>
      </p:sp>
      <p:sp>
        <p:nvSpPr>
          <p:cNvPr id="193590" name="Rectangle 53">
            <a:extLst>
              <a:ext uri="{FF2B5EF4-FFF2-40B4-BE49-F238E27FC236}">
                <a16:creationId xmlns:a16="http://schemas.microsoft.com/office/drawing/2014/main" id="{ADC3BA59-736F-4FDD-9B54-310DEFB9A51E}"/>
              </a:ext>
            </a:extLst>
          </p:cNvPr>
          <p:cNvSpPr>
            <a:spLocks noChangeArrowheads="1"/>
          </p:cNvSpPr>
          <p:nvPr/>
        </p:nvSpPr>
        <p:spPr bwMode="auto">
          <a:xfrm>
            <a:off x="6981826" y="3835401"/>
            <a:ext cx="815929"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Analysis</a:t>
            </a:r>
          </a:p>
        </p:txBody>
      </p:sp>
      <p:sp>
        <p:nvSpPr>
          <p:cNvPr id="193591" name="Rectangle 54">
            <a:extLst>
              <a:ext uri="{FF2B5EF4-FFF2-40B4-BE49-F238E27FC236}">
                <a16:creationId xmlns:a16="http://schemas.microsoft.com/office/drawing/2014/main" id="{F91113A3-640F-4FFB-B67D-9AB19869FB2B}"/>
              </a:ext>
            </a:extLst>
          </p:cNvPr>
          <p:cNvSpPr>
            <a:spLocks noChangeArrowheads="1"/>
          </p:cNvSpPr>
          <p:nvPr/>
        </p:nvSpPr>
        <p:spPr bwMode="auto">
          <a:xfrm>
            <a:off x="7810500" y="4421189"/>
            <a:ext cx="793487"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Supplier</a:t>
            </a:r>
          </a:p>
        </p:txBody>
      </p:sp>
      <p:sp>
        <p:nvSpPr>
          <p:cNvPr id="193592" name="Rectangle 55">
            <a:extLst>
              <a:ext uri="{FF2B5EF4-FFF2-40B4-BE49-F238E27FC236}">
                <a16:creationId xmlns:a16="http://schemas.microsoft.com/office/drawing/2014/main" id="{B4BEECD9-7BC1-439A-8431-93F0C54BC740}"/>
              </a:ext>
            </a:extLst>
          </p:cNvPr>
          <p:cNvSpPr>
            <a:spLocks noChangeArrowheads="1"/>
          </p:cNvSpPr>
          <p:nvPr/>
        </p:nvSpPr>
        <p:spPr bwMode="auto">
          <a:xfrm>
            <a:off x="8494713" y="4421189"/>
            <a:ext cx="23564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 </a:t>
            </a:r>
          </a:p>
        </p:txBody>
      </p:sp>
      <p:sp>
        <p:nvSpPr>
          <p:cNvPr id="193593" name="Rectangle 56">
            <a:extLst>
              <a:ext uri="{FF2B5EF4-FFF2-40B4-BE49-F238E27FC236}">
                <a16:creationId xmlns:a16="http://schemas.microsoft.com/office/drawing/2014/main" id="{53CF6D79-D446-4DCD-B1E1-1C988DFF166B}"/>
              </a:ext>
            </a:extLst>
          </p:cNvPr>
          <p:cNvSpPr>
            <a:spLocks noChangeArrowheads="1"/>
          </p:cNvSpPr>
          <p:nvPr/>
        </p:nvSpPr>
        <p:spPr bwMode="auto">
          <a:xfrm>
            <a:off x="7805739" y="4622801"/>
            <a:ext cx="815929"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Analysis</a:t>
            </a:r>
          </a:p>
        </p:txBody>
      </p:sp>
      <p:sp>
        <p:nvSpPr>
          <p:cNvPr id="193594" name="Rectangle 57">
            <a:extLst>
              <a:ext uri="{FF2B5EF4-FFF2-40B4-BE49-F238E27FC236}">
                <a16:creationId xmlns:a16="http://schemas.microsoft.com/office/drawing/2014/main" id="{34986621-8CDA-44C5-ACAE-B68210EA1A8C}"/>
              </a:ext>
            </a:extLst>
          </p:cNvPr>
          <p:cNvSpPr>
            <a:spLocks noChangeArrowheads="1"/>
          </p:cNvSpPr>
          <p:nvPr/>
        </p:nvSpPr>
        <p:spPr bwMode="auto">
          <a:xfrm>
            <a:off x="8524875" y="5224464"/>
            <a:ext cx="1213474"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Governmental</a:t>
            </a:r>
          </a:p>
        </p:txBody>
      </p:sp>
      <p:sp>
        <p:nvSpPr>
          <p:cNvPr id="193595" name="Rectangle 58">
            <a:extLst>
              <a:ext uri="{FF2B5EF4-FFF2-40B4-BE49-F238E27FC236}">
                <a16:creationId xmlns:a16="http://schemas.microsoft.com/office/drawing/2014/main" id="{2E9B731B-5E71-4CBB-99CF-A090977DC7F7}"/>
              </a:ext>
            </a:extLst>
          </p:cNvPr>
          <p:cNvSpPr>
            <a:spLocks noChangeArrowheads="1"/>
          </p:cNvSpPr>
          <p:nvPr/>
        </p:nvSpPr>
        <p:spPr bwMode="auto">
          <a:xfrm>
            <a:off x="9693275" y="5224464"/>
            <a:ext cx="23564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 </a:t>
            </a:r>
          </a:p>
        </p:txBody>
      </p:sp>
      <p:sp>
        <p:nvSpPr>
          <p:cNvPr id="193596" name="Rectangle 59">
            <a:extLst>
              <a:ext uri="{FF2B5EF4-FFF2-40B4-BE49-F238E27FC236}">
                <a16:creationId xmlns:a16="http://schemas.microsoft.com/office/drawing/2014/main" id="{7D4778C9-8039-4E2A-8B56-90D7CDB0C8EE}"/>
              </a:ext>
            </a:extLst>
          </p:cNvPr>
          <p:cNvSpPr>
            <a:spLocks noChangeArrowheads="1"/>
          </p:cNvSpPr>
          <p:nvPr/>
        </p:nvSpPr>
        <p:spPr bwMode="auto">
          <a:xfrm>
            <a:off x="8751889" y="5421314"/>
            <a:ext cx="815929"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Analysis</a:t>
            </a:r>
          </a:p>
        </p:txBody>
      </p:sp>
      <p:sp>
        <p:nvSpPr>
          <p:cNvPr id="193597" name="Rectangle 60">
            <a:extLst>
              <a:ext uri="{FF2B5EF4-FFF2-40B4-BE49-F238E27FC236}">
                <a16:creationId xmlns:a16="http://schemas.microsoft.com/office/drawing/2014/main" id="{224D8434-BDF4-410E-93F6-87CFCC1D82C2}"/>
              </a:ext>
            </a:extLst>
          </p:cNvPr>
          <p:cNvSpPr>
            <a:spLocks noChangeArrowheads="1"/>
          </p:cNvSpPr>
          <p:nvPr/>
        </p:nvSpPr>
        <p:spPr bwMode="auto">
          <a:xfrm>
            <a:off x="2184400" y="5224464"/>
            <a:ext cx="12279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Interest Group</a:t>
            </a:r>
          </a:p>
        </p:txBody>
      </p:sp>
      <p:sp>
        <p:nvSpPr>
          <p:cNvPr id="193598" name="Rectangle 61">
            <a:extLst>
              <a:ext uri="{FF2B5EF4-FFF2-40B4-BE49-F238E27FC236}">
                <a16:creationId xmlns:a16="http://schemas.microsoft.com/office/drawing/2014/main" id="{5C1AA409-249E-4B67-A9E9-A5E18D189469}"/>
              </a:ext>
            </a:extLst>
          </p:cNvPr>
          <p:cNvSpPr>
            <a:spLocks noChangeArrowheads="1"/>
          </p:cNvSpPr>
          <p:nvPr/>
        </p:nvSpPr>
        <p:spPr bwMode="auto">
          <a:xfrm>
            <a:off x="3373438" y="5224464"/>
            <a:ext cx="23564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 </a:t>
            </a:r>
          </a:p>
        </p:txBody>
      </p:sp>
      <p:sp>
        <p:nvSpPr>
          <p:cNvPr id="193599" name="Rectangle 62">
            <a:extLst>
              <a:ext uri="{FF2B5EF4-FFF2-40B4-BE49-F238E27FC236}">
                <a16:creationId xmlns:a16="http://schemas.microsoft.com/office/drawing/2014/main" id="{CAB47D57-CD0B-4B5C-B323-6ABE13B483BA}"/>
              </a:ext>
            </a:extLst>
          </p:cNvPr>
          <p:cNvSpPr>
            <a:spLocks noChangeArrowheads="1"/>
          </p:cNvSpPr>
          <p:nvPr/>
        </p:nvSpPr>
        <p:spPr bwMode="auto">
          <a:xfrm>
            <a:off x="2422526" y="5421314"/>
            <a:ext cx="815929"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Analysis</a:t>
            </a:r>
          </a:p>
        </p:txBody>
      </p:sp>
      <p:sp>
        <p:nvSpPr>
          <p:cNvPr id="193600" name="Rectangle 63">
            <a:extLst>
              <a:ext uri="{FF2B5EF4-FFF2-40B4-BE49-F238E27FC236}">
                <a16:creationId xmlns:a16="http://schemas.microsoft.com/office/drawing/2014/main" id="{6EC70999-9BBB-4BE0-B4E1-E0A0B4411CC4}"/>
              </a:ext>
            </a:extLst>
          </p:cNvPr>
          <p:cNvSpPr>
            <a:spLocks noChangeArrowheads="1"/>
          </p:cNvSpPr>
          <p:nvPr/>
        </p:nvSpPr>
        <p:spPr bwMode="auto">
          <a:xfrm>
            <a:off x="4056063" y="3632201"/>
            <a:ext cx="1043555"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Community</a:t>
            </a:r>
          </a:p>
        </p:txBody>
      </p:sp>
      <p:sp>
        <p:nvSpPr>
          <p:cNvPr id="193601" name="Rectangle 64">
            <a:extLst>
              <a:ext uri="{FF2B5EF4-FFF2-40B4-BE49-F238E27FC236}">
                <a16:creationId xmlns:a16="http://schemas.microsoft.com/office/drawing/2014/main" id="{D57AED94-46A5-4CCA-9BAC-02E691FBEECE}"/>
              </a:ext>
            </a:extLst>
          </p:cNvPr>
          <p:cNvSpPr>
            <a:spLocks noChangeArrowheads="1"/>
          </p:cNvSpPr>
          <p:nvPr/>
        </p:nvSpPr>
        <p:spPr bwMode="auto">
          <a:xfrm>
            <a:off x="4997450" y="3632201"/>
            <a:ext cx="23564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 </a:t>
            </a:r>
          </a:p>
        </p:txBody>
      </p:sp>
      <p:sp>
        <p:nvSpPr>
          <p:cNvPr id="193602" name="Rectangle 65">
            <a:extLst>
              <a:ext uri="{FF2B5EF4-FFF2-40B4-BE49-F238E27FC236}">
                <a16:creationId xmlns:a16="http://schemas.microsoft.com/office/drawing/2014/main" id="{8DB5381B-2672-49DE-8800-6C1E6BA18C65}"/>
              </a:ext>
            </a:extLst>
          </p:cNvPr>
          <p:cNvSpPr>
            <a:spLocks noChangeArrowheads="1"/>
          </p:cNvSpPr>
          <p:nvPr/>
        </p:nvSpPr>
        <p:spPr bwMode="auto">
          <a:xfrm>
            <a:off x="4178301" y="3835401"/>
            <a:ext cx="815929"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Analysis</a:t>
            </a:r>
          </a:p>
        </p:txBody>
      </p:sp>
      <p:pic>
        <p:nvPicPr>
          <p:cNvPr id="66" name="Obrázek 1">
            <a:extLst>
              <a:ext uri="{FF2B5EF4-FFF2-40B4-BE49-F238E27FC236}">
                <a16:creationId xmlns:a16="http://schemas.microsoft.com/office/drawing/2014/main" id="{C65F383C-F690-42BF-97B9-3DE6BC9D8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3C9A61C0-220A-4896-A31A-7C917A238D8B}"/>
              </a:ext>
            </a:extLst>
          </p:cNvPr>
          <p:cNvSpPr txBox="1">
            <a:spLocks noChangeArrowheads="1"/>
          </p:cNvSpPr>
          <p:nvPr/>
        </p:nvSpPr>
        <p:spPr>
          <a:xfrm>
            <a:off x="1970898" y="486745"/>
            <a:ext cx="8048625" cy="7413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dirty="0">
                <a:latin typeface="Times New Roman" panose="02020603050405020304" pitchFamily="18" charset="0"/>
                <a:cs typeface="Times New Roman" panose="02020603050405020304" pitchFamily="18" charset="0"/>
              </a:rPr>
              <a:t>External Factor Analysis Summary (EFAS)</a:t>
            </a:r>
          </a:p>
        </p:txBody>
      </p:sp>
      <p:sp>
        <p:nvSpPr>
          <p:cNvPr id="17" name="Rectangle 6">
            <a:extLst>
              <a:ext uri="{FF2B5EF4-FFF2-40B4-BE49-F238E27FC236}">
                <a16:creationId xmlns:a16="http://schemas.microsoft.com/office/drawing/2014/main" id="{6F1FF8C8-7CF2-49B5-9E0C-1CDFBF3A7D89}"/>
              </a:ext>
            </a:extLst>
          </p:cNvPr>
          <p:cNvSpPr>
            <a:spLocks noChangeArrowheads="1"/>
          </p:cNvSpPr>
          <p:nvPr/>
        </p:nvSpPr>
        <p:spPr bwMode="auto">
          <a:xfrm>
            <a:off x="1408923" y="943945"/>
            <a:ext cx="9144000" cy="5373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eaLnBrk="1" hangingPunct="1">
              <a:spcBef>
                <a:spcPct val="0"/>
              </a:spcBef>
              <a:buClrTx/>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18" name="Line 7">
            <a:extLst>
              <a:ext uri="{FF2B5EF4-FFF2-40B4-BE49-F238E27FC236}">
                <a16:creationId xmlns:a16="http://schemas.microsoft.com/office/drawing/2014/main" id="{5B527C5A-A42A-4099-A098-B186085CBA3C}"/>
              </a:ext>
            </a:extLst>
          </p:cNvPr>
          <p:cNvSpPr>
            <a:spLocks noChangeShapeType="1"/>
          </p:cNvSpPr>
          <p:nvPr/>
        </p:nvSpPr>
        <p:spPr bwMode="auto">
          <a:xfrm>
            <a:off x="1547036" y="1521795"/>
            <a:ext cx="8802687"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9" name="Line 8">
            <a:extLst>
              <a:ext uri="{FF2B5EF4-FFF2-40B4-BE49-F238E27FC236}">
                <a16:creationId xmlns:a16="http://schemas.microsoft.com/office/drawing/2014/main" id="{22534D1E-7635-43B1-AEE5-67FF533EC6E6}"/>
              </a:ext>
            </a:extLst>
          </p:cNvPr>
          <p:cNvSpPr>
            <a:spLocks noChangeShapeType="1"/>
          </p:cNvSpPr>
          <p:nvPr/>
        </p:nvSpPr>
        <p:spPr bwMode="auto">
          <a:xfrm>
            <a:off x="1547036" y="5239720"/>
            <a:ext cx="8802687"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0" name="Rectangle 9">
            <a:extLst>
              <a:ext uri="{FF2B5EF4-FFF2-40B4-BE49-F238E27FC236}">
                <a16:creationId xmlns:a16="http://schemas.microsoft.com/office/drawing/2014/main" id="{89BB2A7B-6159-4561-8A9E-97C01F8AFE4C}"/>
              </a:ext>
            </a:extLst>
          </p:cNvPr>
          <p:cNvSpPr>
            <a:spLocks noChangeArrowheads="1"/>
          </p:cNvSpPr>
          <p:nvPr/>
        </p:nvSpPr>
        <p:spPr bwMode="auto">
          <a:xfrm>
            <a:off x="1542273" y="1631333"/>
            <a:ext cx="1497205"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External</a:t>
            </a:r>
            <a:br>
              <a:rPr lang="en-US" altLang="en-US" sz="1400">
                <a:solidFill>
                  <a:srgbClr val="000000"/>
                </a:solidFill>
                <a:latin typeface="Times New Roman" panose="02020603050405020304" pitchFamily="18" charset="0"/>
                <a:cs typeface="Times New Roman" panose="02020603050405020304" pitchFamily="18" charset="0"/>
              </a:rPr>
            </a:br>
            <a:r>
              <a:rPr lang="en-US" altLang="en-US" sz="1400">
                <a:solidFill>
                  <a:srgbClr val="000000"/>
                </a:solidFill>
                <a:latin typeface="Times New Roman" panose="02020603050405020304" pitchFamily="18" charset="0"/>
                <a:cs typeface="Times New Roman" panose="02020603050405020304" pitchFamily="18" charset="0"/>
              </a:rPr>
              <a:t>Strategic Factors</a:t>
            </a:r>
          </a:p>
        </p:txBody>
      </p:sp>
      <p:sp>
        <p:nvSpPr>
          <p:cNvPr id="21" name="Rectangle 10">
            <a:extLst>
              <a:ext uri="{FF2B5EF4-FFF2-40B4-BE49-F238E27FC236}">
                <a16:creationId xmlns:a16="http://schemas.microsoft.com/office/drawing/2014/main" id="{9F7A3363-F687-4163-B0F3-21A61050464B}"/>
              </a:ext>
            </a:extLst>
          </p:cNvPr>
          <p:cNvSpPr>
            <a:spLocks noChangeArrowheads="1"/>
          </p:cNvSpPr>
          <p:nvPr/>
        </p:nvSpPr>
        <p:spPr bwMode="auto">
          <a:xfrm>
            <a:off x="4558523" y="1844058"/>
            <a:ext cx="733919"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Weight</a:t>
            </a:r>
          </a:p>
        </p:txBody>
      </p:sp>
      <p:sp>
        <p:nvSpPr>
          <p:cNvPr id="22" name="Rectangle 11">
            <a:extLst>
              <a:ext uri="{FF2B5EF4-FFF2-40B4-BE49-F238E27FC236}">
                <a16:creationId xmlns:a16="http://schemas.microsoft.com/office/drawing/2014/main" id="{2197A428-7428-4CBB-9CB9-8B5730BCC743}"/>
              </a:ext>
            </a:extLst>
          </p:cNvPr>
          <p:cNvSpPr>
            <a:spLocks noChangeArrowheads="1"/>
          </p:cNvSpPr>
          <p:nvPr/>
        </p:nvSpPr>
        <p:spPr bwMode="auto">
          <a:xfrm>
            <a:off x="5655486" y="1631333"/>
            <a:ext cx="703719"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endParaRPr lang="en-US" altLang="en-US" sz="1400">
              <a:solidFill>
                <a:srgbClr val="000000"/>
              </a:solidFill>
              <a:latin typeface="Times New Roman" panose="02020603050405020304" pitchFamily="18" charset="0"/>
              <a:cs typeface="Times New Roman" panose="02020603050405020304" pitchFamily="18" charset="0"/>
            </a:endParaRPr>
          </a:p>
          <a:p>
            <a:pPr>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Rating</a:t>
            </a:r>
          </a:p>
        </p:txBody>
      </p:sp>
      <p:sp>
        <p:nvSpPr>
          <p:cNvPr id="23" name="Rectangle 12">
            <a:extLst>
              <a:ext uri="{FF2B5EF4-FFF2-40B4-BE49-F238E27FC236}">
                <a16:creationId xmlns:a16="http://schemas.microsoft.com/office/drawing/2014/main" id="{F0D14EC6-17D7-4CFF-8161-EDE5995CEC4F}"/>
              </a:ext>
            </a:extLst>
          </p:cNvPr>
          <p:cNvSpPr>
            <a:spLocks noChangeArrowheads="1"/>
          </p:cNvSpPr>
          <p:nvPr/>
        </p:nvSpPr>
        <p:spPr bwMode="auto">
          <a:xfrm>
            <a:off x="6935011" y="1631333"/>
            <a:ext cx="958339"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Weighted </a:t>
            </a:r>
            <a:br>
              <a:rPr lang="en-US" altLang="en-US" sz="1400">
                <a:solidFill>
                  <a:srgbClr val="000000"/>
                </a:solidFill>
                <a:latin typeface="Times New Roman" panose="02020603050405020304" pitchFamily="18" charset="0"/>
                <a:cs typeface="Times New Roman" panose="02020603050405020304" pitchFamily="18" charset="0"/>
              </a:rPr>
            </a:br>
            <a:r>
              <a:rPr lang="en-US" altLang="en-US" sz="1400">
                <a:solidFill>
                  <a:srgbClr val="000000"/>
                </a:solidFill>
                <a:latin typeface="Times New Roman" panose="02020603050405020304" pitchFamily="18" charset="0"/>
                <a:cs typeface="Times New Roman" panose="02020603050405020304" pitchFamily="18" charset="0"/>
              </a:rPr>
              <a:t>Score</a:t>
            </a:r>
          </a:p>
        </p:txBody>
      </p:sp>
      <p:sp>
        <p:nvSpPr>
          <p:cNvPr id="24" name="Rectangle 13">
            <a:extLst>
              <a:ext uri="{FF2B5EF4-FFF2-40B4-BE49-F238E27FC236}">
                <a16:creationId xmlns:a16="http://schemas.microsoft.com/office/drawing/2014/main" id="{0CA5165F-C992-4DB7-91C1-C41B0CB0FE44}"/>
              </a:ext>
            </a:extLst>
          </p:cNvPr>
          <p:cNvSpPr>
            <a:spLocks noChangeArrowheads="1"/>
          </p:cNvSpPr>
          <p:nvPr/>
        </p:nvSpPr>
        <p:spPr bwMode="auto">
          <a:xfrm>
            <a:off x="8530448" y="1844058"/>
            <a:ext cx="1013098"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Comments</a:t>
            </a:r>
          </a:p>
        </p:txBody>
      </p:sp>
      <p:sp>
        <p:nvSpPr>
          <p:cNvPr id="25" name="Line 14">
            <a:extLst>
              <a:ext uri="{FF2B5EF4-FFF2-40B4-BE49-F238E27FC236}">
                <a16:creationId xmlns:a16="http://schemas.microsoft.com/office/drawing/2014/main" id="{79A44CAE-0DC6-42A2-974F-8AEE379DBB59}"/>
              </a:ext>
            </a:extLst>
          </p:cNvPr>
          <p:cNvSpPr>
            <a:spLocks noChangeShapeType="1"/>
          </p:cNvSpPr>
          <p:nvPr/>
        </p:nvSpPr>
        <p:spPr bwMode="auto">
          <a:xfrm>
            <a:off x="1547036" y="2171083"/>
            <a:ext cx="880268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6" name="Line 15">
            <a:extLst>
              <a:ext uri="{FF2B5EF4-FFF2-40B4-BE49-F238E27FC236}">
                <a16:creationId xmlns:a16="http://schemas.microsoft.com/office/drawing/2014/main" id="{9D60DB08-4C28-416F-9572-8044C78162D5}"/>
              </a:ext>
            </a:extLst>
          </p:cNvPr>
          <p:cNvSpPr>
            <a:spLocks noChangeShapeType="1"/>
          </p:cNvSpPr>
          <p:nvPr/>
        </p:nvSpPr>
        <p:spPr bwMode="auto">
          <a:xfrm>
            <a:off x="4345798" y="1537670"/>
            <a:ext cx="0" cy="37036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7" name="Line 16">
            <a:extLst>
              <a:ext uri="{FF2B5EF4-FFF2-40B4-BE49-F238E27FC236}">
                <a16:creationId xmlns:a16="http://schemas.microsoft.com/office/drawing/2014/main" id="{A8D13032-BFB8-4532-A26E-35FA45DA679C}"/>
              </a:ext>
            </a:extLst>
          </p:cNvPr>
          <p:cNvSpPr>
            <a:spLocks noChangeShapeType="1"/>
          </p:cNvSpPr>
          <p:nvPr/>
        </p:nvSpPr>
        <p:spPr bwMode="auto">
          <a:xfrm>
            <a:off x="5533248" y="1537670"/>
            <a:ext cx="0" cy="3714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 name="Line 17">
            <a:extLst>
              <a:ext uri="{FF2B5EF4-FFF2-40B4-BE49-F238E27FC236}">
                <a16:creationId xmlns:a16="http://schemas.microsoft.com/office/drawing/2014/main" id="{34AAC280-6A15-449F-B06D-706F803C07E4}"/>
              </a:ext>
            </a:extLst>
          </p:cNvPr>
          <p:cNvSpPr>
            <a:spLocks noChangeShapeType="1"/>
          </p:cNvSpPr>
          <p:nvPr/>
        </p:nvSpPr>
        <p:spPr bwMode="auto">
          <a:xfrm>
            <a:off x="6861986" y="1537670"/>
            <a:ext cx="0" cy="37242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9" name="Line 18">
            <a:extLst>
              <a:ext uri="{FF2B5EF4-FFF2-40B4-BE49-F238E27FC236}">
                <a16:creationId xmlns:a16="http://schemas.microsoft.com/office/drawing/2014/main" id="{833FDD19-B742-4EC6-AF0F-B94D4F749DA1}"/>
              </a:ext>
            </a:extLst>
          </p:cNvPr>
          <p:cNvSpPr>
            <a:spLocks noChangeShapeType="1"/>
          </p:cNvSpPr>
          <p:nvPr/>
        </p:nvSpPr>
        <p:spPr bwMode="auto">
          <a:xfrm>
            <a:off x="8487586" y="1537670"/>
            <a:ext cx="0" cy="36941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0" name="Rectangle 19">
            <a:extLst>
              <a:ext uri="{FF2B5EF4-FFF2-40B4-BE49-F238E27FC236}">
                <a16:creationId xmlns:a16="http://schemas.microsoft.com/office/drawing/2014/main" id="{1C208F36-D571-4A36-94AC-0FDF81F14AEA}"/>
              </a:ext>
            </a:extLst>
          </p:cNvPr>
          <p:cNvSpPr>
            <a:spLocks noChangeArrowheads="1"/>
          </p:cNvSpPr>
          <p:nvPr/>
        </p:nvSpPr>
        <p:spPr bwMode="auto">
          <a:xfrm>
            <a:off x="4045761" y="2183783"/>
            <a:ext cx="275717" cy="30841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1</a:t>
            </a:r>
          </a:p>
        </p:txBody>
      </p:sp>
      <p:sp>
        <p:nvSpPr>
          <p:cNvPr id="31" name="Rectangle 20">
            <a:extLst>
              <a:ext uri="{FF2B5EF4-FFF2-40B4-BE49-F238E27FC236}">
                <a16:creationId xmlns:a16="http://schemas.microsoft.com/office/drawing/2014/main" id="{255728E1-9079-428A-AE22-5FE4B95E3BB8}"/>
              </a:ext>
            </a:extLst>
          </p:cNvPr>
          <p:cNvSpPr>
            <a:spLocks noChangeArrowheads="1"/>
          </p:cNvSpPr>
          <p:nvPr/>
        </p:nvSpPr>
        <p:spPr bwMode="auto">
          <a:xfrm>
            <a:off x="5234798" y="2183783"/>
            <a:ext cx="275717" cy="30841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2</a:t>
            </a:r>
          </a:p>
        </p:txBody>
      </p:sp>
      <p:sp>
        <p:nvSpPr>
          <p:cNvPr id="32" name="Rectangle 21">
            <a:extLst>
              <a:ext uri="{FF2B5EF4-FFF2-40B4-BE49-F238E27FC236}">
                <a16:creationId xmlns:a16="http://schemas.microsoft.com/office/drawing/2014/main" id="{65422FFC-5479-4220-8B0E-4B472A01B347}"/>
              </a:ext>
            </a:extLst>
          </p:cNvPr>
          <p:cNvSpPr>
            <a:spLocks noChangeArrowheads="1"/>
          </p:cNvSpPr>
          <p:nvPr/>
        </p:nvSpPr>
        <p:spPr bwMode="auto">
          <a:xfrm>
            <a:off x="6563536" y="2183783"/>
            <a:ext cx="275717" cy="30841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3</a:t>
            </a:r>
          </a:p>
        </p:txBody>
      </p:sp>
      <p:sp>
        <p:nvSpPr>
          <p:cNvPr id="33" name="Rectangle 22">
            <a:extLst>
              <a:ext uri="{FF2B5EF4-FFF2-40B4-BE49-F238E27FC236}">
                <a16:creationId xmlns:a16="http://schemas.microsoft.com/office/drawing/2014/main" id="{9B689099-5413-4609-86C9-9F3EA0E35079}"/>
              </a:ext>
            </a:extLst>
          </p:cNvPr>
          <p:cNvSpPr>
            <a:spLocks noChangeArrowheads="1"/>
          </p:cNvSpPr>
          <p:nvPr/>
        </p:nvSpPr>
        <p:spPr bwMode="auto">
          <a:xfrm>
            <a:off x="8190723" y="2183783"/>
            <a:ext cx="275717" cy="30841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4</a:t>
            </a:r>
          </a:p>
        </p:txBody>
      </p:sp>
      <p:sp>
        <p:nvSpPr>
          <p:cNvPr id="34" name="Rectangle 23">
            <a:extLst>
              <a:ext uri="{FF2B5EF4-FFF2-40B4-BE49-F238E27FC236}">
                <a16:creationId xmlns:a16="http://schemas.microsoft.com/office/drawing/2014/main" id="{C7611B9E-DD79-464E-99A2-0CF48792E834}"/>
              </a:ext>
            </a:extLst>
          </p:cNvPr>
          <p:cNvSpPr>
            <a:spLocks noChangeArrowheads="1"/>
          </p:cNvSpPr>
          <p:nvPr/>
        </p:nvSpPr>
        <p:spPr bwMode="auto">
          <a:xfrm>
            <a:off x="10038573" y="2183783"/>
            <a:ext cx="275717" cy="30841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5</a:t>
            </a:r>
          </a:p>
        </p:txBody>
      </p:sp>
      <p:sp>
        <p:nvSpPr>
          <p:cNvPr id="35" name="Rectangle 24">
            <a:extLst>
              <a:ext uri="{FF2B5EF4-FFF2-40B4-BE49-F238E27FC236}">
                <a16:creationId xmlns:a16="http://schemas.microsoft.com/office/drawing/2014/main" id="{600B3C95-20D1-4250-8EE7-C9D1AACF4F40}"/>
              </a:ext>
            </a:extLst>
          </p:cNvPr>
          <p:cNvSpPr>
            <a:spLocks noChangeArrowheads="1"/>
          </p:cNvSpPr>
          <p:nvPr/>
        </p:nvSpPr>
        <p:spPr bwMode="auto">
          <a:xfrm>
            <a:off x="4641073" y="4782520"/>
            <a:ext cx="500137"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1.00</a:t>
            </a:r>
          </a:p>
        </p:txBody>
      </p:sp>
      <p:grpSp>
        <p:nvGrpSpPr>
          <p:cNvPr id="36" name="Group 25">
            <a:extLst>
              <a:ext uri="{FF2B5EF4-FFF2-40B4-BE49-F238E27FC236}">
                <a16:creationId xmlns:a16="http://schemas.microsoft.com/office/drawing/2014/main" id="{BFEEAC87-CCB3-4953-985E-B965C4E1E539}"/>
              </a:ext>
            </a:extLst>
          </p:cNvPr>
          <p:cNvGrpSpPr>
            <a:grpSpLocks/>
          </p:cNvGrpSpPr>
          <p:nvPr/>
        </p:nvGrpSpPr>
        <p:grpSpPr bwMode="auto">
          <a:xfrm>
            <a:off x="4723623" y="5058745"/>
            <a:ext cx="371475" cy="71438"/>
            <a:chOff x="2088" y="3216"/>
            <a:chExt cx="234" cy="45"/>
          </a:xfrm>
        </p:grpSpPr>
        <p:sp>
          <p:nvSpPr>
            <p:cNvPr id="37" name="Line 26">
              <a:extLst>
                <a:ext uri="{FF2B5EF4-FFF2-40B4-BE49-F238E27FC236}">
                  <a16:creationId xmlns:a16="http://schemas.microsoft.com/office/drawing/2014/main" id="{21A21601-FE0D-4A17-831E-AF7E69715052}"/>
                </a:ext>
              </a:extLst>
            </p:cNvPr>
            <p:cNvSpPr>
              <a:spLocks noChangeShapeType="1"/>
            </p:cNvSpPr>
            <p:nvPr/>
          </p:nvSpPr>
          <p:spPr bwMode="auto">
            <a:xfrm>
              <a:off x="2088" y="3216"/>
              <a:ext cx="23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 name="Line 27">
              <a:extLst>
                <a:ext uri="{FF2B5EF4-FFF2-40B4-BE49-F238E27FC236}">
                  <a16:creationId xmlns:a16="http://schemas.microsoft.com/office/drawing/2014/main" id="{8B7FC9E4-AE9A-4EF9-97EC-16CCB5BE667D}"/>
                </a:ext>
              </a:extLst>
            </p:cNvPr>
            <p:cNvSpPr>
              <a:spLocks noChangeShapeType="1"/>
            </p:cNvSpPr>
            <p:nvPr/>
          </p:nvSpPr>
          <p:spPr bwMode="auto">
            <a:xfrm>
              <a:off x="2088" y="3261"/>
              <a:ext cx="23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39" name="Group 28">
            <a:extLst>
              <a:ext uri="{FF2B5EF4-FFF2-40B4-BE49-F238E27FC236}">
                <a16:creationId xmlns:a16="http://schemas.microsoft.com/office/drawing/2014/main" id="{84FE7660-8ADF-4A4E-9925-6B5B1640A3CA}"/>
              </a:ext>
            </a:extLst>
          </p:cNvPr>
          <p:cNvGrpSpPr>
            <a:grpSpLocks/>
          </p:cNvGrpSpPr>
          <p:nvPr/>
        </p:nvGrpSpPr>
        <p:grpSpPr bwMode="auto">
          <a:xfrm>
            <a:off x="7568423" y="5058745"/>
            <a:ext cx="371475" cy="71438"/>
            <a:chOff x="3880" y="3216"/>
            <a:chExt cx="234" cy="45"/>
          </a:xfrm>
        </p:grpSpPr>
        <p:sp>
          <p:nvSpPr>
            <p:cNvPr id="40" name="Line 29">
              <a:extLst>
                <a:ext uri="{FF2B5EF4-FFF2-40B4-BE49-F238E27FC236}">
                  <a16:creationId xmlns:a16="http://schemas.microsoft.com/office/drawing/2014/main" id="{7B34D424-2253-43D0-AF45-A779352EEE88}"/>
                </a:ext>
              </a:extLst>
            </p:cNvPr>
            <p:cNvSpPr>
              <a:spLocks noChangeShapeType="1"/>
            </p:cNvSpPr>
            <p:nvPr/>
          </p:nvSpPr>
          <p:spPr bwMode="auto">
            <a:xfrm>
              <a:off x="3880" y="3216"/>
              <a:ext cx="23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1" name="Line 30">
              <a:extLst>
                <a:ext uri="{FF2B5EF4-FFF2-40B4-BE49-F238E27FC236}">
                  <a16:creationId xmlns:a16="http://schemas.microsoft.com/office/drawing/2014/main" id="{225E02C1-534B-4893-99FF-3E57AC134BAC}"/>
                </a:ext>
              </a:extLst>
            </p:cNvPr>
            <p:cNvSpPr>
              <a:spLocks noChangeShapeType="1"/>
            </p:cNvSpPr>
            <p:nvPr/>
          </p:nvSpPr>
          <p:spPr bwMode="auto">
            <a:xfrm>
              <a:off x="3880" y="3261"/>
              <a:ext cx="23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42" name="Line 31">
            <a:extLst>
              <a:ext uri="{FF2B5EF4-FFF2-40B4-BE49-F238E27FC236}">
                <a16:creationId xmlns:a16="http://schemas.microsoft.com/office/drawing/2014/main" id="{4C11CB5B-5AB0-40EF-92DC-A7A97D87DF15}"/>
              </a:ext>
            </a:extLst>
          </p:cNvPr>
          <p:cNvSpPr>
            <a:spLocks noChangeShapeType="1"/>
          </p:cNvSpPr>
          <p:nvPr/>
        </p:nvSpPr>
        <p:spPr bwMode="auto">
          <a:xfrm>
            <a:off x="4723623" y="4784108"/>
            <a:ext cx="3714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3" name="Line 32">
            <a:extLst>
              <a:ext uri="{FF2B5EF4-FFF2-40B4-BE49-F238E27FC236}">
                <a16:creationId xmlns:a16="http://schemas.microsoft.com/office/drawing/2014/main" id="{375CB483-BE64-4C64-BD32-25DE3D21A4F1}"/>
              </a:ext>
            </a:extLst>
          </p:cNvPr>
          <p:cNvSpPr>
            <a:spLocks noChangeShapeType="1"/>
          </p:cNvSpPr>
          <p:nvPr/>
        </p:nvSpPr>
        <p:spPr bwMode="auto">
          <a:xfrm>
            <a:off x="7568423" y="4784108"/>
            <a:ext cx="3714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4" name="Rectangle 33">
            <a:extLst>
              <a:ext uri="{FF2B5EF4-FFF2-40B4-BE49-F238E27FC236}">
                <a16:creationId xmlns:a16="http://schemas.microsoft.com/office/drawing/2014/main" id="{39650E38-8C40-48DC-A1E2-1D61C78DA299}"/>
              </a:ext>
            </a:extLst>
          </p:cNvPr>
          <p:cNvSpPr>
            <a:spLocks noChangeArrowheads="1"/>
          </p:cNvSpPr>
          <p:nvPr/>
        </p:nvSpPr>
        <p:spPr bwMode="auto">
          <a:xfrm>
            <a:off x="1532748" y="2304433"/>
            <a:ext cx="1818575" cy="285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18000"/>
              </a:spcBef>
              <a:buClrTx/>
              <a:buFontTx/>
              <a:buNone/>
            </a:pPr>
            <a:r>
              <a:rPr lang="en-US" altLang="en-US" sz="1400" dirty="0">
                <a:solidFill>
                  <a:srgbClr val="000000"/>
                </a:solidFill>
                <a:latin typeface="Times New Roman" panose="02020603050405020304" pitchFamily="18" charset="0"/>
                <a:cs typeface="Times New Roman" panose="02020603050405020304" pitchFamily="18" charset="0"/>
              </a:rPr>
              <a:t>Opportunities</a:t>
            </a:r>
          </a:p>
          <a:p>
            <a:pPr>
              <a:spcBef>
                <a:spcPct val="18000"/>
              </a:spcBef>
              <a:buClrTx/>
              <a:buFontTx/>
              <a:buNone/>
            </a:pPr>
            <a:endParaRPr lang="en-US" altLang="en-US" sz="1400" dirty="0">
              <a:solidFill>
                <a:srgbClr val="000000"/>
              </a:solidFill>
              <a:latin typeface="Times New Roman" panose="02020603050405020304" pitchFamily="18" charset="0"/>
              <a:cs typeface="Times New Roman" panose="02020603050405020304" pitchFamily="18" charset="0"/>
            </a:endParaRPr>
          </a:p>
          <a:p>
            <a:pPr>
              <a:spcBef>
                <a:spcPct val="18000"/>
              </a:spcBef>
              <a:buClrTx/>
              <a:buFontTx/>
              <a:buNone/>
            </a:pPr>
            <a:endParaRPr lang="en-US" altLang="en-US" sz="1400" dirty="0">
              <a:solidFill>
                <a:srgbClr val="000000"/>
              </a:solidFill>
              <a:latin typeface="Times New Roman" panose="02020603050405020304" pitchFamily="18" charset="0"/>
              <a:cs typeface="Times New Roman" panose="02020603050405020304" pitchFamily="18" charset="0"/>
            </a:endParaRPr>
          </a:p>
          <a:p>
            <a:pPr>
              <a:spcBef>
                <a:spcPct val="18000"/>
              </a:spcBef>
              <a:buClrTx/>
              <a:buFontTx/>
              <a:buNone/>
            </a:pPr>
            <a:endParaRPr lang="en-US" altLang="en-US" sz="1400" dirty="0">
              <a:solidFill>
                <a:srgbClr val="000000"/>
              </a:solidFill>
              <a:latin typeface="Times New Roman" panose="02020603050405020304" pitchFamily="18" charset="0"/>
              <a:cs typeface="Times New Roman" panose="02020603050405020304" pitchFamily="18" charset="0"/>
            </a:endParaRPr>
          </a:p>
          <a:p>
            <a:pPr>
              <a:spcBef>
                <a:spcPct val="18000"/>
              </a:spcBef>
              <a:buClrTx/>
              <a:buFontTx/>
              <a:buNone/>
            </a:pPr>
            <a:endParaRPr lang="en-US" altLang="en-US" sz="1400" dirty="0">
              <a:solidFill>
                <a:srgbClr val="000000"/>
              </a:solidFill>
              <a:latin typeface="Times New Roman" panose="02020603050405020304" pitchFamily="18" charset="0"/>
              <a:cs typeface="Times New Roman" panose="02020603050405020304" pitchFamily="18" charset="0"/>
            </a:endParaRPr>
          </a:p>
          <a:p>
            <a:pPr>
              <a:spcBef>
                <a:spcPct val="18000"/>
              </a:spcBef>
              <a:buClrTx/>
              <a:buFontTx/>
              <a:buNone/>
            </a:pPr>
            <a:r>
              <a:rPr lang="en-US" altLang="en-US" sz="1400" dirty="0">
                <a:solidFill>
                  <a:srgbClr val="000000"/>
                </a:solidFill>
                <a:latin typeface="Times New Roman" panose="02020603050405020304" pitchFamily="18" charset="0"/>
                <a:cs typeface="Times New Roman" panose="02020603050405020304" pitchFamily="18" charset="0"/>
              </a:rPr>
              <a:t>Threats</a:t>
            </a:r>
          </a:p>
          <a:p>
            <a:pPr>
              <a:spcBef>
                <a:spcPct val="18000"/>
              </a:spcBef>
              <a:buClrTx/>
              <a:buFontTx/>
              <a:buNone/>
            </a:pPr>
            <a:endParaRPr lang="en-US" altLang="en-US" sz="1400" dirty="0">
              <a:solidFill>
                <a:srgbClr val="000000"/>
              </a:solidFill>
              <a:latin typeface="Times New Roman" panose="02020603050405020304" pitchFamily="18" charset="0"/>
              <a:cs typeface="Times New Roman" panose="02020603050405020304" pitchFamily="18" charset="0"/>
            </a:endParaRPr>
          </a:p>
          <a:p>
            <a:pPr>
              <a:spcBef>
                <a:spcPct val="18000"/>
              </a:spcBef>
              <a:buClrTx/>
              <a:buFontTx/>
              <a:buNone/>
            </a:pPr>
            <a:endParaRPr lang="en-US" altLang="en-US" sz="1400" dirty="0">
              <a:solidFill>
                <a:srgbClr val="000000"/>
              </a:solidFill>
              <a:latin typeface="Times New Roman" panose="02020603050405020304" pitchFamily="18" charset="0"/>
              <a:cs typeface="Times New Roman" panose="02020603050405020304" pitchFamily="18" charset="0"/>
            </a:endParaRPr>
          </a:p>
          <a:p>
            <a:pPr>
              <a:spcBef>
                <a:spcPct val="18000"/>
              </a:spcBef>
              <a:buClrTx/>
              <a:buFontTx/>
              <a:buNone/>
            </a:pPr>
            <a:endParaRPr lang="en-US" altLang="en-US" sz="1400" dirty="0">
              <a:solidFill>
                <a:srgbClr val="000000"/>
              </a:solidFill>
              <a:latin typeface="Times New Roman" panose="02020603050405020304" pitchFamily="18" charset="0"/>
              <a:cs typeface="Times New Roman" panose="02020603050405020304" pitchFamily="18" charset="0"/>
            </a:endParaRPr>
          </a:p>
          <a:p>
            <a:pPr>
              <a:spcBef>
                <a:spcPct val="18000"/>
              </a:spcBef>
              <a:buClrTx/>
              <a:buFontTx/>
              <a:buNone/>
            </a:pPr>
            <a:endParaRPr lang="en-US" altLang="en-US" sz="1400" dirty="0">
              <a:solidFill>
                <a:srgbClr val="000000"/>
              </a:solidFill>
              <a:latin typeface="Times New Roman" panose="02020603050405020304" pitchFamily="18" charset="0"/>
              <a:cs typeface="Times New Roman" panose="02020603050405020304" pitchFamily="18" charset="0"/>
            </a:endParaRPr>
          </a:p>
          <a:p>
            <a:pPr>
              <a:spcBef>
                <a:spcPct val="18000"/>
              </a:spcBef>
              <a:buClrTx/>
              <a:buFontTx/>
              <a:buNone/>
            </a:pPr>
            <a:r>
              <a:rPr lang="en-US" altLang="en-US" sz="1400" dirty="0">
                <a:solidFill>
                  <a:srgbClr val="000000"/>
                </a:solidFill>
                <a:latin typeface="Times New Roman" panose="02020603050405020304" pitchFamily="18" charset="0"/>
                <a:cs typeface="Times New Roman" panose="02020603050405020304" pitchFamily="18" charset="0"/>
              </a:rPr>
              <a:t>Total Weighted Score</a:t>
            </a:r>
          </a:p>
        </p:txBody>
      </p:sp>
      <p:sp>
        <p:nvSpPr>
          <p:cNvPr id="45" name="Rectangle 34">
            <a:extLst>
              <a:ext uri="{FF2B5EF4-FFF2-40B4-BE49-F238E27FC236}">
                <a16:creationId xmlns:a16="http://schemas.microsoft.com/office/drawing/2014/main" id="{39DF1F90-062F-4804-90D6-59DEAB140AA3}"/>
              </a:ext>
            </a:extLst>
          </p:cNvPr>
          <p:cNvSpPr>
            <a:spLocks noChangeArrowheads="1"/>
          </p:cNvSpPr>
          <p:nvPr/>
        </p:nvSpPr>
        <p:spPr bwMode="auto">
          <a:xfrm>
            <a:off x="1540686" y="5346083"/>
            <a:ext cx="8758237" cy="106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lnSpc>
                <a:spcPct val="90000"/>
              </a:lnSpc>
              <a:spcBef>
                <a:spcPct val="0"/>
              </a:spcBef>
              <a:buClrTx/>
              <a:buFontTx/>
              <a:buNone/>
            </a:pPr>
            <a:r>
              <a:rPr lang="en-US" altLang="en-US" sz="1000" i="1" dirty="0">
                <a:solidFill>
                  <a:srgbClr val="000000"/>
                </a:solidFill>
                <a:latin typeface="Times New Roman" panose="02020603050405020304" pitchFamily="18" charset="0"/>
                <a:cs typeface="Times New Roman" panose="02020603050405020304" pitchFamily="18" charset="0"/>
              </a:rPr>
              <a:t>Notes:    </a:t>
            </a:r>
            <a:r>
              <a:rPr lang="en-US" altLang="en-US" sz="1000" dirty="0">
                <a:solidFill>
                  <a:srgbClr val="000000"/>
                </a:solidFill>
                <a:latin typeface="Times New Roman" panose="02020603050405020304" pitchFamily="18" charset="0"/>
                <a:cs typeface="Times New Roman" panose="02020603050405020304" pitchFamily="18" charset="0"/>
              </a:rPr>
              <a:t>1.</a:t>
            </a:r>
            <a:r>
              <a:rPr lang="en-US" altLang="en-US" sz="1000" b="0" dirty="0">
                <a:solidFill>
                  <a:srgbClr val="000000"/>
                </a:solidFill>
                <a:latin typeface="Times New Roman" panose="02020603050405020304" pitchFamily="18" charset="0"/>
                <a:cs typeface="Times New Roman" panose="02020603050405020304" pitchFamily="18" charset="0"/>
              </a:rPr>
              <a:t>  List opportunities and threats (5–10 each) in column 1.    </a:t>
            </a:r>
            <a:r>
              <a:rPr lang="en-US" altLang="en-US" sz="1000" dirty="0">
                <a:solidFill>
                  <a:srgbClr val="000000"/>
                </a:solidFill>
                <a:latin typeface="Times New Roman" panose="02020603050405020304" pitchFamily="18" charset="0"/>
                <a:cs typeface="Times New Roman" panose="02020603050405020304" pitchFamily="18" charset="0"/>
              </a:rPr>
              <a:t>2.  </a:t>
            </a:r>
            <a:r>
              <a:rPr lang="en-US" altLang="en-US" sz="1000" b="0" dirty="0">
                <a:solidFill>
                  <a:srgbClr val="000000"/>
                </a:solidFill>
                <a:latin typeface="Times New Roman" panose="02020603050405020304" pitchFamily="18" charset="0"/>
                <a:cs typeface="Times New Roman" panose="02020603050405020304" pitchFamily="18" charset="0"/>
              </a:rPr>
              <a:t>Weight each factor from 1.0 (Most Important) to 0.0 (Not Important) in Column 2 based on that factor’s probable impact on the company’s strategic position. The total weights must sum to 1.00. </a:t>
            </a:r>
            <a:r>
              <a:rPr lang="en-US" altLang="en-US" sz="1000" dirty="0">
                <a:solidFill>
                  <a:srgbClr val="000000"/>
                </a:solidFill>
                <a:latin typeface="Times New Roman" panose="02020603050405020304" pitchFamily="18" charset="0"/>
                <a:cs typeface="Times New Roman" panose="02020603050405020304" pitchFamily="18" charset="0"/>
              </a:rPr>
              <a:t>3.</a:t>
            </a:r>
            <a:r>
              <a:rPr lang="en-US" altLang="en-US" sz="1000" b="0" dirty="0">
                <a:solidFill>
                  <a:srgbClr val="000000"/>
                </a:solidFill>
                <a:latin typeface="Times New Roman" panose="02020603050405020304" pitchFamily="18" charset="0"/>
                <a:cs typeface="Times New Roman" panose="02020603050405020304" pitchFamily="18" charset="0"/>
              </a:rPr>
              <a:t>  Rate each factor from 5 (Outstanding) to 1 (Poor) in Column 3 based on the company’s response to that factor.    </a:t>
            </a:r>
            <a:r>
              <a:rPr lang="en-US" altLang="en-US" sz="1000" dirty="0">
                <a:solidFill>
                  <a:srgbClr val="000000"/>
                </a:solidFill>
                <a:latin typeface="Times New Roman" panose="02020603050405020304" pitchFamily="18" charset="0"/>
                <a:cs typeface="Times New Roman" panose="02020603050405020304" pitchFamily="18" charset="0"/>
              </a:rPr>
              <a:t>4.</a:t>
            </a:r>
            <a:r>
              <a:rPr lang="en-US" altLang="en-US" sz="1000" b="0" dirty="0">
                <a:solidFill>
                  <a:srgbClr val="000000"/>
                </a:solidFill>
                <a:latin typeface="Times New Roman" panose="02020603050405020304" pitchFamily="18" charset="0"/>
                <a:cs typeface="Times New Roman" panose="02020603050405020304" pitchFamily="18" charset="0"/>
              </a:rPr>
              <a:t>  Multiply each factor’s weight times its rating to obtain each factor’s weighted score in Column 4.    </a:t>
            </a:r>
            <a:r>
              <a:rPr lang="en-US" altLang="en-US" sz="1000" dirty="0">
                <a:solidFill>
                  <a:srgbClr val="000000"/>
                </a:solidFill>
                <a:latin typeface="Times New Roman" panose="02020603050405020304" pitchFamily="18" charset="0"/>
                <a:cs typeface="Times New Roman" panose="02020603050405020304" pitchFamily="18" charset="0"/>
              </a:rPr>
              <a:t>5.</a:t>
            </a:r>
            <a:r>
              <a:rPr lang="en-US" altLang="en-US" sz="1000" b="0" dirty="0">
                <a:solidFill>
                  <a:srgbClr val="000000"/>
                </a:solidFill>
                <a:latin typeface="Times New Roman" panose="02020603050405020304" pitchFamily="18" charset="0"/>
                <a:cs typeface="Times New Roman" panose="02020603050405020304" pitchFamily="18" charset="0"/>
              </a:rPr>
              <a:t>  Use Column 5 (comments) for rationale used for each factor.    </a:t>
            </a:r>
            <a:r>
              <a:rPr lang="en-US" altLang="en-US" sz="1000" dirty="0">
                <a:solidFill>
                  <a:srgbClr val="000000"/>
                </a:solidFill>
                <a:latin typeface="Times New Roman" panose="02020603050405020304" pitchFamily="18" charset="0"/>
                <a:cs typeface="Times New Roman" panose="02020603050405020304" pitchFamily="18" charset="0"/>
              </a:rPr>
              <a:t>6.</a:t>
            </a:r>
            <a:r>
              <a:rPr lang="en-US" altLang="en-US" sz="1000" b="0" dirty="0">
                <a:solidFill>
                  <a:srgbClr val="000000"/>
                </a:solidFill>
                <a:latin typeface="Times New Roman" panose="02020603050405020304" pitchFamily="18" charset="0"/>
                <a:cs typeface="Times New Roman" panose="02020603050405020304" pitchFamily="18" charset="0"/>
              </a:rPr>
              <a:t>  Add the weighted scores to obtain the total weighted score for the company in Column 4. This tells how well the company is responding to the strategic factors in its external environment.</a:t>
            </a:r>
          </a:p>
          <a:p>
            <a:pPr>
              <a:lnSpc>
                <a:spcPct val="90000"/>
              </a:lnSpc>
              <a:spcBef>
                <a:spcPct val="0"/>
              </a:spcBef>
              <a:buClrTx/>
              <a:buFontTx/>
              <a:buNone/>
            </a:pPr>
            <a:r>
              <a:rPr lang="en-US" altLang="en-US" sz="1000" b="0" i="1" dirty="0">
                <a:solidFill>
                  <a:srgbClr val="000000"/>
                </a:solidFill>
                <a:latin typeface="Times New Roman" panose="02020603050405020304" pitchFamily="18" charset="0"/>
                <a:cs typeface="Times New Roman" panose="02020603050405020304" pitchFamily="18" charset="0"/>
              </a:rPr>
              <a:t>Source:</a:t>
            </a:r>
            <a:r>
              <a:rPr lang="en-US" altLang="en-US" sz="1000" b="0" dirty="0">
                <a:solidFill>
                  <a:srgbClr val="000000"/>
                </a:solidFill>
                <a:latin typeface="Times New Roman" panose="02020603050405020304" pitchFamily="18" charset="0"/>
                <a:cs typeface="Times New Roman" panose="02020603050405020304" pitchFamily="18" charset="0"/>
              </a:rPr>
              <a:t> T. L. </a:t>
            </a:r>
            <a:r>
              <a:rPr lang="en-US" altLang="en-US" sz="1000" b="0" dirty="0" err="1">
                <a:solidFill>
                  <a:srgbClr val="000000"/>
                </a:solidFill>
                <a:latin typeface="Times New Roman" panose="02020603050405020304" pitchFamily="18" charset="0"/>
                <a:cs typeface="Times New Roman" panose="02020603050405020304" pitchFamily="18" charset="0"/>
              </a:rPr>
              <a:t>Wheelen</a:t>
            </a:r>
            <a:r>
              <a:rPr lang="en-US" altLang="en-US" sz="1000" b="0" dirty="0">
                <a:solidFill>
                  <a:srgbClr val="000000"/>
                </a:solidFill>
                <a:latin typeface="Times New Roman" panose="02020603050405020304" pitchFamily="18" charset="0"/>
                <a:cs typeface="Times New Roman" panose="02020603050405020304" pitchFamily="18" charset="0"/>
              </a:rPr>
              <a:t> and J. D. Hunger, “External Strategic Factors Analysis Summary (EFAS).” Copyright © 1991 by </a:t>
            </a:r>
            <a:r>
              <a:rPr lang="en-US" altLang="en-US" sz="1000" b="0" dirty="0" err="1">
                <a:solidFill>
                  <a:srgbClr val="000000"/>
                </a:solidFill>
                <a:latin typeface="Times New Roman" panose="02020603050405020304" pitchFamily="18" charset="0"/>
                <a:cs typeface="Times New Roman" panose="02020603050405020304" pitchFamily="18" charset="0"/>
              </a:rPr>
              <a:t>Wheelen</a:t>
            </a:r>
            <a:r>
              <a:rPr lang="en-US" altLang="en-US" sz="1000" b="0" dirty="0">
                <a:solidFill>
                  <a:srgbClr val="000000"/>
                </a:solidFill>
                <a:latin typeface="Times New Roman" panose="02020603050405020304" pitchFamily="18" charset="0"/>
                <a:cs typeface="Times New Roman" panose="02020603050405020304" pitchFamily="18" charset="0"/>
              </a:rPr>
              <a:t> and Hunger Associates. Reprinted by permission.</a:t>
            </a:r>
          </a:p>
        </p:txBody>
      </p:sp>
      <p:pic>
        <p:nvPicPr>
          <p:cNvPr id="46" name="Obrázek 1">
            <a:extLst>
              <a:ext uri="{FF2B5EF4-FFF2-40B4-BE49-F238E27FC236}">
                <a16:creationId xmlns:a16="http://schemas.microsoft.com/office/drawing/2014/main" id="{69F4DDB4-A567-461C-8C2A-DFA99A9A29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extLst>
      <p:ext uri="{BB962C8B-B14F-4D97-AF65-F5344CB8AC3E}">
        <p14:creationId xmlns:p14="http://schemas.microsoft.com/office/powerpoint/2010/main" val="711998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C5A3BCE-A0F6-4D5D-AA5E-B894371E7AAB}"/>
              </a:ext>
            </a:extLst>
          </p:cNvPr>
          <p:cNvGrpSpPr>
            <a:grpSpLocks/>
          </p:cNvGrpSpPr>
          <p:nvPr/>
        </p:nvGrpSpPr>
        <p:grpSpPr bwMode="auto">
          <a:xfrm>
            <a:off x="1427584" y="388779"/>
            <a:ext cx="8991600" cy="5903913"/>
            <a:chOff x="0" y="192"/>
            <a:chExt cx="5664" cy="3719"/>
          </a:xfrm>
        </p:grpSpPr>
        <p:sp>
          <p:nvSpPr>
            <p:cNvPr id="4" name="Rectangle 3">
              <a:extLst>
                <a:ext uri="{FF2B5EF4-FFF2-40B4-BE49-F238E27FC236}">
                  <a16:creationId xmlns:a16="http://schemas.microsoft.com/office/drawing/2014/main" id="{691E77FA-F161-4070-97F6-555DECC12ABA}"/>
                </a:ext>
              </a:extLst>
            </p:cNvPr>
            <p:cNvSpPr>
              <a:spLocks noChangeArrowheads="1"/>
            </p:cNvSpPr>
            <p:nvPr/>
          </p:nvSpPr>
          <p:spPr bwMode="auto">
            <a:xfrm>
              <a:off x="4896" y="3413"/>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.20</a:t>
              </a:r>
            </a:p>
          </p:txBody>
        </p:sp>
        <p:sp>
          <p:nvSpPr>
            <p:cNvPr id="5" name="Rectangle 4">
              <a:extLst>
                <a:ext uri="{FF2B5EF4-FFF2-40B4-BE49-F238E27FC236}">
                  <a16:creationId xmlns:a16="http://schemas.microsoft.com/office/drawing/2014/main" id="{65940192-41FD-4919-884E-A27495B70334}"/>
                </a:ext>
              </a:extLst>
            </p:cNvPr>
            <p:cNvSpPr>
              <a:spLocks noChangeArrowheads="1"/>
            </p:cNvSpPr>
            <p:nvPr/>
          </p:nvSpPr>
          <p:spPr bwMode="auto">
            <a:xfrm>
              <a:off x="4128" y="3413"/>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1</a:t>
              </a:r>
            </a:p>
          </p:txBody>
        </p:sp>
        <p:sp>
          <p:nvSpPr>
            <p:cNvPr id="6" name="Rectangle 5">
              <a:extLst>
                <a:ext uri="{FF2B5EF4-FFF2-40B4-BE49-F238E27FC236}">
                  <a16:creationId xmlns:a16="http://schemas.microsoft.com/office/drawing/2014/main" id="{B101B4EA-9E86-4AEB-8C8D-993247337B01}"/>
                </a:ext>
              </a:extLst>
            </p:cNvPr>
            <p:cNvSpPr>
              <a:spLocks noChangeArrowheads="1"/>
            </p:cNvSpPr>
            <p:nvPr/>
          </p:nvSpPr>
          <p:spPr bwMode="auto">
            <a:xfrm>
              <a:off x="3312" y="3413"/>
              <a:ext cx="816"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.20</a:t>
              </a:r>
            </a:p>
          </p:txBody>
        </p:sp>
        <p:sp>
          <p:nvSpPr>
            <p:cNvPr id="7" name="Rectangle 6">
              <a:extLst>
                <a:ext uri="{FF2B5EF4-FFF2-40B4-BE49-F238E27FC236}">
                  <a16:creationId xmlns:a16="http://schemas.microsoft.com/office/drawing/2014/main" id="{06428E39-5DA4-4487-9B12-18D749ACA5C9}"/>
                </a:ext>
              </a:extLst>
            </p:cNvPr>
            <p:cNvSpPr>
              <a:spLocks noChangeArrowheads="1"/>
            </p:cNvSpPr>
            <p:nvPr/>
          </p:nvSpPr>
          <p:spPr bwMode="auto">
            <a:xfrm>
              <a:off x="0" y="3413"/>
              <a:ext cx="3312"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latin typeface="Times New Roman" panose="02020603050405020304" pitchFamily="18" charset="0"/>
                  <a:cs typeface="Times New Roman" panose="02020603050405020304" pitchFamily="18" charset="0"/>
                </a:rPr>
                <a:t>  Clinton Administration</a:t>
              </a:r>
            </a:p>
          </p:txBody>
        </p:sp>
        <p:sp>
          <p:nvSpPr>
            <p:cNvPr id="8" name="Rectangle 7">
              <a:extLst>
                <a:ext uri="{FF2B5EF4-FFF2-40B4-BE49-F238E27FC236}">
                  <a16:creationId xmlns:a16="http://schemas.microsoft.com/office/drawing/2014/main" id="{07657EB0-F2DD-49BB-A6D0-327CC28A0F3D}"/>
                </a:ext>
              </a:extLst>
            </p:cNvPr>
            <p:cNvSpPr>
              <a:spLocks noChangeArrowheads="1"/>
            </p:cNvSpPr>
            <p:nvPr/>
          </p:nvSpPr>
          <p:spPr bwMode="auto">
            <a:xfrm>
              <a:off x="4896" y="3164"/>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.20</a:t>
              </a:r>
            </a:p>
          </p:txBody>
        </p:sp>
        <p:sp>
          <p:nvSpPr>
            <p:cNvPr id="9" name="Rectangle 8">
              <a:extLst>
                <a:ext uri="{FF2B5EF4-FFF2-40B4-BE49-F238E27FC236}">
                  <a16:creationId xmlns:a16="http://schemas.microsoft.com/office/drawing/2014/main" id="{3E262E70-AFE3-4F69-A00C-43719E7E9DBB}"/>
                </a:ext>
              </a:extLst>
            </p:cNvPr>
            <p:cNvSpPr>
              <a:spLocks noChangeArrowheads="1"/>
            </p:cNvSpPr>
            <p:nvPr/>
          </p:nvSpPr>
          <p:spPr bwMode="auto">
            <a:xfrm>
              <a:off x="4128" y="3164"/>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2</a:t>
              </a:r>
            </a:p>
          </p:txBody>
        </p:sp>
        <p:sp>
          <p:nvSpPr>
            <p:cNvPr id="10" name="Rectangle 9">
              <a:extLst>
                <a:ext uri="{FF2B5EF4-FFF2-40B4-BE49-F238E27FC236}">
                  <a16:creationId xmlns:a16="http://schemas.microsoft.com/office/drawing/2014/main" id="{0B4BE7AD-9869-4E31-97E9-18C7EE438473}"/>
                </a:ext>
              </a:extLst>
            </p:cNvPr>
            <p:cNvSpPr>
              <a:spLocks noChangeArrowheads="1"/>
            </p:cNvSpPr>
            <p:nvPr/>
          </p:nvSpPr>
          <p:spPr bwMode="auto">
            <a:xfrm>
              <a:off x="3312" y="3164"/>
              <a:ext cx="816"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.10</a:t>
              </a:r>
            </a:p>
          </p:txBody>
        </p:sp>
        <p:sp>
          <p:nvSpPr>
            <p:cNvPr id="11" name="Rectangle 10">
              <a:extLst>
                <a:ext uri="{FF2B5EF4-FFF2-40B4-BE49-F238E27FC236}">
                  <a16:creationId xmlns:a16="http://schemas.microsoft.com/office/drawing/2014/main" id="{99CAB470-DE15-42CB-833A-2270739B1ACB}"/>
                </a:ext>
              </a:extLst>
            </p:cNvPr>
            <p:cNvSpPr>
              <a:spLocks noChangeArrowheads="1"/>
            </p:cNvSpPr>
            <p:nvPr/>
          </p:nvSpPr>
          <p:spPr bwMode="auto">
            <a:xfrm>
              <a:off x="0" y="3164"/>
              <a:ext cx="3312"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latin typeface="Times New Roman" panose="02020603050405020304" pitchFamily="18" charset="0"/>
                  <a:cs typeface="Times New Roman" panose="02020603050405020304" pitchFamily="18" charset="0"/>
                </a:rPr>
                <a:t>  Bad media exposure from FDA</a:t>
              </a:r>
            </a:p>
          </p:txBody>
        </p:sp>
        <p:sp>
          <p:nvSpPr>
            <p:cNvPr id="12" name="Rectangle 11">
              <a:extLst>
                <a:ext uri="{FF2B5EF4-FFF2-40B4-BE49-F238E27FC236}">
                  <a16:creationId xmlns:a16="http://schemas.microsoft.com/office/drawing/2014/main" id="{B548A149-C9E8-41AB-9B52-628489ADEAFE}"/>
                </a:ext>
              </a:extLst>
            </p:cNvPr>
            <p:cNvSpPr>
              <a:spLocks noChangeArrowheads="1"/>
            </p:cNvSpPr>
            <p:nvPr/>
          </p:nvSpPr>
          <p:spPr bwMode="auto">
            <a:xfrm>
              <a:off x="4896" y="2915"/>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.10</a:t>
              </a:r>
            </a:p>
          </p:txBody>
        </p:sp>
        <p:sp>
          <p:nvSpPr>
            <p:cNvPr id="13" name="Rectangle 12">
              <a:extLst>
                <a:ext uri="{FF2B5EF4-FFF2-40B4-BE49-F238E27FC236}">
                  <a16:creationId xmlns:a16="http://schemas.microsoft.com/office/drawing/2014/main" id="{A0372C37-CB3D-4E00-A5E4-F586C148FCDD}"/>
                </a:ext>
              </a:extLst>
            </p:cNvPr>
            <p:cNvSpPr>
              <a:spLocks noChangeArrowheads="1"/>
            </p:cNvSpPr>
            <p:nvPr/>
          </p:nvSpPr>
          <p:spPr bwMode="auto">
            <a:xfrm>
              <a:off x="4128" y="2915"/>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2</a:t>
              </a:r>
            </a:p>
          </p:txBody>
        </p:sp>
        <p:sp>
          <p:nvSpPr>
            <p:cNvPr id="14" name="Rectangle 13">
              <a:extLst>
                <a:ext uri="{FF2B5EF4-FFF2-40B4-BE49-F238E27FC236}">
                  <a16:creationId xmlns:a16="http://schemas.microsoft.com/office/drawing/2014/main" id="{3979D051-00A0-4BB6-9599-64262B0793DA}"/>
                </a:ext>
              </a:extLst>
            </p:cNvPr>
            <p:cNvSpPr>
              <a:spLocks noChangeArrowheads="1"/>
            </p:cNvSpPr>
            <p:nvPr/>
          </p:nvSpPr>
          <p:spPr bwMode="auto">
            <a:xfrm>
              <a:off x="3312" y="2915"/>
              <a:ext cx="816"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.05</a:t>
              </a:r>
            </a:p>
          </p:txBody>
        </p:sp>
        <p:sp>
          <p:nvSpPr>
            <p:cNvPr id="15" name="Rectangle 14">
              <a:extLst>
                <a:ext uri="{FF2B5EF4-FFF2-40B4-BE49-F238E27FC236}">
                  <a16:creationId xmlns:a16="http://schemas.microsoft.com/office/drawing/2014/main" id="{30B01976-B915-4569-ADA0-63F8255B46C7}"/>
                </a:ext>
              </a:extLst>
            </p:cNvPr>
            <p:cNvSpPr>
              <a:spLocks noChangeArrowheads="1"/>
            </p:cNvSpPr>
            <p:nvPr/>
          </p:nvSpPr>
          <p:spPr bwMode="auto">
            <a:xfrm>
              <a:off x="0" y="2915"/>
              <a:ext cx="3312"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latin typeface="Times New Roman" panose="02020603050405020304" pitchFamily="18" charset="0"/>
                  <a:cs typeface="Times New Roman" panose="02020603050405020304" pitchFamily="18" charset="0"/>
                </a:rPr>
                <a:t>  Smokeless market SE region U.S.</a:t>
              </a:r>
            </a:p>
          </p:txBody>
        </p:sp>
        <p:sp>
          <p:nvSpPr>
            <p:cNvPr id="16" name="Rectangle 15">
              <a:extLst>
                <a:ext uri="{FF2B5EF4-FFF2-40B4-BE49-F238E27FC236}">
                  <a16:creationId xmlns:a16="http://schemas.microsoft.com/office/drawing/2014/main" id="{F2A971B4-5F40-4E53-8E3A-556772396183}"/>
                </a:ext>
              </a:extLst>
            </p:cNvPr>
            <p:cNvSpPr>
              <a:spLocks noChangeArrowheads="1"/>
            </p:cNvSpPr>
            <p:nvPr/>
          </p:nvSpPr>
          <p:spPr bwMode="auto">
            <a:xfrm>
              <a:off x="4896" y="2666"/>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.15</a:t>
              </a:r>
            </a:p>
          </p:txBody>
        </p:sp>
        <p:sp>
          <p:nvSpPr>
            <p:cNvPr id="17" name="Rectangle 16">
              <a:extLst>
                <a:ext uri="{FF2B5EF4-FFF2-40B4-BE49-F238E27FC236}">
                  <a16:creationId xmlns:a16="http://schemas.microsoft.com/office/drawing/2014/main" id="{193A29E3-514B-4A07-AB0B-18760FFA2F55}"/>
                </a:ext>
              </a:extLst>
            </p:cNvPr>
            <p:cNvSpPr>
              <a:spLocks noChangeArrowheads="1"/>
            </p:cNvSpPr>
            <p:nvPr/>
          </p:nvSpPr>
          <p:spPr bwMode="auto">
            <a:xfrm>
              <a:off x="4128" y="2666"/>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3</a:t>
              </a:r>
            </a:p>
          </p:txBody>
        </p:sp>
        <p:sp>
          <p:nvSpPr>
            <p:cNvPr id="18" name="Rectangle 17">
              <a:extLst>
                <a:ext uri="{FF2B5EF4-FFF2-40B4-BE49-F238E27FC236}">
                  <a16:creationId xmlns:a16="http://schemas.microsoft.com/office/drawing/2014/main" id="{F4998805-09AE-4845-A40C-E25E4D8317F1}"/>
                </a:ext>
              </a:extLst>
            </p:cNvPr>
            <p:cNvSpPr>
              <a:spLocks noChangeArrowheads="1"/>
            </p:cNvSpPr>
            <p:nvPr/>
          </p:nvSpPr>
          <p:spPr bwMode="auto">
            <a:xfrm>
              <a:off x="3312" y="2666"/>
              <a:ext cx="816"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.05</a:t>
              </a:r>
            </a:p>
          </p:txBody>
        </p:sp>
        <p:sp>
          <p:nvSpPr>
            <p:cNvPr id="19" name="Rectangle 18">
              <a:extLst>
                <a:ext uri="{FF2B5EF4-FFF2-40B4-BE49-F238E27FC236}">
                  <a16:creationId xmlns:a16="http://schemas.microsoft.com/office/drawing/2014/main" id="{1F6CAAAF-DD24-4B29-B127-D525386FFA29}"/>
                </a:ext>
              </a:extLst>
            </p:cNvPr>
            <p:cNvSpPr>
              <a:spLocks noChangeArrowheads="1"/>
            </p:cNvSpPr>
            <p:nvPr/>
          </p:nvSpPr>
          <p:spPr bwMode="auto">
            <a:xfrm>
              <a:off x="0" y="2666"/>
              <a:ext cx="3312"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dirty="0">
                  <a:latin typeface="Times New Roman" panose="02020603050405020304" pitchFamily="18" charset="0"/>
                  <a:cs typeface="Times New Roman" panose="02020603050405020304" pitchFamily="18" charset="0"/>
                </a:rPr>
                <a:t>  Production limits on tobacco</a:t>
              </a:r>
            </a:p>
          </p:txBody>
        </p:sp>
        <p:sp>
          <p:nvSpPr>
            <p:cNvPr id="20" name="Rectangle 19">
              <a:extLst>
                <a:ext uri="{FF2B5EF4-FFF2-40B4-BE49-F238E27FC236}">
                  <a16:creationId xmlns:a16="http://schemas.microsoft.com/office/drawing/2014/main" id="{3305FB7B-5AAE-4010-8D7F-8D5117214D2F}"/>
                </a:ext>
              </a:extLst>
            </p:cNvPr>
            <p:cNvSpPr>
              <a:spLocks noChangeArrowheads="1"/>
            </p:cNvSpPr>
            <p:nvPr/>
          </p:nvSpPr>
          <p:spPr bwMode="auto">
            <a:xfrm>
              <a:off x="4896" y="2417"/>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.20</a:t>
              </a:r>
            </a:p>
          </p:txBody>
        </p:sp>
        <p:sp>
          <p:nvSpPr>
            <p:cNvPr id="21" name="Rectangle 20">
              <a:extLst>
                <a:ext uri="{FF2B5EF4-FFF2-40B4-BE49-F238E27FC236}">
                  <a16:creationId xmlns:a16="http://schemas.microsoft.com/office/drawing/2014/main" id="{519EE490-B7C7-4986-B124-CC43452FAF58}"/>
                </a:ext>
              </a:extLst>
            </p:cNvPr>
            <p:cNvSpPr>
              <a:spLocks noChangeArrowheads="1"/>
            </p:cNvSpPr>
            <p:nvPr/>
          </p:nvSpPr>
          <p:spPr bwMode="auto">
            <a:xfrm>
              <a:off x="4128" y="2417"/>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2</a:t>
              </a:r>
            </a:p>
          </p:txBody>
        </p:sp>
        <p:sp>
          <p:nvSpPr>
            <p:cNvPr id="22" name="Rectangle 21">
              <a:extLst>
                <a:ext uri="{FF2B5EF4-FFF2-40B4-BE49-F238E27FC236}">
                  <a16:creationId xmlns:a16="http://schemas.microsoft.com/office/drawing/2014/main" id="{84728A60-2D5B-4BF0-A69B-554AD364F603}"/>
                </a:ext>
              </a:extLst>
            </p:cNvPr>
            <p:cNvSpPr>
              <a:spLocks noChangeArrowheads="1"/>
            </p:cNvSpPr>
            <p:nvPr/>
          </p:nvSpPr>
          <p:spPr bwMode="auto">
            <a:xfrm>
              <a:off x="3312" y="2417"/>
              <a:ext cx="816"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.10</a:t>
              </a:r>
            </a:p>
          </p:txBody>
        </p:sp>
        <p:sp>
          <p:nvSpPr>
            <p:cNvPr id="23" name="Rectangle 22">
              <a:extLst>
                <a:ext uri="{FF2B5EF4-FFF2-40B4-BE49-F238E27FC236}">
                  <a16:creationId xmlns:a16="http://schemas.microsoft.com/office/drawing/2014/main" id="{A0FEAE06-AEF1-4EF2-B4BE-6F108AB356A6}"/>
                </a:ext>
              </a:extLst>
            </p:cNvPr>
            <p:cNvSpPr>
              <a:spLocks noChangeArrowheads="1"/>
            </p:cNvSpPr>
            <p:nvPr/>
          </p:nvSpPr>
          <p:spPr bwMode="auto">
            <a:xfrm>
              <a:off x="0" y="2417"/>
              <a:ext cx="3312"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latin typeface="Times New Roman" panose="02020603050405020304" pitchFamily="18" charset="0"/>
                  <a:cs typeface="Times New Roman" panose="02020603050405020304" pitchFamily="18" charset="0"/>
                </a:rPr>
                <a:t>  Legislation against the tobacco industry</a:t>
              </a:r>
            </a:p>
          </p:txBody>
        </p:sp>
        <p:sp>
          <p:nvSpPr>
            <p:cNvPr id="24" name="Rectangle 23">
              <a:extLst>
                <a:ext uri="{FF2B5EF4-FFF2-40B4-BE49-F238E27FC236}">
                  <a16:creationId xmlns:a16="http://schemas.microsoft.com/office/drawing/2014/main" id="{CF16C5CA-0E61-420B-97F5-7E9FB89EE139}"/>
                </a:ext>
              </a:extLst>
            </p:cNvPr>
            <p:cNvSpPr>
              <a:spLocks noChangeArrowheads="1"/>
            </p:cNvSpPr>
            <p:nvPr/>
          </p:nvSpPr>
          <p:spPr bwMode="auto">
            <a:xfrm>
              <a:off x="4896" y="2130"/>
              <a:ext cx="768" cy="287"/>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en-US" sz="180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17B1599A-394A-447D-BC28-951860E1B378}"/>
                </a:ext>
              </a:extLst>
            </p:cNvPr>
            <p:cNvSpPr>
              <a:spLocks noChangeArrowheads="1"/>
            </p:cNvSpPr>
            <p:nvPr/>
          </p:nvSpPr>
          <p:spPr bwMode="auto">
            <a:xfrm>
              <a:off x="4128" y="2130"/>
              <a:ext cx="768" cy="287"/>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en-US" sz="180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313596D1-7C52-409F-AF2E-ED968335D586}"/>
                </a:ext>
              </a:extLst>
            </p:cNvPr>
            <p:cNvSpPr>
              <a:spLocks noChangeArrowheads="1"/>
            </p:cNvSpPr>
            <p:nvPr/>
          </p:nvSpPr>
          <p:spPr bwMode="auto">
            <a:xfrm>
              <a:off x="3312" y="2130"/>
              <a:ext cx="816" cy="287"/>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en-US" sz="180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4283BEFA-349D-4B79-AF97-D09F023056AD}"/>
                </a:ext>
              </a:extLst>
            </p:cNvPr>
            <p:cNvSpPr>
              <a:spLocks noChangeArrowheads="1"/>
            </p:cNvSpPr>
            <p:nvPr/>
          </p:nvSpPr>
          <p:spPr bwMode="auto">
            <a:xfrm>
              <a:off x="0" y="2130"/>
              <a:ext cx="3312" cy="287"/>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400" b="1" i="1" dirty="0">
                  <a:latin typeface="Times New Roman" panose="02020603050405020304" pitchFamily="18" charset="0"/>
                  <a:cs typeface="Times New Roman" panose="02020603050405020304" pitchFamily="18" charset="0"/>
                </a:rPr>
                <a:t>Threats</a:t>
              </a:r>
            </a:p>
          </p:txBody>
        </p:sp>
        <p:sp>
          <p:nvSpPr>
            <p:cNvPr id="28" name="Rectangle 27">
              <a:extLst>
                <a:ext uri="{FF2B5EF4-FFF2-40B4-BE49-F238E27FC236}">
                  <a16:creationId xmlns:a16="http://schemas.microsoft.com/office/drawing/2014/main" id="{FDC67374-2384-4E02-821B-E2D1A2FD3EF7}"/>
                </a:ext>
              </a:extLst>
            </p:cNvPr>
            <p:cNvSpPr>
              <a:spLocks noChangeArrowheads="1"/>
            </p:cNvSpPr>
            <p:nvPr/>
          </p:nvSpPr>
          <p:spPr bwMode="auto">
            <a:xfrm>
              <a:off x="4896" y="1864"/>
              <a:ext cx="768" cy="266"/>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.30</a:t>
              </a:r>
            </a:p>
          </p:txBody>
        </p:sp>
        <p:sp>
          <p:nvSpPr>
            <p:cNvPr id="29" name="Rectangle 28">
              <a:extLst>
                <a:ext uri="{FF2B5EF4-FFF2-40B4-BE49-F238E27FC236}">
                  <a16:creationId xmlns:a16="http://schemas.microsoft.com/office/drawing/2014/main" id="{290338DB-0B58-4FA4-BBC4-6B432C09112A}"/>
                </a:ext>
              </a:extLst>
            </p:cNvPr>
            <p:cNvSpPr>
              <a:spLocks noChangeArrowheads="1"/>
            </p:cNvSpPr>
            <p:nvPr/>
          </p:nvSpPr>
          <p:spPr bwMode="auto">
            <a:xfrm>
              <a:off x="4128" y="1864"/>
              <a:ext cx="768" cy="266"/>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3</a:t>
              </a:r>
            </a:p>
          </p:txBody>
        </p:sp>
        <p:sp>
          <p:nvSpPr>
            <p:cNvPr id="30" name="Rectangle 29">
              <a:extLst>
                <a:ext uri="{FF2B5EF4-FFF2-40B4-BE49-F238E27FC236}">
                  <a16:creationId xmlns:a16="http://schemas.microsoft.com/office/drawing/2014/main" id="{EAC31E32-8AA9-4C80-8A38-EC39D753E516}"/>
                </a:ext>
              </a:extLst>
            </p:cNvPr>
            <p:cNvSpPr>
              <a:spLocks noChangeArrowheads="1"/>
            </p:cNvSpPr>
            <p:nvPr/>
          </p:nvSpPr>
          <p:spPr bwMode="auto">
            <a:xfrm>
              <a:off x="3312" y="1864"/>
              <a:ext cx="816" cy="266"/>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.10</a:t>
              </a:r>
            </a:p>
          </p:txBody>
        </p:sp>
        <p:sp>
          <p:nvSpPr>
            <p:cNvPr id="31" name="Rectangle 30">
              <a:extLst>
                <a:ext uri="{FF2B5EF4-FFF2-40B4-BE49-F238E27FC236}">
                  <a16:creationId xmlns:a16="http://schemas.microsoft.com/office/drawing/2014/main" id="{A16928D2-1920-4D95-A094-B7D6AB14E34F}"/>
                </a:ext>
              </a:extLst>
            </p:cNvPr>
            <p:cNvSpPr>
              <a:spLocks noChangeArrowheads="1"/>
            </p:cNvSpPr>
            <p:nvPr/>
          </p:nvSpPr>
          <p:spPr bwMode="auto">
            <a:xfrm>
              <a:off x="0" y="1864"/>
              <a:ext cx="3312" cy="266"/>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latin typeface="Times New Roman" panose="02020603050405020304" pitchFamily="18" charset="0"/>
                  <a:cs typeface="Times New Roman" panose="02020603050405020304" pitchFamily="18" charset="0"/>
                </a:rPr>
                <a:t>  More social pressure to quit smoking</a:t>
              </a:r>
            </a:p>
          </p:txBody>
        </p:sp>
        <p:sp>
          <p:nvSpPr>
            <p:cNvPr id="32" name="Rectangle 31">
              <a:extLst>
                <a:ext uri="{FF2B5EF4-FFF2-40B4-BE49-F238E27FC236}">
                  <a16:creationId xmlns:a16="http://schemas.microsoft.com/office/drawing/2014/main" id="{8F911887-3D08-4227-80BB-3DAFF5AF287F}"/>
                </a:ext>
              </a:extLst>
            </p:cNvPr>
            <p:cNvSpPr>
              <a:spLocks noChangeArrowheads="1"/>
            </p:cNvSpPr>
            <p:nvPr/>
          </p:nvSpPr>
          <p:spPr bwMode="auto">
            <a:xfrm>
              <a:off x="4896" y="3662"/>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2.10</a:t>
              </a:r>
            </a:p>
          </p:txBody>
        </p:sp>
        <p:sp>
          <p:nvSpPr>
            <p:cNvPr id="33" name="Rectangle 32">
              <a:extLst>
                <a:ext uri="{FF2B5EF4-FFF2-40B4-BE49-F238E27FC236}">
                  <a16:creationId xmlns:a16="http://schemas.microsoft.com/office/drawing/2014/main" id="{D9BA959F-558B-4FF2-A961-09E1272EC23E}"/>
                </a:ext>
              </a:extLst>
            </p:cNvPr>
            <p:cNvSpPr>
              <a:spLocks noChangeArrowheads="1"/>
            </p:cNvSpPr>
            <p:nvPr/>
          </p:nvSpPr>
          <p:spPr bwMode="auto">
            <a:xfrm>
              <a:off x="4128" y="3662"/>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en-US" sz="1800">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FF8B73CE-D828-4618-AB6B-31A94BE46B9E}"/>
                </a:ext>
              </a:extLst>
            </p:cNvPr>
            <p:cNvSpPr>
              <a:spLocks noChangeArrowheads="1"/>
            </p:cNvSpPr>
            <p:nvPr/>
          </p:nvSpPr>
          <p:spPr bwMode="auto">
            <a:xfrm>
              <a:off x="3312" y="3662"/>
              <a:ext cx="816"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1.00</a:t>
              </a:r>
            </a:p>
          </p:txBody>
        </p:sp>
        <p:sp>
          <p:nvSpPr>
            <p:cNvPr id="35" name="Rectangle 34">
              <a:extLst>
                <a:ext uri="{FF2B5EF4-FFF2-40B4-BE49-F238E27FC236}">
                  <a16:creationId xmlns:a16="http://schemas.microsoft.com/office/drawing/2014/main" id="{D17F460F-3FC3-48E8-9749-35A09E780977}"/>
                </a:ext>
              </a:extLst>
            </p:cNvPr>
            <p:cNvSpPr>
              <a:spLocks noChangeArrowheads="1"/>
            </p:cNvSpPr>
            <p:nvPr/>
          </p:nvSpPr>
          <p:spPr bwMode="auto">
            <a:xfrm>
              <a:off x="0" y="3662"/>
              <a:ext cx="3312"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latin typeface="Times New Roman" panose="02020603050405020304" pitchFamily="18" charset="0"/>
                  <a:cs typeface="Times New Roman" panose="02020603050405020304" pitchFamily="18" charset="0"/>
                </a:rPr>
                <a:t>TOTAL</a:t>
              </a:r>
            </a:p>
          </p:txBody>
        </p:sp>
        <p:sp>
          <p:nvSpPr>
            <p:cNvPr id="36" name="Rectangle 35">
              <a:extLst>
                <a:ext uri="{FF2B5EF4-FFF2-40B4-BE49-F238E27FC236}">
                  <a16:creationId xmlns:a16="http://schemas.microsoft.com/office/drawing/2014/main" id="{225A68D6-AABA-4CF2-911E-3FD7941E6BC1}"/>
                </a:ext>
              </a:extLst>
            </p:cNvPr>
            <p:cNvSpPr>
              <a:spLocks noChangeArrowheads="1"/>
            </p:cNvSpPr>
            <p:nvPr/>
          </p:nvSpPr>
          <p:spPr bwMode="auto">
            <a:xfrm>
              <a:off x="4896" y="1615"/>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.60</a:t>
              </a:r>
            </a:p>
          </p:txBody>
        </p:sp>
        <p:sp>
          <p:nvSpPr>
            <p:cNvPr id="37" name="Rectangle 36">
              <a:extLst>
                <a:ext uri="{FF2B5EF4-FFF2-40B4-BE49-F238E27FC236}">
                  <a16:creationId xmlns:a16="http://schemas.microsoft.com/office/drawing/2014/main" id="{30F549B7-559C-4FEB-858E-83DA0E4B98B7}"/>
                </a:ext>
              </a:extLst>
            </p:cNvPr>
            <p:cNvSpPr>
              <a:spLocks noChangeArrowheads="1"/>
            </p:cNvSpPr>
            <p:nvPr/>
          </p:nvSpPr>
          <p:spPr bwMode="auto">
            <a:xfrm>
              <a:off x="4128" y="1615"/>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4</a:t>
              </a:r>
            </a:p>
          </p:txBody>
        </p:sp>
        <p:sp>
          <p:nvSpPr>
            <p:cNvPr id="38" name="Rectangle 37">
              <a:extLst>
                <a:ext uri="{FF2B5EF4-FFF2-40B4-BE49-F238E27FC236}">
                  <a16:creationId xmlns:a16="http://schemas.microsoft.com/office/drawing/2014/main" id="{17AB7D07-CCAC-40A3-9E91-0F655C265123}"/>
                </a:ext>
              </a:extLst>
            </p:cNvPr>
            <p:cNvSpPr>
              <a:spLocks noChangeArrowheads="1"/>
            </p:cNvSpPr>
            <p:nvPr/>
          </p:nvSpPr>
          <p:spPr bwMode="auto">
            <a:xfrm>
              <a:off x="3312" y="1615"/>
              <a:ext cx="816"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.15</a:t>
              </a:r>
            </a:p>
          </p:txBody>
        </p:sp>
        <p:sp>
          <p:nvSpPr>
            <p:cNvPr id="39" name="Rectangle 38">
              <a:extLst>
                <a:ext uri="{FF2B5EF4-FFF2-40B4-BE49-F238E27FC236}">
                  <a16:creationId xmlns:a16="http://schemas.microsoft.com/office/drawing/2014/main" id="{71A78AB2-5255-4E6C-AC10-506833F1C1CE}"/>
                </a:ext>
              </a:extLst>
            </p:cNvPr>
            <p:cNvSpPr>
              <a:spLocks noChangeArrowheads="1"/>
            </p:cNvSpPr>
            <p:nvPr/>
          </p:nvSpPr>
          <p:spPr bwMode="auto">
            <a:xfrm>
              <a:off x="0" y="1615"/>
              <a:ext cx="3312"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latin typeface="Times New Roman" panose="02020603050405020304" pitchFamily="18" charset="0"/>
                  <a:cs typeface="Times New Roman" panose="02020603050405020304" pitchFamily="18" charset="0"/>
                </a:rPr>
                <a:t>  Pinkerton leader in discount market</a:t>
              </a:r>
            </a:p>
          </p:txBody>
        </p:sp>
        <p:sp>
          <p:nvSpPr>
            <p:cNvPr id="40" name="Rectangle 39">
              <a:extLst>
                <a:ext uri="{FF2B5EF4-FFF2-40B4-BE49-F238E27FC236}">
                  <a16:creationId xmlns:a16="http://schemas.microsoft.com/office/drawing/2014/main" id="{E16C03E2-B6F8-4B1B-A15F-7CDAC0776411}"/>
                </a:ext>
              </a:extLst>
            </p:cNvPr>
            <p:cNvSpPr>
              <a:spLocks noChangeArrowheads="1"/>
            </p:cNvSpPr>
            <p:nvPr/>
          </p:nvSpPr>
          <p:spPr bwMode="auto">
            <a:xfrm>
              <a:off x="4896" y="1366"/>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.05</a:t>
              </a:r>
            </a:p>
          </p:txBody>
        </p:sp>
        <p:sp>
          <p:nvSpPr>
            <p:cNvPr id="41" name="Rectangle 40">
              <a:extLst>
                <a:ext uri="{FF2B5EF4-FFF2-40B4-BE49-F238E27FC236}">
                  <a16:creationId xmlns:a16="http://schemas.microsoft.com/office/drawing/2014/main" id="{67CEE84C-7CA3-424B-BC2C-B5FC7B42B25D}"/>
                </a:ext>
              </a:extLst>
            </p:cNvPr>
            <p:cNvSpPr>
              <a:spLocks noChangeArrowheads="1"/>
            </p:cNvSpPr>
            <p:nvPr/>
          </p:nvSpPr>
          <p:spPr bwMode="auto">
            <a:xfrm>
              <a:off x="4128" y="1366"/>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1</a:t>
              </a:r>
            </a:p>
          </p:txBody>
        </p:sp>
        <p:sp>
          <p:nvSpPr>
            <p:cNvPr id="42" name="Rectangle 41">
              <a:extLst>
                <a:ext uri="{FF2B5EF4-FFF2-40B4-BE49-F238E27FC236}">
                  <a16:creationId xmlns:a16="http://schemas.microsoft.com/office/drawing/2014/main" id="{CDABD301-1546-4486-861E-B7394E613995}"/>
                </a:ext>
              </a:extLst>
            </p:cNvPr>
            <p:cNvSpPr>
              <a:spLocks noChangeArrowheads="1"/>
            </p:cNvSpPr>
            <p:nvPr/>
          </p:nvSpPr>
          <p:spPr bwMode="auto">
            <a:xfrm>
              <a:off x="3312" y="1366"/>
              <a:ext cx="816"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.05</a:t>
              </a:r>
            </a:p>
          </p:txBody>
        </p:sp>
        <p:sp>
          <p:nvSpPr>
            <p:cNvPr id="43" name="Rectangle 42">
              <a:extLst>
                <a:ext uri="{FF2B5EF4-FFF2-40B4-BE49-F238E27FC236}">
                  <a16:creationId xmlns:a16="http://schemas.microsoft.com/office/drawing/2014/main" id="{A22E8E24-60C0-4BA2-AB9B-5462FD827907}"/>
                </a:ext>
              </a:extLst>
            </p:cNvPr>
            <p:cNvSpPr>
              <a:spLocks noChangeArrowheads="1"/>
            </p:cNvSpPr>
            <p:nvPr/>
          </p:nvSpPr>
          <p:spPr bwMode="auto">
            <a:xfrm>
              <a:off x="0" y="1366"/>
              <a:ext cx="3312"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dirty="0">
                  <a:latin typeface="Times New Roman" panose="02020603050405020304" pitchFamily="18" charset="0"/>
                  <a:cs typeface="Times New Roman" panose="02020603050405020304" pitchFamily="18" charset="0"/>
                </a:rPr>
                <a:t>  Astronomical Internet growth</a:t>
              </a:r>
            </a:p>
          </p:txBody>
        </p:sp>
        <p:sp>
          <p:nvSpPr>
            <p:cNvPr id="44" name="Rectangle 43">
              <a:extLst>
                <a:ext uri="{FF2B5EF4-FFF2-40B4-BE49-F238E27FC236}">
                  <a16:creationId xmlns:a16="http://schemas.microsoft.com/office/drawing/2014/main" id="{AACC25B7-C2E7-4945-BD63-0525E5C5E073}"/>
                </a:ext>
              </a:extLst>
            </p:cNvPr>
            <p:cNvSpPr>
              <a:spLocks noChangeArrowheads="1"/>
            </p:cNvSpPr>
            <p:nvPr/>
          </p:nvSpPr>
          <p:spPr bwMode="auto">
            <a:xfrm>
              <a:off x="4896" y="1113"/>
              <a:ext cx="768" cy="253"/>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.15</a:t>
              </a:r>
            </a:p>
          </p:txBody>
        </p:sp>
        <p:sp>
          <p:nvSpPr>
            <p:cNvPr id="45" name="Rectangle 44">
              <a:extLst>
                <a:ext uri="{FF2B5EF4-FFF2-40B4-BE49-F238E27FC236}">
                  <a16:creationId xmlns:a16="http://schemas.microsoft.com/office/drawing/2014/main" id="{9B35C6FB-4EA2-4897-929E-8507BF0EDEAD}"/>
                </a:ext>
              </a:extLst>
            </p:cNvPr>
            <p:cNvSpPr>
              <a:spLocks noChangeArrowheads="1"/>
            </p:cNvSpPr>
            <p:nvPr/>
          </p:nvSpPr>
          <p:spPr bwMode="auto">
            <a:xfrm>
              <a:off x="4128" y="1113"/>
              <a:ext cx="768" cy="253"/>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3</a:t>
              </a:r>
            </a:p>
          </p:txBody>
        </p:sp>
        <p:sp>
          <p:nvSpPr>
            <p:cNvPr id="46" name="Rectangle 45">
              <a:extLst>
                <a:ext uri="{FF2B5EF4-FFF2-40B4-BE49-F238E27FC236}">
                  <a16:creationId xmlns:a16="http://schemas.microsoft.com/office/drawing/2014/main" id="{C09B9105-C930-4846-97D2-8AE7AE628708}"/>
                </a:ext>
              </a:extLst>
            </p:cNvPr>
            <p:cNvSpPr>
              <a:spLocks noChangeArrowheads="1"/>
            </p:cNvSpPr>
            <p:nvPr/>
          </p:nvSpPr>
          <p:spPr bwMode="auto">
            <a:xfrm>
              <a:off x="3312" y="1113"/>
              <a:ext cx="816" cy="253"/>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.05</a:t>
              </a:r>
            </a:p>
          </p:txBody>
        </p:sp>
        <p:sp>
          <p:nvSpPr>
            <p:cNvPr id="47" name="Rectangle 46">
              <a:extLst>
                <a:ext uri="{FF2B5EF4-FFF2-40B4-BE49-F238E27FC236}">
                  <a16:creationId xmlns:a16="http://schemas.microsoft.com/office/drawing/2014/main" id="{8D315F9A-E30C-430A-A041-142FE1CF5BA3}"/>
                </a:ext>
              </a:extLst>
            </p:cNvPr>
            <p:cNvSpPr>
              <a:spLocks noChangeArrowheads="1"/>
            </p:cNvSpPr>
            <p:nvPr/>
          </p:nvSpPr>
          <p:spPr bwMode="auto">
            <a:xfrm>
              <a:off x="0" y="1113"/>
              <a:ext cx="3312" cy="253"/>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dirty="0">
                  <a:latin typeface="Times New Roman" panose="02020603050405020304" pitchFamily="18" charset="0"/>
                  <a:cs typeface="Times New Roman" panose="02020603050405020304" pitchFamily="18" charset="0"/>
                </a:rPr>
                <a:t>  Increased demand</a:t>
              </a:r>
            </a:p>
          </p:txBody>
        </p:sp>
        <p:sp>
          <p:nvSpPr>
            <p:cNvPr id="48" name="Rectangle 47">
              <a:extLst>
                <a:ext uri="{FF2B5EF4-FFF2-40B4-BE49-F238E27FC236}">
                  <a16:creationId xmlns:a16="http://schemas.microsoft.com/office/drawing/2014/main" id="{5DEFA604-7C59-46A7-B962-42B03577AC07}"/>
                </a:ext>
              </a:extLst>
            </p:cNvPr>
            <p:cNvSpPr>
              <a:spLocks noChangeArrowheads="1"/>
            </p:cNvSpPr>
            <p:nvPr/>
          </p:nvSpPr>
          <p:spPr bwMode="auto">
            <a:xfrm>
              <a:off x="4896" y="864"/>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.15</a:t>
              </a:r>
            </a:p>
          </p:txBody>
        </p:sp>
        <p:sp>
          <p:nvSpPr>
            <p:cNvPr id="49" name="Rectangle 48">
              <a:extLst>
                <a:ext uri="{FF2B5EF4-FFF2-40B4-BE49-F238E27FC236}">
                  <a16:creationId xmlns:a16="http://schemas.microsoft.com/office/drawing/2014/main" id="{26B10E70-3C8E-46D7-95EF-AD38D9E37AE4}"/>
                </a:ext>
              </a:extLst>
            </p:cNvPr>
            <p:cNvSpPr>
              <a:spLocks noChangeArrowheads="1"/>
            </p:cNvSpPr>
            <p:nvPr/>
          </p:nvSpPr>
          <p:spPr bwMode="auto">
            <a:xfrm>
              <a:off x="4128" y="864"/>
              <a:ext cx="768"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1</a:t>
              </a:r>
            </a:p>
          </p:txBody>
        </p:sp>
        <p:sp>
          <p:nvSpPr>
            <p:cNvPr id="50" name="Rectangle 49">
              <a:extLst>
                <a:ext uri="{FF2B5EF4-FFF2-40B4-BE49-F238E27FC236}">
                  <a16:creationId xmlns:a16="http://schemas.microsoft.com/office/drawing/2014/main" id="{565E7FFE-A28F-4259-8BD4-CB0C6ED6C034}"/>
                </a:ext>
              </a:extLst>
            </p:cNvPr>
            <p:cNvSpPr>
              <a:spLocks noChangeArrowheads="1"/>
            </p:cNvSpPr>
            <p:nvPr/>
          </p:nvSpPr>
          <p:spPr bwMode="auto">
            <a:xfrm>
              <a:off x="3312" y="864"/>
              <a:ext cx="816"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1800">
                  <a:latin typeface="Times New Roman" panose="02020603050405020304" pitchFamily="18" charset="0"/>
                  <a:cs typeface="Times New Roman" panose="02020603050405020304" pitchFamily="18" charset="0"/>
                </a:rPr>
                <a:t>.</a:t>
              </a:r>
              <a:r>
                <a:rPr lang="en-US" altLang="en-US" sz="2000">
                  <a:latin typeface="Times New Roman" panose="02020603050405020304" pitchFamily="18" charset="0"/>
                  <a:cs typeface="Times New Roman" panose="02020603050405020304" pitchFamily="18" charset="0"/>
                </a:rPr>
                <a:t>15</a:t>
              </a:r>
            </a:p>
          </p:txBody>
        </p:sp>
        <p:sp>
          <p:nvSpPr>
            <p:cNvPr id="51" name="Rectangle 50">
              <a:extLst>
                <a:ext uri="{FF2B5EF4-FFF2-40B4-BE49-F238E27FC236}">
                  <a16:creationId xmlns:a16="http://schemas.microsoft.com/office/drawing/2014/main" id="{F06AF65F-61BE-414D-BE63-0C67F603AC30}"/>
                </a:ext>
              </a:extLst>
            </p:cNvPr>
            <p:cNvSpPr>
              <a:spLocks noChangeArrowheads="1"/>
            </p:cNvSpPr>
            <p:nvPr/>
          </p:nvSpPr>
          <p:spPr bwMode="auto">
            <a:xfrm>
              <a:off x="0" y="864"/>
              <a:ext cx="3312" cy="249"/>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latin typeface="Times New Roman" panose="02020603050405020304" pitchFamily="18" charset="0"/>
                  <a:cs typeface="Times New Roman" panose="02020603050405020304" pitchFamily="18" charset="0"/>
                </a:rPr>
                <a:t>  Global markets untapped</a:t>
              </a:r>
            </a:p>
          </p:txBody>
        </p:sp>
        <p:sp>
          <p:nvSpPr>
            <p:cNvPr id="52" name="Rectangle 51">
              <a:extLst>
                <a:ext uri="{FF2B5EF4-FFF2-40B4-BE49-F238E27FC236}">
                  <a16:creationId xmlns:a16="http://schemas.microsoft.com/office/drawing/2014/main" id="{B4CB0D64-326B-40A5-B06B-3BAE7D61BD39}"/>
                </a:ext>
              </a:extLst>
            </p:cNvPr>
            <p:cNvSpPr>
              <a:spLocks noChangeArrowheads="1"/>
            </p:cNvSpPr>
            <p:nvPr/>
          </p:nvSpPr>
          <p:spPr bwMode="auto">
            <a:xfrm>
              <a:off x="4896" y="192"/>
              <a:ext cx="768" cy="672"/>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1800">
                  <a:latin typeface="Times New Roman" panose="02020603050405020304" pitchFamily="18" charset="0"/>
                  <a:cs typeface="Times New Roman" panose="02020603050405020304" pitchFamily="18" charset="0"/>
                </a:rPr>
                <a:t>Weighted</a:t>
              </a:r>
            </a:p>
            <a:p>
              <a:pPr algn="ctr" eaLnBrk="1" hangingPunct="1">
                <a:buFontTx/>
                <a:buNone/>
              </a:pPr>
              <a:r>
                <a:rPr lang="en-US" altLang="en-US" sz="1800">
                  <a:latin typeface="Times New Roman" panose="02020603050405020304" pitchFamily="18" charset="0"/>
                  <a:cs typeface="Times New Roman" panose="02020603050405020304" pitchFamily="18" charset="0"/>
                </a:rPr>
                <a:t>score</a:t>
              </a:r>
            </a:p>
          </p:txBody>
        </p:sp>
        <p:sp>
          <p:nvSpPr>
            <p:cNvPr id="53" name="Rectangle 52">
              <a:extLst>
                <a:ext uri="{FF2B5EF4-FFF2-40B4-BE49-F238E27FC236}">
                  <a16:creationId xmlns:a16="http://schemas.microsoft.com/office/drawing/2014/main" id="{6D6E117A-04CC-466B-98E5-FFB9A64D4F43}"/>
                </a:ext>
              </a:extLst>
            </p:cNvPr>
            <p:cNvSpPr>
              <a:spLocks noChangeArrowheads="1"/>
            </p:cNvSpPr>
            <p:nvPr/>
          </p:nvSpPr>
          <p:spPr bwMode="auto">
            <a:xfrm>
              <a:off x="4128" y="192"/>
              <a:ext cx="768" cy="672"/>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1800">
                  <a:latin typeface="Times New Roman" panose="02020603050405020304" pitchFamily="18" charset="0"/>
                  <a:cs typeface="Times New Roman" panose="02020603050405020304" pitchFamily="18" charset="0"/>
                </a:rPr>
                <a:t>Rating</a:t>
              </a:r>
            </a:p>
          </p:txBody>
        </p:sp>
        <p:sp>
          <p:nvSpPr>
            <p:cNvPr id="54" name="Rectangle 53">
              <a:extLst>
                <a:ext uri="{FF2B5EF4-FFF2-40B4-BE49-F238E27FC236}">
                  <a16:creationId xmlns:a16="http://schemas.microsoft.com/office/drawing/2014/main" id="{F9D64D1D-5AE8-4A54-A8C8-D389211993EF}"/>
                </a:ext>
              </a:extLst>
            </p:cNvPr>
            <p:cNvSpPr>
              <a:spLocks noChangeArrowheads="1"/>
            </p:cNvSpPr>
            <p:nvPr/>
          </p:nvSpPr>
          <p:spPr bwMode="auto">
            <a:xfrm>
              <a:off x="3312" y="192"/>
              <a:ext cx="816" cy="672"/>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1800">
                  <a:latin typeface="Times New Roman" panose="02020603050405020304" pitchFamily="18" charset="0"/>
                  <a:cs typeface="Times New Roman" panose="02020603050405020304" pitchFamily="18" charset="0"/>
                </a:rPr>
                <a:t>Weight</a:t>
              </a:r>
            </a:p>
          </p:txBody>
        </p:sp>
        <p:sp>
          <p:nvSpPr>
            <p:cNvPr id="55" name="Rectangle 54">
              <a:extLst>
                <a:ext uri="{FF2B5EF4-FFF2-40B4-BE49-F238E27FC236}">
                  <a16:creationId xmlns:a16="http://schemas.microsoft.com/office/drawing/2014/main" id="{2D47AD75-409E-4AA0-9C91-74699E2073FA}"/>
                </a:ext>
              </a:extLst>
            </p:cNvPr>
            <p:cNvSpPr>
              <a:spLocks noChangeArrowheads="1"/>
            </p:cNvSpPr>
            <p:nvPr/>
          </p:nvSpPr>
          <p:spPr bwMode="auto">
            <a:xfrm>
              <a:off x="0" y="192"/>
              <a:ext cx="3312" cy="672"/>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800" dirty="0">
                  <a:latin typeface="Times New Roman" panose="02020603050405020304" pitchFamily="18" charset="0"/>
                  <a:cs typeface="Times New Roman" panose="02020603050405020304" pitchFamily="18" charset="0"/>
                </a:rPr>
                <a:t>UST—Key External Factors</a:t>
              </a:r>
            </a:p>
            <a:p>
              <a:pPr eaLnBrk="1" hangingPunct="1">
                <a:buFontTx/>
                <a:buNone/>
              </a:pPr>
              <a:r>
                <a:rPr lang="en-US" altLang="en-US" sz="2400" b="1" i="1" dirty="0">
                  <a:latin typeface="Times New Roman" panose="02020603050405020304" pitchFamily="18" charset="0"/>
                  <a:cs typeface="Times New Roman" panose="02020603050405020304" pitchFamily="18" charset="0"/>
                </a:rPr>
                <a:t>Opportunities</a:t>
              </a:r>
            </a:p>
          </p:txBody>
        </p:sp>
        <p:sp>
          <p:nvSpPr>
            <p:cNvPr id="56" name="Line 55">
              <a:extLst>
                <a:ext uri="{FF2B5EF4-FFF2-40B4-BE49-F238E27FC236}">
                  <a16:creationId xmlns:a16="http://schemas.microsoft.com/office/drawing/2014/main" id="{8A8F3560-1177-4D27-A471-C688FEB16BD9}"/>
                </a:ext>
              </a:extLst>
            </p:cNvPr>
            <p:cNvSpPr>
              <a:spLocks noChangeShapeType="1"/>
            </p:cNvSpPr>
            <p:nvPr/>
          </p:nvSpPr>
          <p:spPr bwMode="auto">
            <a:xfrm>
              <a:off x="1" y="864"/>
              <a:ext cx="5663" cy="0"/>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57" name="Line 56">
              <a:extLst>
                <a:ext uri="{FF2B5EF4-FFF2-40B4-BE49-F238E27FC236}">
                  <a16:creationId xmlns:a16="http://schemas.microsoft.com/office/drawing/2014/main" id="{66E3D176-A4C5-4B40-B255-7CC0CDF13D1A}"/>
                </a:ext>
              </a:extLst>
            </p:cNvPr>
            <p:cNvSpPr>
              <a:spLocks noChangeShapeType="1"/>
            </p:cNvSpPr>
            <p:nvPr/>
          </p:nvSpPr>
          <p:spPr bwMode="auto">
            <a:xfrm>
              <a:off x="1" y="1113"/>
              <a:ext cx="5663" cy="0"/>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58" name="Line 57">
              <a:extLst>
                <a:ext uri="{FF2B5EF4-FFF2-40B4-BE49-F238E27FC236}">
                  <a16:creationId xmlns:a16="http://schemas.microsoft.com/office/drawing/2014/main" id="{71846BD3-0E3F-4CFD-B694-9825BE3C65A2}"/>
                </a:ext>
              </a:extLst>
            </p:cNvPr>
            <p:cNvSpPr>
              <a:spLocks noChangeShapeType="1"/>
            </p:cNvSpPr>
            <p:nvPr/>
          </p:nvSpPr>
          <p:spPr bwMode="auto">
            <a:xfrm>
              <a:off x="1" y="1366"/>
              <a:ext cx="5663" cy="0"/>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59" name="Line 58">
              <a:extLst>
                <a:ext uri="{FF2B5EF4-FFF2-40B4-BE49-F238E27FC236}">
                  <a16:creationId xmlns:a16="http://schemas.microsoft.com/office/drawing/2014/main" id="{6221AB24-5853-402C-A692-C0F9B031A502}"/>
                </a:ext>
              </a:extLst>
            </p:cNvPr>
            <p:cNvSpPr>
              <a:spLocks noChangeShapeType="1"/>
            </p:cNvSpPr>
            <p:nvPr/>
          </p:nvSpPr>
          <p:spPr bwMode="auto">
            <a:xfrm>
              <a:off x="1" y="1615"/>
              <a:ext cx="5663" cy="0"/>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0" name="Line 59">
              <a:extLst>
                <a:ext uri="{FF2B5EF4-FFF2-40B4-BE49-F238E27FC236}">
                  <a16:creationId xmlns:a16="http://schemas.microsoft.com/office/drawing/2014/main" id="{F615A968-8CA9-4594-B3EE-1EFBF639C6EA}"/>
                </a:ext>
              </a:extLst>
            </p:cNvPr>
            <p:cNvSpPr>
              <a:spLocks noChangeShapeType="1"/>
            </p:cNvSpPr>
            <p:nvPr/>
          </p:nvSpPr>
          <p:spPr bwMode="auto">
            <a:xfrm>
              <a:off x="1" y="1864"/>
              <a:ext cx="5663" cy="0"/>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1" name="Line 60">
              <a:extLst>
                <a:ext uri="{FF2B5EF4-FFF2-40B4-BE49-F238E27FC236}">
                  <a16:creationId xmlns:a16="http://schemas.microsoft.com/office/drawing/2014/main" id="{06E08235-967D-4608-A240-EA9F69B96E04}"/>
                </a:ext>
              </a:extLst>
            </p:cNvPr>
            <p:cNvSpPr>
              <a:spLocks noChangeShapeType="1"/>
            </p:cNvSpPr>
            <p:nvPr/>
          </p:nvSpPr>
          <p:spPr bwMode="auto">
            <a:xfrm>
              <a:off x="4128" y="193"/>
              <a:ext cx="0" cy="3718"/>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2" name="Line 61">
              <a:extLst>
                <a:ext uri="{FF2B5EF4-FFF2-40B4-BE49-F238E27FC236}">
                  <a16:creationId xmlns:a16="http://schemas.microsoft.com/office/drawing/2014/main" id="{0741ED3F-7093-453D-B8EF-061D5E5BD612}"/>
                </a:ext>
              </a:extLst>
            </p:cNvPr>
            <p:cNvSpPr>
              <a:spLocks noChangeShapeType="1"/>
            </p:cNvSpPr>
            <p:nvPr/>
          </p:nvSpPr>
          <p:spPr bwMode="auto">
            <a:xfrm>
              <a:off x="4896" y="193"/>
              <a:ext cx="0" cy="3718"/>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3" name="Line 62">
              <a:extLst>
                <a:ext uri="{FF2B5EF4-FFF2-40B4-BE49-F238E27FC236}">
                  <a16:creationId xmlns:a16="http://schemas.microsoft.com/office/drawing/2014/main" id="{0FB7A45A-56D8-46E8-BF3C-B6E6D1A7958F}"/>
                </a:ext>
              </a:extLst>
            </p:cNvPr>
            <p:cNvSpPr>
              <a:spLocks noChangeShapeType="1"/>
            </p:cNvSpPr>
            <p:nvPr/>
          </p:nvSpPr>
          <p:spPr bwMode="auto">
            <a:xfrm>
              <a:off x="3312" y="193"/>
              <a:ext cx="0" cy="3718"/>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4" name="Line 63">
              <a:extLst>
                <a:ext uri="{FF2B5EF4-FFF2-40B4-BE49-F238E27FC236}">
                  <a16:creationId xmlns:a16="http://schemas.microsoft.com/office/drawing/2014/main" id="{62996D65-D3E5-4E4A-A8BD-46884DF6E313}"/>
                </a:ext>
              </a:extLst>
            </p:cNvPr>
            <p:cNvSpPr>
              <a:spLocks noChangeShapeType="1"/>
            </p:cNvSpPr>
            <p:nvPr/>
          </p:nvSpPr>
          <p:spPr bwMode="auto">
            <a:xfrm>
              <a:off x="1" y="192"/>
              <a:ext cx="5663" cy="0"/>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5" name="Line 64">
              <a:extLst>
                <a:ext uri="{FF2B5EF4-FFF2-40B4-BE49-F238E27FC236}">
                  <a16:creationId xmlns:a16="http://schemas.microsoft.com/office/drawing/2014/main" id="{5144BED8-EFCE-4FF6-85CA-06F9E0A6401E}"/>
                </a:ext>
              </a:extLst>
            </p:cNvPr>
            <p:cNvSpPr>
              <a:spLocks noChangeShapeType="1"/>
            </p:cNvSpPr>
            <p:nvPr/>
          </p:nvSpPr>
          <p:spPr bwMode="auto">
            <a:xfrm>
              <a:off x="0" y="193"/>
              <a:ext cx="0" cy="3718"/>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6" name="Line 65">
              <a:extLst>
                <a:ext uri="{FF2B5EF4-FFF2-40B4-BE49-F238E27FC236}">
                  <a16:creationId xmlns:a16="http://schemas.microsoft.com/office/drawing/2014/main" id="{C4CA70D3-7008-44C5-8E8A-FE281CF57115}"/>
                </a:ext>
              </a:extLst>
            </p:cNvPr>
            <p:cNvSpPr>
              <a:spLocks noChangeShapeType="1"/>
            </p:cNvSpPr>
            <p:nvPr/>
          </p:nvSpPr>
          <p:spPr bwMode="auto">
            <a:xfrm>
              <a:off x="5664" y="193"/>
              <a:ext cx="0" cy="3718"/>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7" name="Line 66">
              <a:extLst>
                <a:ext uri="{FF2B5EF4-FFF2-40B4-BE49-F238E27FC236}">
                  <a16:creationId xmlns:a16="http://schemas.microsoft.com/office/drawing/2014/main" id="{6DE1A992-40A0-4AAC-898C-5E6093C6F781}"/>
                </a:ext>
              </a:extLst>
            </p:cNvPr>
            <p:cNvSpPr>
              <a:spLocks noChangeShapeType="1"/>
            </p:cNvSpPr>
            <p:nvPr/>
          </p:nvSpPr>
          <p:spPr bwMode="auto">
            <a:xfrm>
              <a:off x="1" y="3911"/>
              <a:ext cx="5663" cy="0"/>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 name="Line 67">
              <a:extLst>
                <a:ext uri="{FF2B5EF4-FFF2-40B4-BE49-F238E27FC236}">
                  <a16:creationId xmlns:a16="http://schemas.microsoft.com/office/drawing/2014/main" id="{6FE379EE-504F-4855-82CD-586A5CF111BF}"/>
                </a:ext>
              </a:extLst>
            </p:cNvPr>
            <p:cNvSpPr>
              <a:spLocks noChangeShapeType="1"/>
            </p:cNvSpPr>
            <p:nvPr/>
          </p:nvSpPr>
          <p:spPr bwMode="auto">
            <a:xfrm>
              <a:off x="1" y="2130"/>
              <a:ext cx="5663" cy="0"/>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9" name="Line 68">
              <a:extLst>
                <a:ext uri="{FF2B5EF4-FFF2-40B4-BE49-F238E27FC236}">
                  <a16:creationId xmlns:a16="http://schemas.microsoft.com/office/drawing/2014/main" id="{C4104CC2-33AA-4F8E-8464-09C3DC71B5D9}"/>
                </a:ext>
              </a:extLst>
            </p:cNvPr>
            <p:cNvSpPr>
              <a:spLocks noChangeShapeType="1"/>
            </p:cNvSpPr>
            <p:nvPr/>
          </p:nvSpPr>
          <p:spPr bwMode="auto">
            <a:xfrm>
              <a:off x="1" y="2417"/>
              <a:ext cx="5663" cy="0"/>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0" name="Line 69">
              <a:extLst>
                <a:ext uri="{FF2B5EF4-FFF2-40B4-BE49-F238E27FC236}">
                  <a16:creationId xmlns:a16="http://schemas.microsoft.com/office/drawing/2014/main" id="{D27239BD-B800-470B-A477-425FA0D87EDB}"/>
                </a:ext>
              </a:extLst>
            </p:cNvPr>
            <p:cNvSpPr>
              <a:spLocks noChangeShapeType="1"/>
            </p:cNvSpPr>
            <p:nvPr/>
          </p:nvSpPr>
          <p:spPr bwMode="auto">
            <a:xfrm>
              <a:off x="1" y="2666"/>
              <a:ext cx="5663" cy="0"/>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1" name="Line 70">
              <a:extLst>
                <a:ext uri="{FF2B5EF4-FFF2-40B4-BE49-F238E27FC236}">
                  <a16:creationId xmlns:a16="http://schemas.microsoft.com/office/drawing/2014/main" id="{78DFFE7F-4A1F-43B1-887B-04FE928E08CE}"/>
                </a:ext>
              </a:extLst>
            </p:cNvPr>
            <p:cNvSpPr>
              <a:spLocks noChangeShapeType="1"/>
            </p:cNvSpPr>
            <p:nvPr/>
          </p:nvSpPr>
          <p:spPr bwMode="auto">
            <a:xfrm>
              <a:off x="1" y="2915"/>
              <a:ext cx="5663" cy="0"/>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2" name="Line 71">
              <a:extLst>
                <a:ext uri="{FF2B5EF4-FFF2-40B4-BE49-F238E27FC236}">
                  <a16:creationId xmlns:a16="http://schemas.microsoft.com/office/drawing/2014/main" id="{0C922C8F-80F9-4C39-ACC1-5AF872600331}"/>
                </a:ext>
              </a:extLst>
            </p:cNvPr>
            <p:cNvSpPr>
              <a:spLocks noChangeShapeType="1"/>
            </p:cNvSpPr>
            <p:nvPr/>
          </p:nvSpPr>
          <p:spPr bwMode="auto">
            <a:xfrm>
              <a:off x="1" y="3164"/>
              <a:ext cx="5663" cy="0"/>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3" name="Line 72">
              <a:extLst>
                <a:ext uri="{FF2B5EF4-FFF2-40B4-BE49-F238E27FC236}">
                  <a16:creationId xmlns:a16="http://schemas.microsoft.com/office/drawing/2014/main" id="{FDCCF716-D596-4D6A-A3AB-B898C8567E42}"/>
                </a:ext>
              </a:extLst>
            </p:cNvPr>
            <p:cNvSpPr>
              <a:spLocks noChangeShapeType="1"/>
            </p:cNvSpPr>
            <p:nvPr/>
          </p:nvSpPr>
          <p:spPr bwMode="auto">
            <a:xfrm>
              <a:off x="1" y="3413"/>
              <a:ext cx="5663" cy="0"/>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4" name="Line 73">
              <a:extLst>
                <a:ext uri="{FF2B5EF4-FFF2-40B4-BE49-F238E27FC236}">
                  <a16:creationId xmlns:a16="http://schemas.microsoft.com/office/drawing/2014/main" id="{6B980727-41B4-4C6D-B632-E9A94AFF9ADF}"/>
                </a:ext>
              </a:extLst>
            </p:cNvPr>
            <p:cNvSpPr>
              <a:spLocks noChangeShapeType="1"/>
            </p:cNvSpPr>
            <p:nvPr/>
          </p:nvSpPr>
          <p:spPr bwMode="auto">
            <a:xfrm>
              <a:off x="1" y="3662"/>
              <a:ext cx="5663" cy="0"/>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pic>
        <p:nvPicPr>
          <p:cNvPr id="75" name="Obrázek 1">
            <a:extLst>
              <a:ext uri="{FF2B5EF4-FFF2-40B4-BE49-F238E27FC236}">
                <a16:creationId xmlns:a16="http://schemas.microsoft.com/office/drawing/2014/main" id="{29641CBB-6D87-4317-8C65-2AA6987414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extLst>
      <p:ext uri="{BB962C8B-B14F-4D97-AF65-F5344CB8AC3E}">
        <p14:creationId xmlns:p14="http://schemas.microsoft.com/office/powerpoint/2010/main" val="57894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Date Placeholder 3">
            <a:extLst>
              <a:ext uri="{FF2B5EF4-FFF2-40B4-BE49-F238E27FC236}">
                <a16:creationId xmlns:a16="http://schemas.microsoft.com/office/drawing/2014/main" id="{492B1814-0B41-4B03-BBCD-58A7417883E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chemeClr val="tx1"/>
                </a:solidFill>
                <a:latin typeface="Times New Roman" panose="02020603050405020304" pitchFamily="18" charset="0"/>
                <a:cs typeface="Times New Roman" panose="02020603050405020304" pitchFamily="18" charset="0"/>
              </a:rPr>
              <a:t>Prentice Hall, 2000	</a:t>
            </a:r>
          </a:p>
        </p:txBody>
      </p:sp>
      <p:sp>
        <p:nvSpPr>
          <p:cNvPr id="278531" name="Footer Placeholder 4">
            <a:extLst>
              <a:ext uri="{FF2B5EF4-FFF2-40B4-BE49-F238E27FC236}">
                <a16:creationId xmlns:a16="http://schemas.microsoft.com/office/drawing/2014/main" id="{12241612-B3FD-42DF-A214-35CDC4BAE6A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chemeClr val="tx1"/>
                </a:solidFill>
                <a:latin typeface="Times New Roman" panose="02020603050405020304" pitchFamily="18" charset="0"/>
                <a:cs typeface="Times New Roman" panose="02020603050405020304" pitchFamily="18" charset="0"/>
              </a:rPr>
              <a:t>Chapter 5</a:t>
            </a:r>
          </a:p>
        </p:txBody>
      </p:sp>
      <p:sp>
        <p:nvSpPr>
          <p:cNvPr id="278532" name="Slide Number Placeholder 5">
            <a:extLst>
              <a:ext uri="{FF2B5EF4-FFF2-40B4-BE49-F238E27FC236}">
                <a16:creationId xmlns:a16="http://schemas.microsoft.com/office/drawing/2014/main" id="{3C718A96-006C-4375-93CD-055B568D85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fld id="{089EBFF8-361D-4D9C-AB29-563030294C36}" type="slidenum">
              <a:rPr lang="en-US" altLang="en-US" sz="1400" b="0">
                <a:solidFill>
                  <a:schemeClr val="tx1"/>
                </a:solidFill>
                <a:latin typeface="Times New Roman" panose="02020603050405020304" pitchFamily="18" charset="0"/>
                <a:cs typeface="Times New Roman" panose="02020603050405020304" pitchFamily="18" charset="0"/>
              </a:rPr>
              <a:pPr>
                <a:spcBef>
                  <a:spcPct val="0"/>
                </a:spcBef>
                <a:buClrTx/>
                <a:buFontTx/>
                <a:buNone/>
              </a:pPr>
              <a:t>29</a:t>
            </a:fld>
            <a:endParaRPr lang="en-US" altLang="en-US" sz="1400" b="0">
              <a:solidFill>
                <a:schemeClr val="tx1"/>
              </a:solidFill>
              <a:latin typeface="Times New Roman" panose="02020603050405020304" pitchFamily="18" charset="0"/>
              <a:cs typeface="Times New Roman" panose="02020603050405020304" pitchFamily="18" charset="0"/>
            </a:endParaRPr>
          </a:p>
        </p:txBody>
      </p:sp>
      <p:sp>
        <p:nvSpPr>
          <p:cNvPr id="84994" name="Rectangle 2">
            <a:extLst>
              <a:ext uri="{FF2B5EF4-FFF2-40B4-BE49-F238E27FC236}">
                <a16:creationId xmlns:a16="http://schemas.microsoft.com/office/drawing/2014/main" id="{373A14F6-73C9-4FD3-9E0E-ED3CEFBE1EF6}"/>
              </a:ext>
            </a:extLst>
          </p:cNvPr>
          <p:cNvSpPr>
            <a:spLocks noGrp="1" noChangeArrowheads="1"/>
          </p:cNvSpPr>
          <p:nvPr>
            <p:ph type="title"/>
          </p:nvPr>
        </p:nvSpPr>
        <p:spPr/>
        <p:txBody>
          <a:bodyPr/>
          <a:lstStyle/>
          <a:p>
            <a:pPr eaLnBrk="1" hangingPunct="1">
              <a:defRPr/>
            </a:pPr>
            <a:r>
              <a:rPr lang="en-US" dirty="0">
                <a:latin typeface="Times New Roman" panose="02020603050405020304" pitchFamily="18" charset="0"/>
                <a:cs typeface="Times New Roman" panose="02020603050405020304" pitchFamily="18" charset="0"/>
              </a:rPr>
              <a:t>SWOT Analysis</a:t>
            </a:r>
          </a:p>
        </p:txBody>
      </p:sp>
      <p:sp>
        <p:nvSpPr>
          <p:cNvPr id="84995" name="Rectangle 3">
            <a:extLst>
              <a:ext uri="{FF2B5EF4-FFF2-40B4-BE49-F238E27FC236}">
                <a16:creationId xmlns:a16="http://schemas.microsoft.com/office/drawing/2014/main" id="{259D9172-3167-4B7E-B3FA-F6DFAC537102}"/>
              </a:ext>
            </a:extLst>
          </p:cNvPr>
          <p:cNvSpPr>
            <a:spLocks noGrp="1" noChangeArrowheads="1"/>
          </p:cNvSpPr>
          <p:nvPr>
            <p:ph type="body" idx="1"/>
          </p:nvPr>
        </p:nvSpPr>
        <p:spPr>
          <a:xfrm>
            <a:off x="689113" y="1606964"/>
            <a:ext cx="10515600" cy="4351338"/>
          </a:xfrm>
        </p:spPr>
        <p:txBody>
          <a:bodyPr/>
          <a:lstStyle/>
          <a:p>
            <a:pPr eaLnBrk="1" hangingPunct="1">
              <a:buFontTx/>
              <a:buNone/>
              <a:defRPr/>
            </a:pPr>
            <a:r>
              <a:rPr lang="en-US" sz="3200" dirty="0">
                <a:solidFill>
                  <a:srgbClr val="009999"/>
                </a:solidFill>
                <a:latin typeface="Times New Roman" panose="02020603050405020304" pitchFamily="18" charset="0"/>
                <a:cs typeface="Times New Roman" panose="02020603050405020304" pitchFamily="18" charset="0"/>
              </a:rPr>
              <a:t>Internal Environment</a:t>
            </a:r>
          </a:p>
          <a:p>
            <a:pPr eaLnBrk="1" hangingPunct="1">
              <a:defRPr/>
            </a:pPr>
            <a:r>
              <a:rPr lang="en-US" sz="2400" u="sng"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trengths</a:t>
            </a:r>
          </a:p>
          <a:p>
            <a:pPr eaLnBrk="1" hangingPunct="1">
              <a:defRPr/>
            </a:pPr>
            <a:r>
              <a:rPr lang="en-US" sz="2400" u="sng" dirty="0">
                <a:latin typeface="Times New Roman" panose="02020603050405020304" pitchFamily="18" charset="0"/>
                <a:cs typeface="Times New Roman" panose="02020603050405020304" pitchFamily="18" charset="0"/>
              </a:rPr>
              <a:t>W</a:t>
            </a:r>
            <a:r>
              <a:rPr lang="en-US" sz="2400" dirty="0">
                <a:latin typeface="Times New Roman" panose="02020603050405020304" pitchFamily="18" charset="0"/>
                <a:cs typeface="Times New Roman" panose="02020603050405020304" pitchFamily="18" charset="0"/>
              </a:rPr>
              <a:t>eaknesses</a:t>
            </a:r>
          </a:p>
          <a:p>
            <a:pPr eaLnBrk="1" hangingPunct="1">
              <a:spcBef>
                <a:spcPct val="100000"/>
              </a:spcBef>
              <a:buFontTx/>
              <a:buNone/>
              <a:defRPr/>
            </a:pPr>
            <a:r>
              <a:rPr lang="en-US" sz="3200" dirty="0">
                <a:solidFill>
                  <a:srgbClr val="009999"/>
                </a:solidFill>
                <a:latin typeface="Times New Roman" panose="02020603050405020304" pitchFamily="18" charset="0"/>
                <a:cs typeface="Times New Roman" panose="02020603050405020304" pitchFamily="18" charset="0"/>
              </a:rPr>
              <a:t>External Environment</a:t>
            </a:r>
          </a:p>
          <a:p>
            <a:pPr eaLnBrk="1" hangingPunct="1">
              <a:defRPr/>
            </a:pPr>
            <a:r>
              <a:rPr lang="en-US" sz="2400" u="sng"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pportunities</a:t>
            </a:r>
          </a:p>
          <a:p>
            <a:pPr eaLnBrk="1" hangingPunct="1">
              <a:defRPr/>
            </a:pPr>
            <a:r>
              <a:rPr lang="en-US" sz="2400" u="sng"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hreats</a:t>
            </a:r>
          </a:p>
        </p:txBody>
      </p:sp>
      <p:pic>
        <p:nvPicPr>
          <p:cNvPr id="12" name="Obrázek 1">
            <a:extLst>
              <a:ext uri="{FF2B5EF4-FFF2-40B4-BE49-F238E27FC236}">
                <a16:creationId xmlns:a16="http://schemas.microsoft.com/office/drawing/2014/main" id="{43B78BC3-762C-466E-A180-6A137F8327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4995">
                                            <p:txEl>
                                              <p:pRg st="0" end="0"/>
                                            </p:txEl>
                                          </p:spTgt>
                                        </p:tgtEl>
                                        <p:attrNameLst>
                                          <p:attrName>ppt_c</p:attrName>
                                        </p:attrNameLst>
                                      </p:cBhvr>
                                      <p:to>
                                        <a:schemeClr val="fo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4995">
                                            <p:txEl>
                                              <p:pRg st="1" end="1"/>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additive="base">
                                        <p:cTn id="19" dur="500" fill="hold"/>
                                        <p:tgtEl>
                                          <p:spTgt spid="849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499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4995">
                                            <p:txEl>
                                              <p:pRg st="2" end="2"/>
                                            </p:txEl>
                                          </p:spTgt>
                                        </p:tgtEl>
                                        <p:attrNameLst>
                                          <p:attrName>ppt_c</p:attrName>
                                        </p:attrNameLst>
                                      </p:cBhvr>
                                      <p:to>
                                        <a:schemeClr val="fo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4995">
                                            <p:txEl>
                                              <p:pRg st="3" end="3"/>
                                            </p:txEl>
                                          </p:spTgt>
                                        </p:tgtEl>
                                        <p:attrNameLst>
                                          <p:attrName>style.visibility</p:attrName>
                                        </p:attrNameLst>
                                      </p:cBhvr>
                                      <p:to>
                                        <p:strVal val="visible"/>
                                      </p:to>
                                    </p:set>
                                    <p:anim calcmode="lin" valueType="num">
                                      <p:cBhvr additive="base">
                                        <p:cTn id="25" dur="500" fill="hold"/>
                                        <p:tgtEl>
                                          <p:spTgt spid="849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499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4995">
                                            <p:txEl>
                                              <p:pRg st="3" end="3"/>
                                            </p:txEl>
                                          </p:spTgt>
                                        </p:tgtEl>
                                        <p:attrNameLst>
                                          <p:attrName>ppt_c</p:attrName>
                                        </p:attrNameLst>
                                      </p:cBhvr>
                                      <p:to>
                                        <a:schemeClr val="fo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4995">
                                            <p:txEl>
                                              <p:pRg st="4" end="4"/>
                                            </p:txEl>
                                          </p:spTgt>
                                        </p:tgtEl>
                                        <p:attrNameLst>
                                          <p:attrName>style.visibility</p:attrName>
                                        </p:attrNameLst>
                                      </p:cBhvr>
                                      <p:to>
                                        <p:strVal val="visible"/>
                                      </p:to>
                                    </p:set>
                                    <p:anim calcmode="lin" valueType="num">
                                      <p:cBhvr additive="base">
                                        <p:cTn id="31" dur="500" fill="hold"/>
                                        <p:tgtEl>
                                          <p:spTgt spid="849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499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4995">
                                            <p:txEl>
                                              <p:pRg st="4" end="4"/>
                                            </p:txEl>
                                          </p:spTgt>
                                        </p:tgtEl>
                                        <p:attrNameLst>
                                          <p:attrName>ppt_c</p:attrName>
                                        </p:attrNameLst>
                                      </p:cBhvr>
                                      <p:to>
                                        <a:schemeClr val="fo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4995">
                                            <p:txEl>
                                              <p:pRg st="5" end="5"/>
                                            </p:txEl>
                                          </p:spTgt>
                                        </p:tgtEl>
                                        <p:attrNameLst>
                                          <p:attrName>style.visibility</p:attrName>
                                        </p:attrNameLst>
                                      </p:cBhvr>
                                      <p:to>
                                        <p:strVal val="visible"/>
                                      </p:to>
                                    </p:set>
                                    <p:anim calcmode="lin" valueType="num">
                                      <p:cBhvr additive="base">
                                        <p:cTn id="37" dur="500" fill="hold"/>
                                        <p:tgtEl>
                                          <p:spTgt spid="849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499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4995">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921E-A36C-488B-A504-D5AA0F596497}"/>
              </a:ext>
            </a:extLst>
          </p:cNvPr>
          <p:cNvSpPr>
            <a:spLocks noGrp="1"/>
          </p:cNvSpPr>
          <p:nvPr>
            <p:ph type="ctrTitle"/>
          </p:nvPr>
        </p:nvSpPr>
        <p:spPr>
          <a:xfrm>
            <a:off x="1524000" y="1122363"/>
            <a:ext cx="9144000" cy="837066"/>
          </a:xfrm>
        </p:spPr>
        <p:txBody>
          <a:bodyPr>
            <a:normAutofit/>
          </a:bodyPr>
          <a:lstStyle/>
          <a:p>
            <a:r>
              <a:rPr lang="en-US" sz="4000" dirty="0">
                <a:latin typeface="Times New Roman" panose="02020603050405020304" pitchFamily="18" charset="0"/>
                <a:cs typeface="Times New Roman" panose="02020603050405020304" pitchFamily="18" charset="0"/>
              </a:rPr>
              <a:t>Learning outcomes</a:t>
            </a:r>
          </a:p>
        </p:txBody>
      </p:sp>
      <p:sp>
        <p:nvSpPr>
          <p:cNvPr id="3" name="Subtitle 2">
            <a:extLst>
              <a:ext uri="{FF2B5EF4-FFF2-40B4-BE49-F238E27FC236}">
                <a16:creationId xmlns:a16="http://schemas.microsoft.com/office/drawing/2014/main" id="{3887161D-6DC2-4172-ADD2-62CBAE4AE158}"/>
              </a:ext>
            </a:extLst>
          </p:cNvPr>
          <p:cNvSpPr>
            <a:spLocks noGrp="1"/>
          </p:cNvSpPr>
          <p:nvPr>
            <p:ph type="subTitle" idx="1"/>
          </p:nvPr>
        </p:nvSpPr>
        <p:spPr>
          <a:xfrm>
            <a:off x="1524000" y="1959429"/>
            <a:ext cx="9144000" cy="3429000"/>
          </a:xfrm>
        </p:spPr>
        <p:txBody>
          <a:bodyPr>
            <a:norm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Strategic Decision-Making Process</a:t>
            </a:r>
            <a:endParaRPr lang="en-GB"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External Environment</a:t>
            </a:r>
          </a:p>
          <a:p>
            <a:pPr marL="914400" lvl="1" indent="-457200" algn="l">
              <a:buFont typeface="+mj-lt"/>
              <a:buAutoNum type="alphaLcParenR"/>
            </a:pPr>
            <a:r>
              <a:rPr lang="en-US" dirty="0">
                <a:latin typeface="Times New Roman" panose="02020603050405020304" pitchFamily="18" charset="0"/>
                <a:cs typeface="Times New Roman" panose="02020603050405020304" pitchFamily="18" charset="0"/>
              </a:rPr>
              <a:t>Societal Environment</a:t>
            </a:r>
          </a:p>
          <a:p>
            <a:pPr marL="914400" lvl="1" indent="-457200" algn="l">
              <a:buFont typeface="+mj-lt"/>
              <a:buAutoNum type="alphaLcParenR"/>
            </a:pPr>
            <a:r>
              <a:rPr lang="en-US" dirty="0">
                <a:solidFill>
                  <a:schemeClr val="tx1"/>
                </a:solidFill>
                <a:latin typeface="Times New Roman" panose="02020603050405020304" pitchFamily="18" charset="0"/>
                <a:cs typeface="Times New Roman" panose="02020603050405020304" pitchFamily="18" charset="0"/>
              </a:rPr>
              <a:t>Industrial Environment</a:t>
            </a:r>
            <a:endParaRPr lang="en-GB"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External Factor Analysis Summary (EFAS)</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SWOT &amp; TOWS (Threats &amp; Opportunities)</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Strategic Factor Analysis Summary </a:t>
            </a:r>
            <a:r>
              <a:rPr lang="en-US" dirty="0">
                <a:latin typeface="Times New Roman" panose="02020603050405020304" pitchFamily="18" charset="0"/>
                <a:cs typeface="Times New Roman" panose="02020603050405020304" pitchFamily="18" charset="0"/>
              </a:rPr>
              <a:t>(Threats &amp; Opportunities)</a:t>
            </a:r>
          </a:p>
          <a:p>
            <a:pPr marL="342900" indent="-342900" algn="l">
              <a:buFont typeface="Arial" panose="020B0604020202020204" pitchFamily="34" charset="0"/>
              <a:buChar char="•"/>
            </a:pPr>
            <a:r>
              <a:rPr kumimoji="0" lang="en-US"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Industrial Organization Model </a:t>
            </a:r>
            <a:r>
              <a:rPr lang="en-US" altLang="en-US" sz="2400" dirty="0">
                <a:latin typeface="Times New Roman" panose="02020603050405020304" pitchFamily="18" charset="0"/>
                <a:cs typeface="Times New Roman" panose="02020603050405020304" pitchFamily="18" charset="0"/>
              </a:rPr>
              <a:t>of Above-Average Returns</a:t>
            </a:r>
          </a:p>
        </p:txBody>
      </p:sp>
      <p:pic>
        <p:nvPicPr>
          <p:cNvPr id="4" name="Obrázek 1">
            <a:extLst>
              <a:ext uri="{FF2B5EF4-FFF2-40B4-BE49-F238E27FC236}">
                <a16:creationId xmlns:a16="http://schemas.microsoft.com/office/drawing/2014/main" id="{7E1543D8-B212-4EAA-AF63-B7DC0BEE4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extLst>
      <p:ext uri="{BB962C8B-B14F-4D97-AF65-F5344CB8AC3E}">
        <p14:creationId xmlns:p14="http://schemas.microsoft.com/office/powerpoint/2010/main" val="3945881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Date Placeholder 3">
            <a:extLst>
              <a:ext uri="{FF2B5EF4-FFF2-40B4-BE49-F238E27FC236}">
                <a16:creationId xmlns:a16="http://schemas.microsoft.com/office/drawing/2014/main" id="{96D58613-FF2A-4758-A0ED-EE74FBF4D8D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chemeClr val="tx1"/>
                </a:solidFill>
                <a:latin typeface="Times New Roman" panose="02020603050405020304" pitchFamily="18" charset="0"/>
                <a:cs typeface="Times New Roman" panose="02020603050405020304" pitchFamily="18" charset="0"/>
              </a:rPr>
              <a:t>Prentice Hall, 2000	</a:t>
            </a:r>
          </a:p>
        </p:txBody>
      </p:sp>
      <p:sp>
        <p:nvSpPr>
          <p:cNvPr id="280579" name="Footer Placeholder 4">
            <a:extLst>
              <a:ext uri="{FF2B5EF4-FFF2-40B4-BE49-F238E27FC236}">
                <a16:creationId xmlns:a16="http://schemas.microsoft.com/office/drawing/2014/main" id="{06820A54-C7C6-477F-8935-CCD7C8B5733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chemeClr val="tx1"/>
                </a:solidFill>
                <a:latin typeface="Times New Roman" panose="02020603050405020304" pitchFamily="18" charset="0"/>
                <a:cs typeface="Times New Roman" panose="02020603050405020304" pitchFamily="18" charset="0"/>
              </a:rPr>
              <a:t>Chapter 5</a:t>
            </a:r>
          </a:p>
        </p:txBody>
      </p:sp>
      <p:sp>
        <p:nvSpPr>
          <p:cNvPr id="280580" name="Slide Number Placeholder 5">
            <a:extLst>
              <a:ext uri="{FF2B5EF4-FFF2-40B4-BE49-F238E27FC236}">
                <a16:creationId xmlns:a16="http://schemas.microsoft.com/office/drawing/2014/main" id="{23CF1A52-425B-4DDE-B401-BD8820B06C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fld id="{53069B42-BD58-4580-9C5B-08E7CE0E8EE1}" type="slidenum">
              <a:rPr lang="en-US" altLang="en-US" sz="1400" b="0">
                <a:solidFill>
                  <a:schemeClr val="tx1"/>
                </a:solidFill>
                <a:latin typeface="Times New Roman" panose="02020603050405020304" pitchFamily="18" charset="0"/>
                <a:cs typeface="Times New Roman" panose="02020603050405020304" pitchFamily="18" charset="0"/>
              </a:rPr>
              <a:pPr>
                <a:spcBef>
                  <a:spcPct val="0"/>
                </a:spcBef>
                <a:buClrTx/>
                <a:buFontTx/>
                <a:buNone/>
              </a:pPr>
              <a:t>30</a:t>
            </a:fld>
            <a:endParaRPr lang="en-US" altLang="en-US" sz="1400" b="0">
              <a:solidFill>
                <a:schemeClr val="tx1"/>
              </a:solidFill>
              <a:latin typeface="Times New Roman" panose="02020603050405020304" pitchFamily="18" charset="0"/>
              <a:cs typeface="Times New Roman" panose="02020603050405020304" pitchFamily="18" charset="0"/>
            </a:endParaRPr>
          </a:p>
        </p:txBody>
      </p:sp>
      <p:sp>
        <p:nvSpPr>
          <p:cNvPr id="280581" name="Rectangle 2">
            <a:extLst>
              <a:ext uri="{FF2B5EF4-FFF2-40B4-BE49-F238E27FC236}">
                <a16:creationId xmlns:a16="http://schemas.microsoft.com/office/drawing/2014/main" id="{8B2EF646-3F80-4C70-8134-7F4DFB54B49C}"/>
              </a:ext>
            </a:extLst>
          </p:cNvPr>
          <p:cNvSpPr>
            <a:spLocks noChangeArrowheads="1"/>
          </p:cNvSpPr>
          <p:nvPr/>
        </p:nvSpPr>
        <p:spPr bwMode="auto">
          <a:xfrm>
            <a:off x="1198713" y="580681"/>
            <a:ext cx="10101470" cy="56486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eaLnBrk="1" hangingPunct="1">
              <a:spcBef>
                <a:spcPct val="0"/>
              </a:spcBef>
              <a:buClrTx/>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280582" name="Freeform 3">
            <a:extLst>
              <a:ext uri="{FF2B5EF4-FFF2-40B4-BE49-F238E27FC236}">
                <a16:creationId xmlns:a16="http://schemas.microsoft.com/office/drawing/2014/main" id="{BFDAC075-4502-4A1C-B85F-1F2FE8102CA3}"/>
              </a:ext>
            </a:extLst>
          </p:cNvPr>
          <p:cNvSpPr>
            <a:spLocks/>
          </p:cNvSpPr>
          <p:nvPr/>
        </p:nvSpPr>
        <p:spPr bwMode="auto">
          <a:xfrm>
            <a:off x="4994276" y="1640025"/>
            <a:ext cx="2043112" cy="1397000"/>
          </a:xfrm>
          <a:custGeom>
            <a:avLst/>
            <a:gdLst>
              <a:gd name="T0" fmla="*/ 2147483646 w 1491"/>
              <a:gd name="T1" fmla="*/ 2147483646 h 880"/>
              <a:gd name="T2" fmla="*/ 2147483646 w 1491"/>
              <a:gd name="T3" fmla="*/ 0 h 880"/>
              <a:gd name="T4" fmla="*/ 0 w 1491"/>
              <a:gd name="T5" fmla="*/ 0 h 880"/>
              <a:gd name="T6" fmla="*/ 0 w 1491"/>
              <a:gd name="T7" fmla="*/ 2147483646 h 880"/>
              <a:gd name="T8" fmla="*/ 2147483646 w 1491"/>
              <a:gd name="T9" fmla="*/ 2147483646 h 880"/>
              <a:gd name="T10" fmla="*/ 0 60000 65536"/>
              <a:gd name="T11" fmla="*/ 0 60000 65536"/>
              <a:gd name="T12" fmla="*/ 0 60000 65536"/>
              <a:gd name="T13" fmla="*/ 0 60000 65536"/>
              <a:gd name="T14" fmla="*/ 0 60000 65536"/>
              <a:gd name="T15" fmla="*/ 0 w 1491"/>
              <a:gd name="T16" fmla="*/ 0 h 880"/>
              <a:gd name="T17" fmla="*/ 1491 w 1491"/>
              <a:gd name="T18" fmla="*/ 880 h 880"/>
            </a:gdLst>
            <a:ahLst/>
            <a:cxnLst>
              <a:cxn ang="T10">
                <a:pos x="T0" y="T1"/>
              </a:cxn>
              <a:cxn ang="T11">
                <a:pos x="T2" y="T3"/>
              </a:cxn>
              <a:cxn ang="T12">
                <a:pos x="T4" y="T5"/>
              </a:cxn>
              <a:cxn ang="T13">
                <a:pos x="T6" y="T7"/>
              </a:cxn>
              <a:cxn ang="T14">
                <a:pos x="T8" y="T9"/>
              </a:cxn>
            </a:cxnLst>
            <a:rect l="T15" t="T16" r="T17" b="T18"/>
            <a:pathLst>
              <a:path w="1491" h="880">
                <a:moveTo>
                  <a:pt x="1490" y="879"/>
                </a:moveTo>
                <a:lnTo>
                  <a:pt x="1490" y="0"/>
                </a:lnTo>
                <a:lnTo>
                  <a:pt x="0" y="0"/>
                </a:lnTo>
                <a:lnTo>
                  <a:pt x="0" y="879"/>
                </a:lnTo>
                <a:lnTo>
                  <a:pt x="1490" y="879"/>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0583" name="Freeform 4">
            <a:extLst>
              <a:ext uri="{FF2B5EF4-FFF2-40B4-BE49-F238E27FC236}">
                <a16:creationId xmlns:a16="http://schemas.microsoft.com/office/drawing/2014/main" id="{5583C690-FEF5-4D9A-874E-6311A2D8DCD4}"/>
              </a:ext>
            </a:extLst>
          </p:cNvPr>
          <p:cNvSpPr>
            <a:spLocks/>
          </p:cNvSpPr>
          <p:nvPr/>
        </p:nvSpPr>
        <p:spPr bwMode="auto">
          <a:xfrm>
            <a:off x="2990026" y="4457839"/>
            <a:ext cx="2004250" cy="1421234"/>
          </a:xfrm>
          <a:custGeom>
            <a:avLst/>
            <a:gdLst>
              <a:gd name="T0" fmla="*/ 2147483646 w 1364"/>
              <a:gd name="T1" fmla="*/ 2147483646 h 974"/>
              <a:gd name="T2" fmla="*/ 2147483646 w 1364"/>
              <a:gd name="T3" fmla="*/ 0 h 974"/>
              <a:gd name="T4" fmla="*/ 0 w 1364"/>
              <a:gd name="T5" fmla="*/ 0 h 974"/>
              <a:gd name="T6" fmla="*/ 0 w 1364"/>
              <a:gd name="T7" fmla="*/ 2147483646 h 974"/>
              <a:gd name="T8" fmla="*/ 2147483646 w 1364"/>
              <a:gd name="T9" fmla="*/ 2147483646 h 974"/>
              <a:gd name="T10" fmla="*/ 0 60000 65536"/>
              <a:gd name="T11" fmla="*/ 0 60000 65536"/>
              <a:gd name="T12" fmla="*/ 0 60000 65536"/>
              <a:gd name="T13" fmla="*/ 0 60000 65536"/>
              <a:gd name="T14" fmla="*/ 0 60000 65536"/>
              <a:gd name="T15" fmla="*/ 0 w 1364"/>
              <a:gd name="T16" fmla="*/ 0 h 974"/>
              <a:gd name="T17" fmla="*/ 1364 w 1364"/>
              <a:gd name="T18" fmla="*/ 974 h 974"/>
            </a:gdLst>
            <a:ahLst/>
            <a:cxnLst>
              <a:cxn ang="T10">
                <a:pos x="T0" y="T1"/>
              </a:cxn>
              <a:cxn ang="T11">
                <a:pos x="T2" y="T3"/>
              </a:cxn>
              <a:cxn ang="T12">
                <a:pos x="T4" y="T5"/>
              </a:cxn>
              <a:cxn ang="T13">
                <a:pos x="T6" y="T7"/>
              </a:cxn>
              <a:cxn ang="T14">
                <a:pos x="T8" y="T9"/>
              </a:cxn>
            </a:cxnLst>
            <a:rect l="T15" t="T16" r="T17" b="T18"/>
            <a:pathLst>
              <a:path w="1364" h="974">
                <a:moveTo>
                  <a:pt x="1363" y="973"/>
                </a:moveTo>
                <a:lnTo>
                  <a:pt x="1363" y="0"/>
                </a:lnTo>
                <a:lnTo>
                  <a:pt x="0" y="0"/>
                </a:lnTo>
                <a:lnTo>
                  <a:pt x="0" y="973"/>
                </a:lnTo>
                <a:lnTo>
                  <a:pt x="1363" y="973"/>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0584" name="Freeform 5">
            <a:extLst>
              <a:ext uri="{FF2B5EF4-FFF2-40B4-BE49-F238E27FC236}">
                <a16:creationId xmlns:a16="http://schemas.microsoft.com/office/drawing/2014/main" id="{C9253F69-DA6A-45F5-AC8B-BDE30248ECBD}"/>
              </a:ext>
            </a:extLst>
          </p:cNvPr>
          <p:cNvSpPr>
            <a:spLocks/>
          </p:cNvSpPr>
          <p:nvPr/>
        </p:nvSpPr>
        <p:spPr bwMode="auto">
          <a:xfrm>
            <a:off x="2990026" y="3048139"/>
            <a:ext cx="1989962" cy="1393825"/>
          </a:xfrm>
          <a:custGeom>
            <a:avLst/>
            <a:gdLst>
              <a:gd name="T0" fmla="*/ 2147483646 w 1306"/>
              <a:gd name="T1" fmla="*/ 2147483646 h 878"/>
              <a:gd name="T2" fmla="*/ 2147483646 w 1306"/>
              <a:gd name="T3" fmla="*/ 0 h 878"/>
              <a:gd name="T4" fmla="*/ 0 w 1306"/>
              <a:gd name="T5" fmla="*/ 0 h 878"/>
              <a:gd name="T6" fmla="*/ 0 w 1306"/>
              <a:gd name="T7" fmla="*/ 2147483646 h 878"/>
              <a:gd name="T8" fmla="*/ 2147483646 w 1306"/>
              <a:gd name="T9" fmla="*/ 2147483646 h 878"/>
              <a:gd name="T10" fmla="*/ 0 60000 65536"/>
              <a:gd name="T11" fmla="*/ 0 60000 65536"/>
              <a:gd name="T12" fmla="*/ 0 60000 65536"/>
              <a:gd name="T13" fmla="*/ 0 60000 65536"/>
              <a:gd name="T14" fmla="*/ 0 60000 65536"/>
              <a:gd name="T15" fmla="*/ 0 w 1306"/>
              <a:gd name="T16" fmla="*/ 0 h 878"/>
              <a:gd name="T17" fmla="*/ 1306 w 1306"/>
              <a:gd name="T18" fmla="*/ 878 h 878"/>
            </a:gdLst>
            <a:ahLst/>
            <a:cxnLst>
              <a:cxn ang="T10">
                <a:pos x="T0" y="T1"/>
              </a:cxn>
              <a:cxn ang="T11">
                <a:pos x="T2" y="T3"/>
              </a:cxn>
              <a:cxn ang="T12">
                <a:pos x="T4" y="T5"/>
              </a:cxn>
              <a:cxn ang="T13">
                <a:pos x="T6" y="T7"/>
              </a:cxn>
              <a:cxn ang="T14">
                <a:pos x="T8" y="T9"/>
              </a:cxn>
            </a:cxnLst>
            <a:rect l="T15" t="T16" r="T17" b="T18"/>
            <a:pathLst>
              <a:path w="1306" h="878">
                <a:moveTo>
                  <a:pt x="1305" y="877"/>
                </a:moveTo>
                <a:lnTo>
                  <a:pt x="1305" y="0"/>
                </a:lnTo>
                <a:lnTo>
                  <a:pt x="0" y="0"/>
                </a:lnTo>
                <a:lnTo>
                  <a:pt x="0" y="877"/>
                </a:lnTo>
                <a:lnTo>
                  <a:pt x="1305" y="877"/>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0585" name="Freeform 6">
            <a:extLst>
              <a:ext uri="{FF2B5EF4-FFF2-40B4-BE49-F238E27FC236}">
                <a16:creationId xmlns:a16="http://schemas.microsoft.com/office/drawing/2014/main" id="{CC28F6D0-8518-40F3-BF81-AE1CBAA41A84}"/>
              </a:ext>
            </a:extLst>
          </p:cNvPr>
          <p:cNvSpPr>
            <a:spLocks/>
          </p:cNvSpPr>
          <p:nvPr/>
        </p:nvSpPr>
        <p:spPr bwMode="auto">
          <a:xfrm>
            <a:off x="4979988" y="2982914"/>
            <a:ext cx="2057400" cy="1393825"/>
          </a:xfrm>
          <a:custGeom>
            <a:avLst/>
            <a:gdLst>
              <a:gd name="T0" fmla="*/ 2147483646 w 1296"/>
              <a:gd name="T1" fmla="*/ 2147483646 h 878"/>
              <a:gd name="T2" fmla="*/ 2147483646 w 1296"/>
              <a:gd name="T3" fmla="*/ 0 h 878"/>
              <a:gd name="T4" fmla="*/ 0 w 1296"/>
              <a:gd name="T5" fmla="*/ 0 h 878"/>
              <a:gd name="T6" fmla="*/ 0 w 1296"/>
              <a:gd name="T7" fmla="*/ 2147483646 h 878"/>
              <a:gd name="T8" fmla="*/ 2147483646 w 1296"/>
              <a:gd name="T9" fmla="*/ 2147483646 h 878"/>
              <a:gd name="T10" fmla="*/ 0 60000 65536"/>
              <a:gd name="T11" fmla="*/ 0 60000 65536"/>
              <a:gd name="T12" fmla="*/ 0 60000 65536"/>
              <a:gd name="T13" fmla="*/ 0 60000 65536"/>
              <a:gd name="T14" fmla="*/ 0 60000 65536"/>
              <a:gd name="T15" fmla="*/ 0 w 1296"/>
              <a:gd name="T16" fmla="*/ 0 h 878"/>
              <a:gd name="T17" fmla="*/ 1296 w 1296"/>
              <a:gd name="T18" fmla="*/ 878 h 878"/>
            </a:gdLst>
            <a:ahLst/>
            <a:cxnLst>
              <a:cxn ang="T10">
                <a:pos x="T0" y="T1"/>
              </a:cxn>
              <a:cxn ang="T11">
                <a:pos x="T2" y="T3"/>
              </a:cxn>
              <a:cxn ang="T12">
                <a:pos x="T4" y="T5"/>
              </a:cxn>
              <a:cxn ang="T13">
                <a:pos x="T6" y="T7"/>
              </a:cxn>
              <a:cxn ang="T14">
                <a:pos x="T8" y="T9"/>
              </a:cxn>
            </a:cxnLst>
            <a:rect l="T15" t="T16" r="T17" b="T18"/>
            <a:pathLst>
              <a:path w="1296" h="878">
                <a:moveTo>
                  <a:pt x="1295" y="877"/>
                </a:moveTo>
                <a:lnTo>
                  <a:pt x="1295" y="0"/>
                </a:lnTo>
                <a:lnTo>
                  <a:pt x="0" y="0"/>
                </a:lnTo>
                <a:lnTo>
                  <a:pt x="0" y="877"/>
                </a:lnTo>
                <a:lnTo>
                  <a:pt x="1295" y="877"/>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0586" name="Freeform 7">
            <a:extLst>
              <a:ext uri="{FF2B5EF4-FFF2-40B4-BE49-F238E27FC236}">
                <a16:creationId xmlns:a16="http://schemas.microsoft.com/office/drawing/2014/main" id="{290AD535-645F-4236-B29E-9B1A373595E8}"/>
              </a:ext>
            </a:extLst>
          </p:cNvPr>
          <p:cNvSpPr>
            <a:spLocks/>
          </p:cNvSpPr>
          <p:nvPr/>
        </p:nvSpPr>
        <p:spPr bwMode="auto">
          <a:xfrm>
            <a:off x="7046914" y="2982914"/>
            <a:ext cx="2058987" cy="1393825"/>
          </a:xfrm>
          <a:custGeom>
            <a:avLst/>
            <a:gdLst>
              <a:gd name="T0" fmla="*/ 2147483646 w 1297"/>
              <a:gd name="T1" fmla="*/ 2147483646 h 878"/>
              <a:gd name="T2" fmla="*/ 2147483646 w 1297"/>
              <a:gd name="T3" fmla="*/ 0 h 878"/>
              <a:gd name="T4" fmla="*/ 0 w 1297"/>
              <a:gd name="T5" fmla="*/ 0 h 878"/>
              <a:gd name="T6" fmla="*/ 0 w 1297"/>
              <a:gd name="T7" fmla="*/ 2147483646 h 878"/>
              <a:gd name="T8" fmla="*/ 2147483646 w 1297"/>
              <a:gd name="T9" fmla="*/ 2147483646 h 878"/>
              <a:gd name="T10" fmla="*/ 0 60000 65536"/>
              <a:gd name="T11" fmla="*/ 0 60000 65536"/>
              <a:gd name="T12" fmla="*/ 0 60000 65536"/>
              <a:gd name="T13" fmla="*/ 0 60000 65536"/>
              <a:gd name="T14" fmla="*/ 0 60000 65536"/>
              <a:gd name="T15" fmla="*/ 0 w 1297"/>
              <a:gd name="T16" fmla="*/ 0 h 878"/>
              <a:gd name="T17" fmla="*/ 1297 w 1297"/>
              <a:gd name="T18" fmla="*/ 878 h 878"/>
            </a:gdLst>
            <a:ahLst/>
            <a:cxnLst>
              <a:cxn ang="T10">
                <a:pos x="T0" y="T1"/>
              </a:cxn>
              <a:cxn ang="T11">
                <a:pos x="T2" y="T3"/>
              </a:cxn>
              <a:cxn ang="T12">
                <a:pos x="T4" y="T5"/>
              </a:cxn>
              <a:cxn ang="T13">
                <a:pos x="T6" y="T7"/>
              </a:cxn>
              <a:cxn ang="T14">
                <a:pos x="T8" y="T9"/>
              </a:cxn>
            </a:cxnLst>
            <a:rect l="T15" t="T16" r="T17" b="T18"/>
            <a:pathLst>
              <a:path w="1297" h="878">
                <a:moveTo>
                  <a:pt x="1296" y="877"/>
                </a:moveTo>
                <a:lnTo>
                  <a:pt x="1296" y="0"/>
                </a:lnTo>
                <a:lnTo>
                  <a:pt x="0" y="0"/>
                </a:lnTo>
                <a:lnTo>
                  <a:pt x="0" y="877"/>
                </a:lnTo>
                <a:lnTo>
                  <a:pt x="1296" y="877"/>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0587" name="Freeform 8">
            <a:extLst>
              <a:ext uri="{FF2B5EF4-FFF2-40B4-BE49-F238E27FC236}">
                <a16:creationId xmlns:a16="http://schemas.microsoft.com/office/drawing/2014/main" id="{1BAF9FA9-1F14-4B69-B97E-99459AA6C179}"/>
              </a:ext>
            </a:extLst>
          </p:cNvPr>
          <p:cNvSpPr>
            <a:spLocks/>
          </p:cNvSpPr>
          <p:nvPr/>
        </p:nvSpPr>
        <p:spPr bwMode="auto">
          <a:xfrm>
            <a:off x="7046914" y="4386264"/>
            <a:ext cx="2058987" cy="1400175"/>
          </a:xfrm>
          <a:custGeom>
            <a:avLst/>
            <a:gdLst>
              <a:gd name="T0" fmla="*/ 2147483646 w 1297"/>
              <a:gd name="T1" fmla="*/ 2147483646 h 882"/>
              <a:gd name="T2" fmla="*/ 2147483646 w 1297"/>
              <a:gd name="T3" fmla="*/ 0 h 882"/>
              <a:gd name="T4" fmla="*/ 0 w 1297"/>
              <a:gd name="T5" fmla="*/ 0 h 882"/>
              <a:gd name="T6" fmla="*/ 0 w 1297"/>
              <a:gd name="T7" fmla="*/ 2147483646 h 882"/>
              <a:gd name="T8" fmla="*/ 2147483646 w 1297"/>
              <a:gd name="T9" fmla="*/ 2147483646 h 882"/>
              <a:gd name="T10" fmla="*/ 0 60000 65536"/>
              <a:gd name="T11" fmla="*/ 0 60000 65536"/>
              <a:gd name="T12" fmla="*/ 0 60000 65536"/>
              <a:gd name="T13" fmla="*/ 0 60000 65536"/>
              <a:gd name="T14" fmla="*/ 0 60000 65536"/>
              <a:gd name="T15" fmla="*/ 0 w 1297"/>
              <a:gd name="T16" fmla="*/ 0 h 882"/>
              <a:gd name="T17" fmla="*/ 1297 w 1297"/>
              <a:gd name="T18" fmla="*/ 882 h 882"/>
            </a:gdLst>
            <a:ahLst/>
            <a:cxnLst>
              <a:cxn ang="T10">
                <a:pos x="T0" y="T1"/>
              </a:cxn>
              <a:cxn ang="T11">
                <a:pos x="T2" y="T3"/>
              </a:cxn>
              <a:cxn ang="T12">
                <a:pos x="T4" y="T5"/>
              </a:cxn>
              <a:cxn ang="T13">
                <a:pos x="T6" y="T7"/>
              </a:cxn>
              <a:cxn ang="T14">
                <a:pos x="T8" y="T9"/>
              </a:cxn>
            </a:cxnLst>
            <a:rect l="T15" t="T16" r="T17" b="T18"/>
            <a:pathLst>
              <a:path w="1297" h="882">
                <a:moveTo>
                  <a:pt x="1296" y="881"/>
                </a:moveTo>
                <a:lnTo>
                  <a:pt x="1296" y="0"/>
                </a:lnTo>
                <a:lnTo>
                  <a:pt x="0" y="0"/>
                </a:lnTo>
                <a:lnTo>
                  <a:pt x="0" y="881"/>
                </a:lnTo>
                <a:lnTo>
                  <a:pt x="1296" y="881"/>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0588" name="Freeform 9">
            <a:extLst>
              <a:ext uri="{FF2B5EF4-FFF2-40B4-BE49-F238E27FC236}">
                <a16:creationId xmlns:a16="http://schemas.microsoft.com/office/drawing/2014/main" id="{84925C97-0981-4CD5-A333-6F0CA40908A5}"/>
              </a:ext>
            </a:extLst>
          </p:cNvPr>
          <p:cNvSpPr>
            <a:spLocks/>
          </p:cNvSpPr>
          <p:nvPr/>
        </p:nvSpPr>
        <p:spPr bwMode="auto">
          <a:xfrm>
            <a:off x="4979988" y="4386264"/>
            <a:ext cx="2057400" cy="1400175"/>
          </a:xfrm>
          <a:custGeom>
            <a:avLst/>
            <a:gdLst>
              <a:gd name="T0" fmla="*/ 2147483646 w 1296"/>
              <a:gd name="T1" fmla="*/ 2147483646 h 882"/>
              <a:gd name="T2" fmla="*/ 2147483646 w 1296"/>
              <a:gd name="T3" fmla="*/ 0 h 882"/>
              <a:gd name="T4" fmla="*/ 0 w 1296"/>
              <a:gd name="T5" fmla="*/ 0 h 882"/>
              <a:gd name="T6" fmla="*/ 0 w 1296"/>
              <a:gd name="T7" fmla="*/ 2147483646 h 882"/>
              <a:gd name="T8" fmla="*/ 2147483646 w 1296"/>
              <a:gd name="T9" fmla="*/ 2147483646 h 882"/>
              <a:gd name="T10" fmla="*/ 0 60000 65536"/>
              <a:gd name="T11" fmla="*/ 0 60000 65536"/>
              <a:gd name="T12" fmla="*/ 0 60000 65536"/>
              <a:gd name="T13" fmla="*/ 0 60000 65536"/>
              <a:gd name="T14" fmla="*/ 0 60000 65536"/>
              <a:gd name="T15" fmla="*/ 0 w 1296"/>
              <a:gd name="T16" fmla="*/ 0 h 882"/>
              <a:gd name="T17" fmla="*/ 1296 w 1296"/>
              <a:gd name="T18" fmla="*/ 882 h 882"/>
            </a:gdLst>
            <a:ahLst/>
            <a:cxnLst>
              <a:cxn ang="T10">
                <a:pos x="T0" y="T1"/>
              </a:cxn>
              <a:cxn ang="T11">
                <a:pos x="T2" y="T3"/>
              </a:cxn>
              <a:cxn ang="T12">
                <a:pos x="T4" y="T5"/>
              </a:cxn>
              <a:cxn ang="T13">
                <a:pos x="T6" y="T7"/>
              </a:cxn>
              <a:cxn ang="T14">
                <a:pos x="T8" y="T9"/>
              </a:cxn>
            </a:cxnLst>
            <a:rect l="T15" t="T16" r="T17" b="T18"/>
            <a:pathLst>
              <a:path w="1296" h="882">
                <a:moveTo>
                  <a:pt x="1295" y="881"/>
                </a:moveTo>
                <a:lnTo>
                  <a:pt x="1295" y="0"/>
                </a:lnTo>
                <a:lnTo>
                  <a:pt x="0" y="0"/>
                </a:lnTo>
                <a:lnTo>
                  <a:pt x="0" y="881"/>
                </a:lnTo>
                <a:lnTo>
                  <a:pt x="1295" y="881"/>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0589" name="Freeform 10">
            <a:extLst>
              <a:ext uri="{FF2B5EF4-FFF2-40B4-BE49-F238E27FC236}">
                <a16:creationId xmlns:a16="http://schemas.microsoft.com/office/drawing/2014/main" id="{A9A781B7-FAD2-462B-B6ED-7E0AE786FECA}"/>
              </a:ext>
            </a:extLst>
          </p:cNvPr>
          <p:cNvSpPr>
            <a:spLocks/>
          </p:cNvSpPr>
          <p:nvPr/>
        </p:nvSpPr>
        <p:spPr bwMode="auto">
          <a:xfrm>
            <a:off x="2992439" y="1587500"/>
            <a:ext cx="2003425" cy="1397000"/>
          </a:xfrm>
          <a:custGeom>
            <a:avLst/>
            <a:gdLst>
              <a:gd name="T0" fmla="*/ 2147483646 w 1262"/>
              <a:gd name="T1" fmla="*/ 2147483646 h 880"/>
              <a:gd name="T2" fmla="*/ 2147483646 w 1262"/>
              <a:gd name="T3" fmla="*/ 0 h 880"/>
              <a:gd name="T4" fmla="*/ 0 w 1262"/>
              <a:gd name="T5" fmla="*/ 0 h 880"/>
              <a:gd name="T6" fmla="*/ 0 w 1262"/>
              <a:gd name="T7" fmla="*/ 2147483646 h 880"/>
              <a:gd name="T8" fmla="*/ 2147483646 w 1262"/>
              <a:gd name="T9" fmla="*/ 2147483646 h 880"/>
              <a:gd name="T10" fmla="*/ 0 60000 65536"/>
              <a:gd name="T11" fmla="*/ 0 60000 65536"/>
              <a:gd name="T12" fmla="*/ 0 60000 65536"/>
              <a:gd name="T13" fmla="*/ 0 60000 65536"/>
              <a:gd name="T14" fmla="*/ 0 60000 65536"/>
              <a:gd name="T15" fmla="*/ 0 w 1262"/>
              <a:gd name="T16" fmla="*/ 0 h 880"/>
              <a:gd name="T17" fmla="*/ 1262 w 1262"/>
              <a:gd name="T18" fmla="*/ 880 h 880"/>
            </a:gdLst>
            <a:ahLst/>
            <a:cxnLst>
              <a:cxn ang="T10">
                <a:pos x="T0" y="T1"/>
              </a:cxn>
              <a:cxn ang="T11">
                <a:pos x="T2" y="T3"/>
              </a:cxn>
              <a:cxn ang="T12">
                <a:pos x="T4" y="T5"/>
              </a:cxn>
              <a:cxn ang="T13">
                <a:pos x="T6" y="T7"/>
              </a:cxn>
              <a:cxn ang="T14">
                <a:pos x="T8" y="T9"/>
              </a:cxn>
            </a:cxnLst>
            <a:rect l="T15" t="T16" r="T17" b="T18"/>
            <a:pathLst>
              <a:path w="1262" h="880">
                <a:moveTo>
                  <a:pt x="1261" y="879"/>
                </a:moveTo>
                <a:lnTo>
                  <a:pt x="1261" y="0"/>
                </a:lnTo>
                <a:lnTo>
                  <a:pt x="0" y="0"/>
                </a:lnTo>
                <a:lnTo>
                  <a:pt x="0" y="879"/>
                </a:lnTo>
                <a:lnTo>
                  <a:pt x="1261" y="879"/>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0590" name="Freeform 11">
            <a:extLst>
              <a:ext uri="{FF2B5EF4-FFF2-40B4-BE49-F238E27FC236}">
                <a16:creationId xmlns:a16="http://schemas.microsoft.com/office/drawing/2014/main" id="{89D36796-75DE-434F-8CCE-32C16BDD0232}"/>
              </a:ext>
            </a:extLst>
          </p:cNvPr>
          <p:cNvSpPr>
            <a:spLocks/>
          </p:cNvSpPr>
          <p:nvPr/>
        </p:nvSpPr>
        <p:spPr bwMode="auto">
          <a:xfrm>
            <a:off x="7046914" y="1640025"/>
            <a:ext cx="2058987" cy="1397000"/>
          </a:xfrm>
          <a:custGeom>
            <a:avLst/>
            <a:gdLst>
              <a:gd name="T0" fmla="*/ 2147483646 w 1297"/>
              <a:gd name="T1" fmla="*/ 2147483646 h 880"/>
              <a:gd name="T2" fmla="*/ 2147483646 w 1297"/>
              <a:gd name="T3" fmla="*/ 0 h 880"/>
              <a:gd name="T4" fmla="*/ 0 w 1297"/>
              <a:gd name="T5" fmla="*/ 0 h 880"/>
              <a:gd name="T6" fmla="*/ 0 w 1297"/>
              <a:gd name="T7" fmla="*/ 2147483646 h 880"/>
              <a:gd name="T8" fmla="*/ 2147483646 w 1297"/>
              <a:gd name="T9" fmla="*/ 2147483646 h 880"/>
              <a:gd name="T10" fmla="*/ 0 60000 65536"/>
              <a:gd name="T11" fmla="*/ 0 60000 65536"/>
              <a:gd name="T12" fmla="*/ 0 60000 65536"/>
              <a:gd name="T13" fmla="*/ 0 60000 65536"/>
              <a:gd name="T14" fmla="*/ 0 60000 65536"/>
              <a:gd name="T15" fmla="*/ 0 w 1297"/>
              <a:gd name="T16" fmla="*/ 0 h 880"/>
              <a:gd name="T17" fmla="*/ 1297 w 1297"/>
              <a:gd name="T18" fmla="*/ 880 h 880"/>
            </a:gdLst>
            <a:ahLst/>
            <a:cxnLst>
              <a:cxn ang="T10">
                <a:pos x="T0" y="T1"/>
              </a:cxn>
              <a:cxn ang="T11">
                <a:pos x="T2" y="T3"/>
              </a:cxn>
              <a:cxn ang="T12">
                <a:pos x="T4" y="T5"/>
              </a:cxn>
              <a:cxn ang="T13">
                <a:pos x="T6" y="T7"/>
              </a:cxn>
              <a:cxn ang="T14">
                <a:pos x="T8" y="T9"/>
              </a:cxn>
            </a:cxnLst>
            <a:rect l="T15" t="T16" r="T17" b="T18"/>
            <a:pathLst>
              <a:path w="1297" h="880">
                <a:moveTo>
                  <a:pt x="1296" y="879"/>
                </a:moveTo>
                <a:lnTo>
                  <a:pt x="1296" y="0"/>
                </a:lnTo>
                <a:lnTo>
                  <a:pt x="0" y="0"/>
                </a:lnTo>
                <a:lnTo>
                  <a:pt x="0" y="879"/>
                </a:lnTo>
                <a:lnTo>
                  <a:pt x="1296" y="879"/>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0591" name="Line 12">
            <a:extLst>
              <a:ext uri="{FF2B5EF4-FFF2-40B4-BE49-F238E27FC236}">
                <a16:creationId xmlns:a16="http://schemas.microsoft.com/office/drawing/2014/main" id="{0A587402-689D-45BC-8D11-183D66C17D0C}"/>
              </a:ext>
            </a:extLst>
          </p:cNvPr>
          <p:cNvSpPr>
            <a:spLocks noChangeShapeType="1"/>
          </p:cNvSpPr>
          <p:nvPr/>
        </p:nvSpPr>
        <p:spPr bwMode="auto">
          <a:xfrm>
            <a:off x="2973389" y="1581150"/>
            <a:ext cx="2014537" cy="14097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0592" name="Rectangle 13">
            <a:extLst>
              <a:ext uri="{FF2B5EF4-FFF2-40B4-BE49-F238E27FC236}">
                <a16:creationId xmlns:a16="http://schemas.microsoft.com/office/drawing/2014/main" id="{EF7424C4-7EC0-488D-951C-4E21F32BE313}"/>
              </a:ext>
            </a:extLst>
          </p:cNvPr>
          <p:cNvSpPr>
            <a:spLocks noChangeArrowheads="1"/>
          </p:cNvSpPr>
          <p:nvPr/>
        </p:nvSpPr>
        <p:spPr bwMode="auto">
          <a:xfrm>
            <a:off x="5046663" y="3157539"/>
            <a:ext cx="1080424"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SO Strategies</a:t>
            </a:r>
          </a:p>
        </p:txBody>
      </p:sp>
      <p:sp>
        <p:nvSpPr>
          <p:cNvPr id="280593" name="Rectangle 14">
            <a:extLst>
              <a:ext uri="{FF2B5EF4-FFF2-40B4-BE49-F238E27FC236}">
                <a16:creationId xmlns:a16="http://schemas.microsoft.com/office/drawing/2014/main" id="{9D4C9EFF-3EC2-47F5-8B65-B78B596E8934}"/>
              </a:ext>
            </a:extLst>
          </p:cNvPr>
          <p:cNvSpPr>
            <a:spLocks noChangeArrowheads="1"/>
          </p:cNvSpPr>
          <p:nvPr/>
        </p:nvSpPr>
        <p:spPr bwMode="auto">
          <a:xfrm>
            <a:off x="6000750" y="3157539"/>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594" name="Rectangle 15">
            <a:extLst>
              <a:ext uri="{FF2B5EF4-FFF2-40B4-BE49-F238E27FC236}">
                <a16:creationId xmlns:a16="http://schemas.microsoft.com/office/drawing/2014/main" id="{9F464067-9E4B-455C-8FF5-F5FD110DDD6A}"/>
              </a:ext>
            </a:extLst>
          </p:cNvPr>
          <p:cNvSpPr>
            <a:spLocks noChangeArrowheads="1"/>
          </p:cNvSpPr>
          <p:nvPr/>
        </p:nvSpPr>
        <p:spPr bwMode="auto">
          <a:xfrm>
            <a:off x="5046663" y="3306764"/>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595" name="Rectangle 16">
            <a:extLst>
              <a:ext uri="{FF2B5EF4-FFF2-40B4-BE49-F238E27FC236}">
                <a16:creationId xmlns:a16="http://schemas.microsoft.com/office/drawing/2014/main" id="{202C040A-CDD3-48AD-A152-E01813A57EEC}"/>
              </a:ext>
            </a:extLst>
          </p:cNvPr>
          <p:cNvSpPr>
            <a:spLocks noChangeArrowheads="1"/>
          </p:cNvSpPr>
          <p:nvPr/>
        </p:nvSpPr>
        <p:spPr bwMode="auto">
          <a:xfrm>
            <a:off x="5046664" y="3454401"/>
            <a:ext cx="1670329"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dirty="0">
                <a:solidFill>
                  <a:srgbClr val="000000"/>
                </a:solidFill>
                <a:latin typeface="Times New Roman" panose="02020603050405020304" pitchFamily="18" charset="0"/>
                <a:cs typeface="Times New Roman" panose="02020603050405020304" pitchFamily="18" charset="0"/>
              </a:rPr>
              <a:t>Generate strategies here</a:t>
            </a:r>
          </a:p>
        </p:txBody>
      </p:sp>
      <p:sp>
        <p:nvSpPr>
          <p:cNvPr id="280596" name="Rectangle 17">
            <a:extLst>
              <a:ext uri="{FF2B5EF4-FFF2-40B4-BE49-F238E27FC236}">
                <a16:creationId xmlns:a16="http://schemas.microsoft.com/office/drawing/2014/main" id="{6AB0D247-505A-455B-99ED-3B9DE78C6B56}"/>
              </a:ext>
            </a:extLst>
          </p:cNvPr>
          <p:cNvSpPr>
            <a:spLocks noChangeArrowheads="1"/>
          </p:cNvSpPr>
          <p:nvPr/>
        </p:nvSpPr>
        <p:spPr bwMode="auto">
          <a:xfrm>
            <a:off x="6738938" y="345440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597" name="Rectangle 18">
            <a:extLst>
              <a:ext uri="{FF2B5EF4-FFF2-40B4-BE49-F238E27FC236}">
                <a16:creationId xmlns:a16="http://schemas.microsoft.com/office/drawing/2014/main" id="{4E469CD7-981E-4B03-B4F9-B3FB06C31AF2}"/>
              </a:ext>
            </a:extLst>
          </p:cNvPr>
          <p:cNvSpPr>
            <a:spLocks noChangeArrowheads="1"/>
          </p:cNvSpPr>
          <p:nvPr/>
        </p:nvSpPr>
        <p:spPr bwMode="auto">
          <a:xfrm>
            <a:off x="5046664" y="3603626"/>
            <a:ext cx="1712007"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that use strengths to take</a:t>
            </a:r>
          </a:p>
        </p:txBody>
      </p:sp>
      <p:sp>
        <p:nvSpPr>
          <p:cNvPr id="280598" name="Rectangle 19">
            <a:extLst>
              <a:ext uri="{FF2B5EF4-FFF2-40B4-BE49-F238E27FC236}">
                <a16:creationId xmlns:a16="http://schemas.microsoft.com/office/drawing/2014/main" id="{A8BF4327-6069-4189-B7DD-215C60C69E6A}"/>
              </a:ext>
            </a:extLst>
          </p:cNvPr>
          <p:cNvSpPr>
            <a:spLocks noChangeArrowheads="1"/>
          </p:cNvSpPr>
          <p:nvPr/>
        </p:nvSpPr>
        <p:spPr bwMode="auto">
          <a:xfrm>
            <a:off x="6769100" y="3603626"/>
            <a:ext cx="27251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599" name="Rectangle 20">
            <a:extLst>
              <a:ext uri="{FF2B5EF4-FFF2-40B4-BE49-F238E27FC236}">
                <a16:creationId xmlns:a16="http://schemas.microsoft.com/office/drawing/2014/main" id="{D23BB7CA-32D6-4300-886F-1DCDA2DA0EA7}"/>
              </a:ext>
            </a:extLst>
          </p:cNvPr>
          <p:cNvSpPr>
            <a:spLocks noChangeArrowheads="1"/>
          </p:cNvSpPr>
          <p:nvPr/>
        </p:nvSpPr>
        <p:spPr bwMode="auto">
          <a:xfrm>
            <a:off x="5046664" y="3749676"/>
            <a:ext cx="1832233"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advantage of opportunities</a:t>
            </a:r>
          </a:p>
        </p:txBody>
      </p:sp>
      <p:sp>
        <p:nvSpPr>
          <p:cNvPr id="280600" name="Rectangle 21">
            <a:extLst>
              <a:ext uri="{FF2B5EF4-FFF2-40B4-BE49-F238E27FC236}">
                <a16:creationId xmlns:a16="http://schemas.microsoft.com/office/drawing/2014/main" id="{76080FFA-473F-48C9-A3E0-77F590A0F61F}"/>
              </a:ext>
            </a:extLst>
          </p:cNvPr>
          <p:cNvSpPr>
            <a:spLocks noChangeArrowheads="1"/>
          </p:cNvSpPr>
          <p:nvPr/>
        </p:nvSpPr>
        <p:spPr bwMode="auto">
          <a:xfrm>
            <a:off x="6851650" y="3749676"/>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01" name="Rectangle 22">
            <a:extLst>
              <a:ext uri="{FF2B5EF4-FFF2-40B4-BE49-F238E27FC236}">
                <a16:creationId xmlns:a16="http://schemas.microsoft.com/office/drawing/2014/main" id="{0FC10C66-AD59-4F96-B039-5E76D234801B}"/>
              </a:ext>
            </a:extLst>
          </p:cNvPr>
          <p:cNvSpPr>
            <a:spLocks noChangeArrowheads="1"/>
          </p:cNvSpPr>
          <p:nvPr/>
        </p:nvSpPr>
        <p:spPr bwMode="auto">
          <a:xfrm>
            <a:off x="5046663" y="4565651"/>
            <a:ext cx="1060034"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ST Strategies</a:t>
            </a:r>
          </a:p>
        </p:txBody>
      </p:sp>
      <p:sp>
        <p:nvSpPr>
          <p:cNvPr id="280602" name="Rectangle 23">
            <a:extLst>
              <a:ext uri="{FF2B5EF4-FFF2-40B4-BE49-F238E27FC236}">
                <a16:creationId xmlns:a16="http://schemas.microsoft.com/office/drawing/2014/main" id="{FFD9F353-22F9-4335-BAFC-9FE808623467}"/>
              </a:ext>
            </a:extLst>
          </p:cNvPr>
          <p:cNvSpPr>
            <a:spLocks noChangeArrowheads="1"/>
          </p:cNvSpPr>
          <p:nvPr/>
        </p:nvSpPr>
        <p:spPr bwMode="auto">
          <a:xfrm>
            <a:off x="5976938" y="4565651"/>
            <a:ext cx="27251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03" name="Rectangle 24">
            <a:extLst>
              <a:ext uri="{FF2B5EF4-FFF2-40B4-BE49-F238E27FC236}">
                <a16:creationId xmlns:a16="http://schemas.microsoft.com/office/drawing/2014/main" id="{1D04B2C1-4C58-4F5B-A028-05BF6C07C8F7}"/>
              </a:ext>
            </a:extLst>
          </p:cNvPr>
          <p:cNvSpPr>
            <a:spLocks noChangeArrowheads="1"/>
          </p:cNvSpPr>
          <p:nvPr/>
        </p:nvSpPr>
        <p:spPr bwMode="auto">
          <a:xfrm>
            <a:off x="5046663" y="4716464"/>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04" name="Rectangle 25">
            <a:extLst>
              <a:ext uri="{FF2B5EF4-FFF2-40B4-BE49-F238E27FC236}">
                <a16:creationId xmlns:a16="http://schemas.microsoft.com/office/drawing/2014/main" id="{4CCBA6BF-5507-474D-8FF1-D88D0EFF7376}"/>
              </a:ext>
            </a:extLst>
          </p:cNvPr>
          <p:cNvSpPr>
            <a:spLocks noChangeArrowheads="1"/>
          </p:cNvSpPr>
          <p:nvPr/>
        </p:nvSpPr>
        <p:spPr bwMode="auto">
          <a:xfrm>
            <a:off x="5046664" y="4860926"/>
            <a:ext cx="1670329"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Generate strategies here</a:t>
            </a:r>
          </a:p>
        </p:txBody>
      </p:sp>
      <p:sp>
        <p:nvSpPr>
          <p:cNvPr id="280605" name="Rectangle 26">
            <a:extLst>
              <a:ext uri="{FF2B5EF4-FFF2-40B4-BE49-F238E27FC236}">
                <a16:creationId xmlns:a16="http://schemas.microsoft.com/office/drawing/2014/main" id="{05D0D236-D2A3-4FA8-8336-F3352C352720}"/>
              </a:ext>
            </a:extLst>
          </p:cNvPr>
          <p:cNvSpPr>
            <a:spLocks noChangeArrowheads="1"/>
          </p:cNvSpPr>
          <p:nvPr/>
        </p:nvSpPr>
        <p:spPr bwMode="auto">
          <a:xfrm>
            <a:off x="6738938" y="4860926"/>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06" name="Rectangle 27">
            <a:extLst>
              <a:ext uri="{FF2B5EF4-FFF2-40B4-BE49-F238E27FC236}">
                <a16:creationId xmlns:a16="http://schemas.microsoft.com/office/drawing/2014/main" id="{24BFD906-9DA1-49E3-8F8A-A86C2B0986A2}"/>
              </a:ext>
            </a:extLst>
          </p:cNvPr>
          <p:cNvSpPr>
            <a:spLocks noChangeArrowheads="1"/>
          </p:cNvSpPr>
          <p:nvPr/>
        </p:nvSpPr>
        <p:spPr bwMode="auto">
          <a:xfrm>
            <a:off x="5046663" y="5006976"/>
            <a:ext cx="1415452"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that use strengths to</a:t>
            </a:r>
          </a:p>
        </p:txBody>
      </p:sp>
      <p:sp>
        <p:nvSpPr>
          <p:cNvPr id="280607" name="Rectangle 28">
            <a:extLst>
              <a:ext uri="{FF2B5EF4-FFF2-40B4-BE49-F238E27FC236}">
                <a16:creationId xmlns:a16="http://schemas.microsoft.com/office/drawing/2014/main" id="{1DAE6A19-FEF9-44DA-98E5-0FEB8403E515}"/>
              </a:ext>
            </a:extLst>
          </p:cNvPr>
          <p:cNvSpPr>
            <a:spLocks noChangeArrowheads="1"/>
          </p:cNvSpPr>
          <p:nvPr/>
        </p:nvSpPr>
        <p:spPr bwMode="auto">
          <a:xfrm>
            <a:off x="6434138" y="5006976"/>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08" name="Rectangle 29">
            <a:extLst>
              <a:ext uri="{FF2B5EF4-FFF2-40B4-BE49-F238E27FC236}">
                <a16:creationId xmlns:a16="http://schemas.microsoft.com/office/drawing/2014/main" id="{68156EB6-CC07-4276-A9B3-9AF802C65317}"/>
              </a:ext>
            </a:extLst>
          </p:cNvPr>
          <p:cNvSpPr>
            <a:spLocks noChangeArrowheads="1"/>
          </p:cNvSpPr>
          <p:nvPr/>
        </p:nvSpPr>
        <p:spPr bwMode="auto">
          <a:xfrm>
            <a:off x="5046663" y="5156201"/>
            <a:ext cx="979435"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avoid threats</a:t>
            </a:r>
          </a:p>
        </p:txBody>
      </p:sp>
      <p:sp>
        <p:nvSpPr>
          <p:cNvPr id="280609" name="Rectangle 30">
            <a:extLst>
              <a:ext uri="{FF2B5EF4-FFF2-40B4-BE49-F238E27FC236}">
                <a16:creationId xmlns:a16="http://schemas.microsoft.com/office/drawing/2014/main" id="{62203D73-D792-48E8-8202-27D58649E3B1}"/>
              </a:ext>
            </a:extLst>
          </p:cNvPr>
          <p:cNvSpPr>
            <a:spLocks noChangeArrowheads="1"/>
          </p:cNvSpPr>
          <p:nvPr/>
        </p:nvSpPr>
        <p:spPr bwMode="auto">
          <a:xfrm>
            <a:off x="7115175" y="3160714"/>
            <a:ext cx="1149354"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WO Strategies</a:t>
            </a:r>
          </a:p>
        </p:txBody>
      </p:sp>
      <p:sp>
        <p:nvSpPr>
          <p:cNvPr id="280610" name="Rectangle 31">
            <a:extLst>
              <a:ext uri="{FF2B5EF4-FFF2-40B4-BE49-F238E27FC236}">
                <a16:creationId xmlns:a16="http://schemas.microsoft.com/office/drawing/2014/main" id="{75EF3A60-B642-4DA1-A56E-B9CBB6659E74}"/>
              </a:ext>
            </a:extLst>
          </p:cNvPr>
          <p:cNvSpPr>
            <a:spLocks noChangeArrowheads="1"/>
          </p:cNvSpPr>
          <p:nvPr/>
        </p:nvSpPr>
        <p:spPr bwMode="auto">
          <a:xfrm>
            <a:off x="8110538" y="3160714"/>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11" name="Rectangle 32">
            <a:extLst>
              <a:ext uri="{FF2B5EF4-FFF2-40B4-BE49-F238E27FC236}">
                <a16:creationId xmlns:a16="http://schemas.microsoft.com/office/drawing/2014/main" id="{0E72650D-0A5D-4650-B25C-14A7B02652D7}"/>
              </a:ext>
            </a:extLst>
          </p:cNvPr>
          <p:cNvSpPr>
            <a:spLocks noChangeArrowheads="1"/>
          </p:cNvSpPr>
          <p:nvPr/>
        </p:nvSpPr>
        <p:spPr bwMode="auto">
          <a:xfrm>
            <a:off x="7115175" y="3306764"/>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12" name="Rectangle 33">
            <a:extLst>
              <a:ext uri="{FF2B5EF4-FFF2-40B4-BE49-F238E27FC236}">
                <a16:creationId xmlns:a16="http://schemas.microsoft.com/office/drawing/2014/main" id="{74673D7A-D0E3-4391-9C18-572EB6714A12}"/>
              </a:ext>
            </a:extLst>
          </p:cNvPr>
          <p:cNvSpPr>
            <a:spLocks noChangeArrowheads="1"/>
          </p:cNvSpPr>
          <p:nvPr/>
        </p:nvSpPr>
        <p:spPr bwMode="auto">
          <a:xfrm>
            <a:off x="7115176" y="3455989"/>
            <a:ext cx="1670329"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Generate strategies here</a:t>
            </a:r>
          </a:p>
        </p:txBody>
      </p:sp>
      <p:sp>
        <p:nvSpPr>
          <p:cNvPr id="280613" name="Rectangle 34">
            <a:extLst>
              <a:ext uri="{FF2B5EF4-FFF2-40B4-BE49-F238E27FC236}">
                <a16:creationId xmlns:a16="http://schemas.microsoft.com/office/drawing/2014/main" id="{52D68585-BC92-44F0-81F1-F44228F6273E}"/>
              </a:ext>
            </a:extLst>
          </p:cNvPr>
          <p:cNvSpPr>
            <a:spLocks noChangeArrowheads="1"/>
          </p:cNvSpPr>
          <p:nvPr/>
        </p:nvSpPr>
        <p:spPr bwMode="auto">
          <a:xfrm>
            <a:off x="8805863" y="3455989"/>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14" name="Rectangle 35">
            <a:extLst>
              <a:ext uri="{FF2B5EF4-FFF2-40B4-BE49-F238E27FC236}">
                <a16:creationId xmlns:a16="http://schemas.microsoft.com/office/drawing/2014/main" id="{E09F377A-D0A0-4FB5-BC85-839560381A59}"/>
              </a:ext>
            </a:extLst>
          </p:cNvPr>
          <p:cNvSpPr>
            <a:spLocks noChangeArrowheads="1"/>
          </p:cNvSpPr>
          <p:nvPr/>
        </p:nvSpPr>
        <p:spPr bwMode="auto">
          <a:xfrm>
            <a:off x="7115176" y="3603626"/>
            <a:ext cx="154689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that take advantage of</a:t>
            </a:r>
          </a:p>
        </p:txBody>
      </p:sp>
      <p:sp>
        <p:nvSpPr>
          <p:cNvPr id="280615" name="Rectangle 36">
            <a:extLst>
              <a:ext uri="{FF2B5EF4-FFF2-40B4-BE49-F238E27FC236}">
                <a16:creationId xmlns:a16="http://schemas.microsoft.com/office/drawing/2014/main" id="{0CD5D4A1-1CDC-48A9-A926-C4B8FDCEECB8}"/>
              </a:ext>
            </a:extLst>
          </p:cNvPr>
          <p:cNvSpPr>
            <a:spLocks noChangeArrowheads="1"/>
          </p:cNvSpPr>
          <p:nvPr/>
        </p:nvSpPr>
        <p:spPr bwMode="auto">
          <a:xfrm>
            <a:off x="8631238" y="3603626"/>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16" name="Rectangle 37">
            <a:extLst>
              <a:ext uri="{FF2B5EF4-FFF2-40B4-BE49-F238E27FC236}">
                <a16:creationId xmlns:a16="http://schemas.microsoft.com/office/drawing/2014/main" id="{988D9A26-EBD0-48BD-AFD5-C381FF604739}"/>
              </a:ext>
            </a:extLst>
          </p:cNvPr>
          <p:cNvSpPr>
            <a:spLocks noChangeArrowheads="1"/>
          </p:cNvSpPr>
          <p:nvPr/>
        </p:nvSpPr>
        <p:spPr bwMode="auto">
          <a:xfrm>
            <a:off x="7115175" y="3749676"/>
            <a:ext cx="1192634"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opportunities by</a:t>
            </a:r>
          </a:p>
        </p:txBody>
      </p:sp>
      <p:sp>
        <p:nvSpPr>
          <p:cNvPr id="280617" name="Rectangle 38">
            <a:extLst>
              <a:ext uri="{FF2B5EF4-FFF2-40B4-BE49-F238E27FC236}">
                <a16:creationId xmlns:a16="http://schemas.microsoft.com/office/drawing/2014/main" id="{D41B57A1-174D-41B5-90F6-189B0125BB30}"/>
              </a:ext>
            </a:extLst>
          </p:cNvPr>
          <p:cNvSpPr>
            <a:spLocks noChangeArrowheads="1"/>
          </p:cNvSpPr>
          <p:nvPr/>
        </p:nvSpPr>
        <p:spPr bwMode="auto">
          <a:xfrm>
            <a:off x="8193088" y="3749676"/>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18" name="Rectangle 39">
            <a:extLst>
              <a:ext uri="{FF2B5EF4-FFF2-40B4-BE49-F238E27FC236}">
                <a16:creationId xmlns:a16="http://schemas.microsoft.com/office/drawing/2014/main" id="{D12D6B98-3CC0-490C-8000-2A40180C8BD8}"/>
              </a:ext>
            </a:extLst>
          </p:cNvPr>
          <p:cNvSpPr>
            <a:spLocks noChangeArrowheads="1"/>
          </p:cNvSpPr>
          <p:nvPr/>
        </p:nvSpPr>
        <p:spPr bwMode="auto">
          <a:xfrm>
            <a:off x="7115176" y="3898901"/>
            <a:ext cx="1679947"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overcoming weaknesses</a:t>
            </a:r>
          </a:p>
        </p:txBody>
      </p:sp>
      <p:sp>
        <p:nvSpPr>
          <p:cNvPr id="280619" name="Rectangle 40">
            <a:extLst>
              <a:ext uri="{FF2B5EF4-FFF2-40B4-BE49-F238E27FC236}">
                <a16:creationId xmlns:a16="http://schemas.microsoft.com/office/drawing/2014/main" id="{71DEC717-9BBB-4623-AE03-AB323588B323}"/>
              </a:ext>
            </a:extLst>
          </p:cNvPr>
          <p:cNvSpPr>
            <a:spLocks noChangeArrowheads="1"/>
          </p:cNvSpPr>
          <p:nvPr/>
        </p:nvSpPr>
        <p:spPr bwMode="auto">
          <a:xfrm>
            <a:off x="7115175" y="4565651"/>
            <a:ext cx="1128963"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WT Strategies</a:t>
            </a:r>
          </a:p>
        </p:txBody>
      </p:sp>
      <p:sp>
        <p:nvSpPr>
          <p:cNvPr id="280620" name="Rectangle 41">
            <a:extLst>
              <a:ext uri="{FF2B5EF4-FFF2-40B4-BE49-F238E27FC236}">
                <a16:creationId xmlns:a16="http://schemas.microsoft.com/office/drawing/2014/main" id="{90A0464B-351D-4F42-9495-F1A0C98193D7}"/>
              </a:ext>
            </a:extLst>
          </p:cNvPr>
          <p:cNvSpPr>
            <a:spLocks noChangeArrowheads="1"/>
          </p:cNvSpPr>
          <p:nvPr/>
        </p:nvSpPr>
        <p:spPr bwMode="auto">
          <a:xfrm>
            <a:off x="8086725" y="456565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21" name="Rectangle 42">
            <a:extLst>
              <a:ext uri="{FF2B5EF4-FFF2-40B4-BE49-F238E27FC236}">
                <a16:creationId xmlns:a16="http://schemas.microsoft.com/office/drawing/2014/main" id="{97BB2276-15BB-432E-8844-19064BCD7340}"/>
              </a:ext>
            </a:extLst>
          </p:cNvPr>
          <p:cNvSpPr>
            <a:spLocks noChangeArrowheads="1"/>
          </p:cNvSpPr>
          <p:nvPr/>
        </p:nvSpPr>
        <p:spPr bwMode="auto">
          <a:xfrm>
            <a:off x="7115175" y="4716464"/>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22" name="Rectangle 43">
            <a:extLst>
              <a:ext uri="{FF2B5EF4-FFF2-40B4-BE49-F238E27FC236}">
                <a16:creationId xmlns:a16="http://schemas.microsoft.com/office/drawing/2014/main" id="{87FA3DB6-7455-42EB-9275-F727B2685ABC}"/>
              </a:ext>
            </a:extLst>
          </p:cNvPr>
          <p:cNvSpPr>
            <a:spLocks noChangeArrowheads="1"/>
          </p:cNvSpPr>
          <p:nvPr/>
        </p:nvSpPr>
        <p:spPr bwMode="auto">
          <a:xfrm>
            <a:off x="7115176" y="4860926"/>
            <a:ext cx="1670329"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Generate strategies here</a:t>
            </a:r>
          </a:p>
        </p:txBody>
      </p:sp>
      <p:sp>
        <p:nvSpPr>
          <p:cNvPr id="280623" name="Rectangle 44">
            <a:extLst>
              <a:ext uri="{FF2B5EF4-FFF2-40B4-BE49-F238E27FC236}">
                <a16:creationId xmlns:a16="http://schemas.microsoft.com/office/drawing/2014/main" id="{FD84B5AC-D7A6-4E8C-BAA0-845D98905BDD}"/>
              </a:ext>
            </a:extLst>
          </p:cNvPr>
          <p:cNvSpPr>
            <a:spLocks noChangeArrowheads="1"/>
          </p:cNvSpPr>
          <p:nvPr/>
        </p:nvSpPr>
        <p:spPr bwMode="auto">
          <a:xfrm>
            <a:off x="8805863" y="4860926"/>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24" name="Rectangle 45">
            <a:extLst>
              <a:ext uri="{FF2B5EF4-FFF2-40B4-BE49-F238E27FC236}">
                <a16:creationId xmlns:a16="http://schemas.microsoft.com/office/drawing/2014/main" id="{CE2E97F0-DBB2-41D7-858B-77C97E90E253}"/>
              </a:ext>
            </a:extLst>
          </p:cNvPr>
          <p:cNvSpPr>
            <a:spLocks noChangeArrowheads="1"/>
          </p:cNvSpPr>
          <p:nvPr/>
        </p:nvSpPr>
        <p:spPr bwMode="auto">
          <a:xfrm>
            <a:off x="7115176" y="5006976"/>
            <a:ext cx="1798569"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that minimize weaknesses</a:t>
            </a:r>
          </a:p>
        </p:txBody>
      </p:sp>
      <p:sp>
        <p:nvSpPr>
          <p:cNvPr id="280625" name="Rectangle 46">
            <a:extLst>
              <a:ext uri="{FF2B5EF4-FFF2-40B4-BE49-F238E27FC236}">
                <a16:creationId xmlns:a16="http://schemas.microsoft.com/office/drawing/2014/main" id="{5F4767C8-CDF5-4DD4-984F-C64B309DC2AB}"/>
              </a:ext>
            </a:extLst>
          </p:cNvPr>
          <p:cNvSpPr>
            <a:spLocks noChangeArrowheads="1"/>
          </p:cNvSpPr>
          <p:nvPr/>
        </p:nvSpPr>
        <p:spPr bwMode="auto">
          <a:xfrm>
            <a:off x="8902700" y="5006976"/>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26" name="Rectangle 47">
            <a:extLst>
              <a:ext uri="{FF2B5EF4-FFF2-40B4-BE49-F238E27FC236}">
                <a16:creationId xmlns:a16="http://schemas.microsoft.com/office/drawing/2014/main" id="{8D93F419-0A58-4A21-A665-ED4D477D6542}"/>
              </a:ext>
            </a:extLst>
          </p:cNvPr>
          <p:cNvSpPr>
            <a:spLocks noChangeArrowheads="1"/>
          </p:cNvSpPr>
          <p:nvPr/>
        </p:nvSpPr>
        <p:spPr bwMode="auto">
          <a:xfrm>
            <a:off x="7115175" y="5156201"/>
            <a:ext cx="1240724"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and avoid threats</a:t>
            </a:r>
          </a:p>
        </p:txBody>
      </p:sp>
      <p:sp>
        <p:nvSpPr>
          <p:cNvPr id="280627" name="Rectangle 48">
            <a:extLst>
              <a:ext uri="{FF2B5EF4-FFF2-40B4-BE49-F238E27FC236}">
                <a16:creationId xmlns:a16="http://schemas.microsoft.com/office/drawing/2014/main" id="{539B336F-9F27-4ADD-B66B-DBC826302BEA}"/>
              </a:ext>
            </a:extLst>
          </p:cNvPr>
          <p:cNvSpPr>
            <a:spLocks noChangeArrowheads="1"/>
          </p:cNvSpPr>
          <p:nvPr/>
        </p:nvSpPr>
        <p:spPr bwMode="auto">
          <a:xfrm>
            <a:off x="3992564" y="1790701"/>
            <a:ext cx="995465"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INTERNAL</a:t>
            </a:r>
          </a:p>
        </p:txBody>
      </p:sp>
      <p:sp>
        <p:nvSpPr>
          <p:cNvPr id="280628" name="Rectangle 49">
            <a:extLst>
              <a:ext uri="{FF2B5EF4-FFF2-40B4-BE49-F238E27FC236}">
                <a16:creationId xmlns:a16="http://schemas.microsoft.com/office/drawing/2014/main" id="{229E8ACE-3761-45D2-AC06-FE49519851CC}"/>
              </a:ext>
            </a:extLst>
          </p:cNvPr>
          <p:cNvSpPr>
            <a:spLocks noChangeArrowheads="1"/>
          </p:cNvSpPr>
          <p:nvPr/>
        </p:nvSpPr>
        <p:spPr bwMode="auto">
          <a:xfrm>
            <a:off x="4751388" y="179070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29" name="Rectangle 50">
            <a:extLst>
              <a:ext uri="{FF2B5EF4-FFF2-40B4-BE49-F238E27FC236}">
                <a16:creationId xmlns:a16="http://schemas.microsoft.com/office/drawing/2014/main" id="{3A9B4E5F-B17A-4ACB-A37E-FE62FB138A1B}"/>
              </a:ext>
            </a:extLst>
          </p:cNvPr>
          <p:cNvSpPr>
            <a:spLocks noChangeArrowheads="1"/>
          </p:cNvSpPr>
          <p:nvPr/>
        </p:nvSpPr>
        <p:spPr bwMode="auto">
          <a:xfrm>
            <a:off x="4016376" y="1936751"/>
            <a:ext cx="918521"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FACTORS</a:t>
            </a:r>
          </a:p>
        </p:txBody>
      </p:sp>
      <p:sp>
        <p:nvSpPr>
          <p:cNvPr id="280630" name="Rectangle 51">
            <a:extLst>
              <a:ext uri="{FF2B5EF4-FFF2-40B4-BE49-F238E27FC236}">
                <a16:creationId xmlns:a16="http://schemas.microsoft.com/office/drawing/2014/main" id="{1BA1627F-3178-4603-9E33-39128E902393}"/>
              </a:ext>
            </a:extLst>
          </p:cNvPr>
          <p:cNvSpPr>
            <a:spLocks noChangeArrowheads="1"/>
          </p:cNvSpPr>
          <p:nvPr/>
        </p:nvSpPr>
        <p:spPr bwMode="auto">
          <a:xfrm>
            <a:off x="4751388" y="193675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31" name="Rectangle 52">
            <a:extLst>
              <a:ext uri="{FF2B5EF4-FFF2-40B4-BE49-F238E27FC236}">
                <a16:creationId xmlns:a16="http://schemas.microsoft.com/office/drawing/2014/main" id="{99B8A371-3699-4A3D-B163-E98DACF778D7}"/>
              </a:ext>
            </a:extLst>
          </p:cNvPr>
          <p:cNvSpPr>
            <a:spLocks noChangeArrowheads="1"/>
          </p:cNvSpPr>
          <p:nvPr/>
        </p:nvSpPr>
        <p:spPr bwMode="auto">
          <a:xfrm>
            <a:off x="4297364" y="2082801"/>
            <a:ext cx="631135"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dirty="0">
                <a:solidFill>
                  <a:srgbClr val="000000"/>
                </a:solidFill>
                <a:latin typeface="Times New Roman" panose="02020603050405020304" pitchFamily="18" charset="0"/>
                <a:cs typeface="Times New Roman" panose="02020603050405020304" pitchFamily="18" charset="0"/>
              </a:rPr>
              <a:t>(IFAS)</a:t>
            </a:r>
          </a:p>
        </p:txBody>
      </p:sp>
      <p:sp>
        <p:nvSpPr>
          <p:cNvPr id="280632" name="Rectangle 53">
            <a:extLst>
              <a:ext uri="{FF2B5EF4-FFF2-40B4-BE49-F238E27FC236}">
                <a16:creationId xmlns:a16="http://schemas.microsoft.com/office/drawing/2014/main" id="{F4C9CF57-E61C-43D5-B6BA-CFA52E682696}"/>
              </a:ext>
            </a:extLst>
          </p:cNvPr>
          <p:cNvSpPr>
            <a:spLocks noChangeArrowheads="1"/>
          </p:cNvSpPr>
          <p:nvPr/>
        </p:nvSpPr>
        <p:spPr bwMode="auto">
          <a:xfrm>
            <a:off x="3016251" y="2239964"/>
            <a:ext cx="1038746"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EXTERNAL</a:t>
            </a:r>
          </a:p>
        </p:txBody>
      </p:sp>
      <p:sp>
        <p:nvSpPr>
          <p:cNvPr id="280633" name="Rectangle 54">
            <a:extLst>
              <a:ext uri="{FF2B5EF4-FFF2-40B4-BE49-F238E27FC236}">
                <a16:creationId xmlns:a16="http://schemas.microsoft.com/office/drawing/2014/main" id="{90730288-388C-4DC7-9D66-2247ED7984E0}"/>
              </a:ext>
            </a:extLst>
          </p:cNvPr>
          <p:cNvSpPr>
            <a:spLocks noChangeArrowheads="1"/>
          </p:cNvSpPr>
          <p:nvPr/>
        </p:nvSpPr>
        <p:spPr bwMode="auto">
          <a:xfrm>
            <a:off x="3825875" y="2239964"/>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34" name="Rectangle 55">
            <a:extLst>
              <a:ext uri="{FF2B5EF4-FFF2-40B4-BE49-F238E27FC236}">
                <a16:creationId xmlns:a16="http://schemas.microsoft.com/office/drawing/2014/main" id="{1FA7E390-5218-40C6-A59C-3429A36129A7}"/>
              </a:ext>
            </a:extLst>
          </p:cNvPr>
          <p:cNvSpPr>
            <a:spLocks noChangeArrowheads="1"/>
          </p:cNvSpPr>
          <p:nvPr/>
        </p:nvSpPr>
        <p:spPr bwMode="auto">
          <a:xfrm>
            <a:off x="3016251" y="2386014"/>
            <a:ext cx="918521"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FACTORS</a:t>
            </a:r>
          </a:p>
        </p:txBody>
      </p:sp>
      <p:sp>
        <p:nvSpPr>
          <p:cNvPr id="280635" name="Rectangle 56">
            <a:extLst>
              <a:ext uri="{FF2B5EF4-FFF2-40B4-BE49-F238E27FC236}">
                <a16:creationId xmlns:a16="http://schemas.microsoft.com/office/drawing/2014/main" id="{D04A10AE-5BC7-4C77-8D1A-C242D5591D32}"/>
              </a:ext>
            </a:extLst>
          </p:cNvPr>
          <p:cNvSpPr>
            <a:spLocks noChangeArrowheads="1"/>
          </p:cNvSpPr>
          <p:nvPr/>
        </p:nvSpPr>
        <p:spPr bwMode="auto">
          <a:xfrm>
            <a:off x="3751263" y="2386014"/>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36" name="Rectangle 57">
            <a:extLst>
              <a:ext uri="{FF2B5EF4-FFF2-40B4-BE49-F238E27FC236}">
                <a16:creationId xmlns:a16="http://schemas.microsoft.com/office/drawing/2014/main" id="{1D6A9793-0450-4BAD-85DB-81A15DEC4BDB}"/>
              </a:ext>
            </a:extLst>
          </p:cNvPr>
          <p:cNvSpPr>
            <a:spLocks noChangeArrowheads="1"/>
          </p:cNvSpPr>
          <p:nvPr/>
        </p:nvSpPr>
        <p:spPr bwMode="auto">
          <a:xfrm>
            <a:off x="3016251" y="2536826"/>
            <a:ext cx="690445"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(EFAS)</a:t>
            </a:r>
          </a:p>
        </p:txBody>
      </p:sp>
      <p:sp>
        <p:nvSpPr>
          <p:cNvPr id="280637" name="Rectangle 58">
            <a:extLst>
              <a:ext uri="{FF2B5EF4-FFF2-40B4-BE49-F238E27FC236}">
                <a16:creationId xmlns:a16="http://schemas.microsoft.com/office/drawing/2014/main" id="{270C9386-3D18-41A2-9CCD-239B3EEEC02D}"/>
              </a:ext>
            </a:extLst>
          </p:cNvPr>
          <p:cNvSpPr>
            <a:spLocks noChangeArrowheads="1"/>
          </p:cNvSpPr>
          <p:nvPr/>
        </p:nvSpPr>
        <p:spPr bwMode="auto">
          <a:xfrm>
            <a:off x="5046663" y="1787526"/>
            <a:ext cx="104079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Strengths (S)</a:t>
            </a:r>
          </a:p>
        </p:txBody>
      </p:sp>
      <p:sp>
        <p:nvSpPr>
          <p:cNvPr id="280638" name="Rectangle 59">
            <a:extLst>
              <a:ext uri="{FF2B5EF4-FFF2-40B4-BE49-F238E27FC236}">
                <a16:creationId xmlns:a16="http://schemas.microsoft.com/office/drawing/2014/main" id="{C78955EE-693B-4B66-A980-DABEF603A963}"/>
              </a:ext>
            </a:extLst>
          </p:cNvPr>
          <p:cNvSpPr>
            <a:spLocks noChangeArrowheads="1"/>
          </p:cNvSpPr>
          <p:nvPr/>
        </p:nvSpPr>
        <p:spPr bwMode="auto">
          <a:xfrm>
            <a:off x="5948363" y="1787526"/>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39" name="Rectangle 60">
            <a:extLst>
              <a:ext uri="{FF2B5EF4-FFF2-40B4-BE49-F238E27FC236}">
                <a16:creationId xmlns:a16="http://schemas.microsoft.com/office/drawing/2014/main" id="{3628EDA5-CE12-412C-B907-D253ECB63D45}"/>
              </a:ext>
            </a:extLst>
          </p:cNvPr>
          <p:cNvSpPr>
            <a:spLocks noChangeArrowheads="1"/>
          </p:cNvSpPr>
          <p:nvPr/>
        </p:nvSpPr>
        <p:spPr bwMode="auto">
          <a:xfrm>
            <a:off x="5046663" y="193675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40" name="Rectangle 61">
            <a:extLst>
              <a:ext uri="{FF2B5EF4-FFF2-40B4-BE49-F238E27FC236}">
                <a16:creationId xmlns:a16="http://schemas.microsoft.com/office/drawing/2014/main" id="{98C36454-CA7E-4D2D-813E-A71896F24E5C}"/>
              </a:ext>
            </a:extLst>
          </p:cNvPr>
          <p:cNvSpPr>
            <a:spLocks noChangeArrowheads="1"/>
          </p:cNvSpPr>
          <p:nvPr/>
        </p:nvSpPr>
        <p:spPr bwMode="auto">
          <a:xfrm>
            <a:off x="5046664" y="2082801"/>
            <a:ext cx="136095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List 5 – 10 internal</a:t>
            </a:r>
          </a:p>
        </p:txBody>
      </p:sp>
      <p:sp>
        <p:nvSpPr>
          <p:cNvPr id="280641" name="Rectangle 62">
            <a:extLst>
              <a:ext uri="{FF2B5EF4-FFF2-40B4-BE49-F238E27FC236}">
                <a16:creationId xmlns:a16="http://schemas.microsoft.com/office/drawing/2014/main" id="{CB29EFC8-D997-43C9-A40E-A6BC3935BC72}"/>
              </a:ext>
            </a:extLst>
          </p:cNvPr>
          <p:cNvSpPr>
            <a:spLocks noChangeArrowheads="1"/>
          </p:cNvSpPr>
          <p:nvPr/>
        </p:nvSpPr>
        <p:spPr bwMode="auto">
          <a:xfrm>
            <a:off x="6297613" y="208280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42" name="Rectangle 63">
            <a:extLst>
              <a:ext uri="{FF2B5EF4-FFF2-40B4-BE49-F238E27FC236}">
                <a16:creationId xmlns:a16="http://schemas.microsoft.com/office/drawing/2014/main" id="{1046A3EB-4E22-410B-8548-7DEAF58F3935}"/>
              </a:ext>
            </a:extLst>
          </p:cNvPr>
          <p:cNvSpPr>
            <a:spLocks noChangeArrowheads="1"/>
          </p:cNvSpPr>
          <p:nvPr/>
        </p:nvSpPr>
        <p:spPr bwMode="auto">
          <a:xfrm>
            <a:off x="5046663" y="2233614"/>
            <a:ext cx="1046761"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strengths here</a:t>
            </a:r>
          </a:p>
        </p:txBody>
      </p:sp>
      <p:sp>
        <p:nvSpPr>
          <p:cNvPr id="280643" name="Rectangle 64">
            <a:extLst>
              <a:ext uri="{FF2B5EF4-FFF2-40B4-BE49-F238E27FC236}">
                <a16:creationId xmlns:a16="http://schemas.microsoft.com/office/drawing/2014/main" id="{903170EB-16C4-476B-AE11-244FCF793E62}"/>
              </a:ext>
            </a:extLst>
          </p:cNvPr>
          <p:cNvSpPr>
            <a:spLocks noChangeArrowheads="1"/>
          </p:cNvSpPr>
          <p:nvPr/>
        </p:nvSpPr>
        <p:spPr bwMode="auto">
          <a:xfrm>
            <a:off x="7115175" y="1790701"/>
            <a:ext cx="125790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Weaknesses (W)</a:t>
            </a:r>
          </a:p>
        </p:txBody>
      </p:sp>
      <p:sp>
        <p:nvSpPr>
          <p:cNvPr id="280644" name="Rectangle 65">
            <a:extLst>
              <a:ext uri="{FF2B5EF4-FFF2-40B4-BE49-F238E27FC236}">
                <a16:creationId xmlns:a16="http://schemas.microsoft.com/office/drawing/2014/main" id="{4C588CFB-A34F-4166-950D-AE7A957824C4}"/>
              </a:ext>
            </a:extLst>
          </p:cNvPr>
          <p:cNvSpPr>
            <a:spLocks noChangeArrowheads="1"/>
          </p:cNvSpPr>
          <p:nvPr/>
        </p:nvSpPr>
        <p:spPr bwMode="auto">
          <a:xfrm>
            <a:off x="8281988" y="179070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45" name="Rectangle 66">
            <a:extLst>
              <a:ext uri="{FF2B5EF4-FFF2-40B4-BE49-F238E27FC236}">
                <a16:creationId xmlns:a16="http://schemas.microsoft.com/office/drawing/2014/main" id="{BD64AAAC-6A2A-4422-8CF7-B04F59F73C5B}"/>
              </a:ext>
            </a:extLst>
          </p:cNvPr>
          <p:cNvSpPr>
            <a:spLocks noChangeArrowheads="1"/>
          </p:cNvSpPr>
          <p:nvPr/>
        </p:nvSpPr>
        <p:spPr bwMode="auto">
          <a:xfrm>
            <a:off x="7115175" y="193675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46" name="Rectangle 67">
            <a:extLst>
              <a:ext uri="{FF2B5EF4-FFF2-40B4-BE49-F238E27FC236}">
                <a16:creationId xmlns:a16="http://schemas.microsoft.com/office/drawing/2014/main" id="{4645ABF6-CF82-44E6-9CC6-6A591B73464C}"/>
              </a:ext>
            </a:extLst>
          </p:cNvPr>
          <p:cNvSpPr>
            <a:spLocks noChangeArrowheads="1"/>
          </p:cNvSpPr>
          <p:nvPr/>
        </p:nvSpPr>
        <p:spPr bwMode="auto">
          <a:xfrm>
            <a:off x="7115176" y="2082801"/>
            <a:ext cx="136095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List 5 – 10 internal</a:t>
            </a:r>
          </a:p>
        </p:txBody>
      </p:sp>
      <p:sp>
        <p:nvSpPr>
          <p:cNvPr id="280647" name="Rectangle 68">
            <a:extLst>
              <a:ext uri="{FF2B5EF4-FFF2-40B4-BE49-F238E27FC236}">
                <a16:creationId xmlns:a16="http://schemas.microsoft.com/office/drawing/2014/main" id="{41D2297D-53C4-4AC5-9C87-D51895F02F73}"/>
              </a:ext>
            </a:extLst>
          </p:cNvPr>
          <p:cNvSpPr>
            <a:spLocks noChangeArrowheads="1"/>
          </p:cNvSpPr>
          <p:nvPr/>
        </p:nvSpPr>
        <p:spPr bwMode="auto">
          <a:xfrm>
            <a:off x="8364538" y="208280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48" name="Rectangle 69">
            <a:extLst>
              <a:ext uri="{FF2B5EF4-FFF2-40B4-BE49-F238E27FC236}">
                <a16:creationId xmlns:a16="http://schemas.microsoft.com/office/drawing/2014/main" id="{193CE379-6D02-4B85-99D9-05941D1B895F}"/>
              </a:ext>
            </a:extLst>
          </p:cNvPr>
          <p:cNvSpPr>
            <a:spLocks noChangeArrowheads="1"/>
          </p:cNvSpPr>
          <p:nvPr/>
        </p:nvSpPr>
        <p:spPr bwMode="auto">
          <a:xfrm>
            <a:off x="7115176" y="2233614"/>
            <a:ext cx="1208664"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dirty="0">
                <a:solidFill>
                  <a:srgbClr val="000000"/>
                </a:solidFill>
                <a:latin typeface="Times New Roman" panose="02020603050405020304" pitchFamily="18" charset="0"/>
                <a:cs typeface="Times New Roman" panose="02020603050405020304" pitchFamily="18" charset="0"/>
              </a:rPr>
              <a:t>weaknesses here</a:t>
            </a:r>
          </a:p>
        </p:txBody>
      </p:sp>
      <p:sp>
        <p:nvSpPr>
          <p:cNvPr id="280649" name="Rectangle 70">
            <a:extLst>
              <a:ext uri="{FF2B5EF4-FFF2-40B4-BE49-F238E27FC236}">
                <a16:creationId xmlns:a16="http://schemas.microsoft.com/office/drawing/2014/main" id="{804605AF-6315-419E-817C-AC45464FA92B}"/>
              </a:ext>
            </a:extLst>
          </p:cNvPr>
          <p:cNvSpPr>
            <a:spLocks noChangeArrowheads="1"/>
          </p:cNvSpPr>
          <p:nvPr/>
        </p:nvSpPr>
        <p:spPr bwMode="auto">
          <a:xfrm>
            <a:off x="3016250" y="3157539"/>
            <a:ext cx="137056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Opportunities (O)</a:t>
            </a:r>
          </a:p>
        </p:txBody>
      </p:sp>
      <p:sp>
        <p:nvSpPr>
          <p:cNvPr id="280650" name="Rectangle 71">
            <a:extLst>
              <a:ext uri="{FF2B5EF4-FFF2-40B4-BE49-F238E27FC236}">
                <a16:creationId xmlns:a16="http://schemas.microsoft.com/office/drawing/2014/main" id="{B61D4C60-E390-4491-B7BA-F5872A4D64AF}"/>
              </a:ext>
            </a:extLst>
          </p:cNvPr>
          <p:cNvSpPr>
            <a:spLocks noChangeArrowheads="1"/>
          </p:cNvSpPr>
          <p:nvPr/>
        </p:nvSpPr>
        <p:spPr bwMode="auto">
          <a:xfrm>
            <a:off x="4192588" y="3157539"/>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51" name="Rectangle 72">
            <a:extLst>
              <a:ext uri="{FF2B5EF4-FFF2-40B4-BE49-F238E27FC236}">
                <a16:creationId xmlns:a16="http://schemas.microsoft.com/office/drawing/2014/main" id="{29A75CF7-5949-4DA1-8C60-98C8B793B74B}"/>
              </a:ext>
            </a:extLst>
          </p:cNvPr>
          <p:cNvSpPr>
            <a:spLocks noChangeArrowheads="1"/>
          </p:cNvSpPr>
          <p:nvPr/>
        </p:nvSpPr>
        <p:spPr bwMode="auto">
          <a:xfrm>
            <a:off x="3016250" y="3306764"/>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52" name="Rectangle 73">
            <a:extLst>
              <a:ext uri="{FF2B5EF4-FFF2-40B4-BE49-F238E27FC236}">
                <a16:creationId xmlns:a16="http://schemas.microsoft.com/office/drawing/2014/main" id="{DC1D0AAC-8925-4FC0-B051-8F7CB67EEA60}"/>
              </a:ext>
            </a:extLst>
          </p:cNvPr>
          <p:cNvSpPr>
            <a:spLocks noChangeArrowheads="1"/>
          </p:cNvSpPr>
          <p:nvPr/>
        </p:nvSpPr>
        <p:spPr bwMode="auto">
          <a:xfrm>
            <a:off x="3016250" y="3454401"/>
            <a:ext cx="138659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List 5 – 10 external</a:t>
            </a:r>
          </a:p>
        </p:txBody>
      </p:sp>
      <p:sp>
        <p:nvSpPr>
          <p:cNvPr id="280653" name="Rectangle 74">
            <a:extLst>
              <a:ext uri="{FF2B5EF4-FFF2-40B4-BE49-F238E27FC236}">
                <a16:creationId xmlns:a16="http://schemas.microsoft.com/office/drawing/2014/main" id="{F3945D19-A197-4F15-BCB1-359A163A34D6}"/>
              </a:ext>
            </a:extLst>
          </p:cNvPr>
          <p:cNvSpPr>
            <a:spLocks noChangeArrowheads="1"/>
          </p:cNvSpPr>
          <p:nvPr/>
        </p:nvSpPr>
        <p:spPr bwMode="auto">
          <a:xfrm>
            <a:off x="4310063" y="345440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54" name="Rectangle 75">
            <a:extLst>
              <a:ext uri="{FF2B5EF4-FFF2-40B4-BE49-F238E27FC236}">
                <a16:creationId xmlns:a16="http://schemas.microsoft.com/office/drawing/2014/main" id="{508CAD67-E91C-4D41-B5C3-B82061389E15}"/>
              </a:ext>
            </a:extLst>
          </p:cNvPr>
          <p:cNvSpPr>
            <a:spLocks noChangeArrowheads="1"/>
          </p:cNvSpPr>
          <p:nvPr/>
        </p:nvSpPr>
        <p:spPr bwMode="auto">
          <a:xfrm>
            <a:off x="3016250" y="3603626"/>
            <a:ext cx="1304844"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opportunities here</a:t>
            </a:r>
          </a:p>
        </p:txBody>
      </p:sp>
      <p:sp>
        <p:nvSpPr>
          <p:cNvPr id="280655" name="Rectangle 76">
            <a:extLst>
              <a:ext uri="{FF2B5EF4-FFF2-40B4-BE49-F238E27FC236}">
                <a16:creationId xmlns:a16="http://schemas.microsoft.com/office/drawing/2014/main" id="{48B40CB0-A49B-4C8D-9C67-64B66E644AB4}"/>
              </a:ext>
            </a:extLst>
          </p:cNvPr>
          <p:cNvSpPr>
            <a:spLocks noChangeArrowheads="1"/>
          </p:cNvSpPr>
          <p:nvPr/>
        </p:nvSpPr>
        <p:spPr bwMode="auto">
          <a:xfrm>
            <a:off x="3033713" y="4565651"/>
            <a:ext cx="939809"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Threats (T)</a:t>
            </a:r>
          </a:p>
        </p:txBody>
      </p:sp>
      <p:sp>
        <p:nvSpPr>
          <p:cNvPr id="280656" name="Rectangle 77">
            <a:extLst>
              <a:ext uri="{FF2B5EF4-FFF2-40B4-BE49-F238E27FC236}">
                <a16:creationId xmlns:a16="http://schemas.microsoft.com/office/drawing/2014/main" id="{8AE7886C-604D-41D3-871D-30B63FF08E40}"/>
              </a:ext>
            </a:extLst>
          </p:cNvPr>
          <p:cNvSpPr>
            <a:spLocks noChangeArrowheads="1"/>
          </p:cNvSpPr>
          <p:nvPr/>
        </p:nvSpPr>
        <p:spPr bwMode="auto">
          <a:xfrm>
            <a:off x="3792538" y="456565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57" name="Rectangle 78">
            <a:extLst>
              <a:ext uri="{FF2B5EF4-FFF2-40B4-BE49-F238E27FC236}">
                <a16:creationId xmlns:a16="http://schemas.microsoft.com/office/drawing/2014/main" id="{A98215AC-B4E8-4A1D-B120-632E33622EE9}"/>
              </a:ext>
            </a:extLst>
          </p:cNvPr>
          <p:cNvSpPr>
            <a:spLocks noChangeArrowheads="1"/>
          </p:cNvSpPr>
          <p:nvPr/>
        </p:nvSpPr>
        <p:spPr bwMode="auto">
          <a:xfrm>
            <a:off x="3033713" y="4716464"/>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58" name="Rectangle 79">
            <a:extLst>
              <a:ext uri="{FF2B5EF4-FFF2-40B4-BE49-F238E27FC236}">
                <a16:creationId xmlns:a16="http://schemas.microsoft.com/office/drawing/2014/main" id="{79F3A7D9-A4DF-4882-92D0-2DB7EA4CF570}"/>
              </a:ext>
            </a:extLst>
          </p:cNvPr>
          <p:cNvSpPr>
            <a:spLocks noChangeArrowheads="1"/>
          </p:cNvSpPr>
          <p:nvPr/>
        </p:nvSpPr>
        <p:spPr bwMode="auto">
          <a:xfrm>
            <a:off x="3033713" y="4860926"/>
            <a:ext cx="138659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List 5 – 10 external</a:t>
            </a:r>
          </a:p>
        </p:txBody>
      </p:sp>
      <p:sp>
        <p:nvSpPr>
          <p:cNvPr id="280659" name="Rectangle 80">
            <a:extLst>
              <a:ext uri="{FF2B5EF4-FFF2-40B4-BE49-F238E27FC236}">
                <a16:creationId xmlns:a16="http://schemas.microsoft.com/office/drawing/2014/main" id="{C1158AE9-9B98-4F3D-BCCB-DCB1C177AD3C}"/>
              </a:ext>
            </a:extLst>
          </p:cNvPr>
          <p:cNvSpPr>
            <a:spLocks noChangeArrowheads="1"/>
          </p:cNvSpPr>
          <p:nvPr/>
        </p:nvSpPr>
        <p:spPr bwMode="auto">
          <a:xfrm>
            <a:off x="4325938" y="4860926"/>
            <a:ext cx="27251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0660" name="Rectangle 81">
            <a:extLst>
              <a:ext uri="{FF2B5EF4-FFF2-40B4-BE49-F238E27FC236}">
                <a16:creationId xmlns:a16="http://schemas.microsoft.com/office/drawing/2014/main" id="{394F4DF6-EA78-46DB-BB8C-36FB0EE28BEB}"/>
              </a:ext>
            </a:extLst>
          </p:cNvPr>
          <p:cNvSpPr>
            <a:spLocks noChangeArrowheads="1"/>
          </p:cNvSpPr>
          <p:nvPr/>
        </p:nvSpPr>
        <p:spPr bwMode="auto">
          <a:xfrm>
            <a:off x="3033714" y="5006976"/>
            <a:ext cx="902491"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dirty="0">
                <a:solidFill>
                  <a:srgbClr val="000000"/>
                </a:solidFill>
                <a:latin typeface="Times New Roman" panose="02020603050405020304" pitchFamily="18" charset="0"/>
                <a:cs typeface="Times New Roman" panose="02020603050405020304" pitchFamily="18" charset="0"/>
              </a:rPr>
              <a:t>threats here</a:t>
            </a:r>
          </a:p>
        </p:txBody>
      </p:sp>
      <p:sp>
        <p:nvSpPr>
          <p:cNvPr id="280661" name="Freeform 82">
            <a:extLst>
              <a:ext uri="{FF2B5EF4-FFF2-40B4-BE49-F238E27FC236}">
                <a16:creationId xmlns:a16="http://schemas.microsoft.com/office/drawing/2014/main" id="{1678C1E7-CD4E-44FC-BDB0-D724A3C101B2}"/>
              </a:ext>
            </a:extLst>
          </p:cNvPr>
          <p:cNvSpPr>
            <a:spLocks/>
          </p:cNvSpPr>
          <p:nvPr/>
        </p:nvSpPr>
        <p:spPr bwMode="auto">
          <a:xfrm>
            <a:off x="2967039" y="1574800"/>
            <a:ext cx="2014537" cy="1409700"/>
          </a:xfrm>
          <a:custGeom>
            <a:avLst/>
            <a:gdLst>
              <a:gd name="T0" fmla="*/ 0 w 1269"/>
              <a:gd name="T1" fmla="*/ 2147483646 h 888"/>
              <a:gd name="T2" fmla="*/ 2147483646 w 1269"/>
              <a:gd name="T3" fmla="*/ 2147483646 h 888"/>
              <a:gd name="T4" fmla="*/ 2147483646 w 1269"/>
              <a:gd name="T5" fmla="*/ 0 h 888"/>
              <a:gd name="T6" fmla="*/ 0 60000 65536"/>
              <a:gd name="T7" fmla="*/ 0 60000 65536"/>
              <a:gd name="T8" fmla="*/ 0 60000 65536"/>
              <a:gd name="T9" fmla="*/ 0 w 1269"/>
              <a:gd name="T10" fmla="*/ 0 h 888"/>
              <a:gd name="T11" fmla="*/ 1269 w 1269"/>
              <a:gd name="T12" fmla="*/ 888 h 888"/>
            </a:gdLst>
            <a:ahLst/>
            <a:cxnLst>
              <a:cxn ang="T6">
                <a:pos x="T0" y="T1"/>
              </a:cxn>
              <a:cxn ang="T7">
                <a:pos x="T2" y="T3"/>
              </a:cxn>
              <a:cxn ang="T8">
                <a:pos x="T4" y="T5"/>
              </a:cxn>
            </a:cxnLst>
            <a:rect l="T9" t="T10" r="T11" b="T12"/>
            <a:pathLst>
              <a:path w="1269" h="888">
                <a:moveTo>
                  <a:pt x="0" y="887"/>
                </a:moveTo>
                <a:lnTo>
                  <a:pt x="1268" y="887"/>
                </a:lnTo>
                <a:lnTo>
                  <a:pt x="12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0662" name="Line 83">
            <a:extLst>
              <a:ext uri="{FF2B5EF4-FFF2-40B4-BE49-F238E27FC236}">
                <a16:creationId xmlns:a16="http://schemas.microsoft.com/office/drawing/2014/main" id="{FC410759-B4C2-456F-B1A1-BAA69EEA6772}"/>
              </a:ext>
            </a:extLst>
          </p:cNvPr>
          <p:cNvSpPr>
            <a:spLocks noChangeShapeType="1"/>
          </p:cNvSpPr>
          <p:nvPr/>
        </p:nvSpPr>
        <p:spPr bwMode="auto">
          <a:xfrm>
            <a:off x="7053263" y="1581150"/>
            <a:ext cx="0" cy="42116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1220" name="Rectangle 84">
            <a:extLst>
              <a:ext uri="{FF2B5EF4-FFF2-40B4-BE49-F238E27FC236}">
                <a16:creationId xmlns:a16="http://schemas.microsoft.com/office/drawing/2014/main" id="{4A939E92-EA5F-4F01-8AFC-1A14713DD7B1}"/>
              </a:ext>
            </a:extLst>
          </p:cNvPr>
          <p:cNvSpPr>
            <a:spLocks noGrp="1" noChangeArrowheads="1"/>
          </p:cNvSpPr>
          <p:nvPr>
            <p:ph type="title"/>
          </p:nvPr>
        </p:nvSpPr>
        <p:spPr>
          <a:xfrm>
            <a:off x="2305050" y="442913"/>
            <a:ext cx="7772400" cy="690562"/>
          </a:xfrm>
        </p:spPr>
        <p:txBody>
          <a:bodyPr anchor="t">
            <a:normAutofit fontScale="90000"/>
          </a:bodyPr>
          <a:lstStyle/>
          <a:p>
            <a:pPr eaLnBrk="1" hangingPunct="1">
              <a:defRPr/>
            </a:pPr>
            <a:r>
              <a:rPr lang="en-US" dirty="0">
                <a:latin typeface="Times New Roman" panose="02020603050405020304" pitchFamily="18" charset="0"/>
                <a:cs typeface="Times New Roman" panose="02020603050405020304" pitchFamily="18" charset="0"/>
              </a:rPr>
              <a:t>TOWS Matrix</a:t>
            </a:r>
          </a:p>
        </p:txBody>
      </p:sp>
      <p:sp>
        <p:nvSpPr>
          <p:cNvPr id="280665" name="Rectangle 88">
            <a:extLst>
              <a:ext uri="{FF2B5EF4-FFF2-40B4-BE49-F238E27FC236}">
                <a16:creationId xmlns:a16="http://schemas.microsoft.com/office/drawing/2014/main" id="{1817E02C-F153-4A49-A971-285220FB9D86}"/>
              </a:ext>
            </a:extLst>
          </p:cNvPr>
          <p:cNvSpPr>
            <a:spLocks noChangeArrowheads="1"/>
          </p:cNvSpPr>
          <p:nvPr/>
        </p:nvSpPr>
        <p:spPr bwMode="auto">
          <a:xfrm>
            <a:off x="2165350" y="5889625"/>
            <a:ext cx="7861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50000"/>
              </a:spcBef>
              <a:buClrTx/>
              <a:buFontTx/>
              <a:buNone/>
            </a:pPr>
            <a:r>
              <a:rPr lang="en-US" altLang="en-US" sz="1100" b="0" i="1">
                <a:solidFill>
                  <a:srgbClr val="000000"/>
                </a:solidFill>
                <a:latin typeface="Times New Roman" panose="02020603050405020304" pitchFamily="18" charset="0"/>
                <a:cs typeface="Times New Roman" panose="02020603050405020304" pitchFamily="18" charset="0"/>
              </a:rPr>
              <a:t>Source:</a:t>
            </a:r>
            <a:r>
              <a:rPr lang="en-US" altLang="en-US" sz="1100" b="0">
                <a:solidFill>
                  <a:srgbClr val="000000"/>
                </a:solidFill>
                <a:latin typeface="Times New Roman" panose="02020603050405020304" pitchFamily="18" charset="0"/>
                <a:cs typeface="Times New Roman" panose="02020603050405020304" pitchFamily="18" charset="0"/>
              </a:rPr>
              <a:t> Adapted from </a:t>
            </a:r>
            <a:r>
              <a:rPr lang="en-US" altLang="en-US" sz="1100" b="0" i="1">
                <a:solidFill>
                  <a:srgbClr val="000000"/>
                </a:solidFill>
                <a:latin typeface="Times New Roman" panose="02020603050405020304" pitchFamily="18" charset="0"/>
                <a:cs typeface="Times New Roman" panose="02020603050405020304" pitchFamily="18" charset="0"/>
              </a:rPr>
              <a:t>Long-Range Planning</a:t>
            </a:r>
            <a:r>
              <a:rPr lang="en-US" altLang="en-US" sz="1100" b="0">
                <a:solidFill>
                  <a:srgbClr val="000000"/>
                </a:solidFill>
                <a:latin typeface="Times New Roman" panose="02020603050405020304" pitchFamily="18" charset="0"/>
                <a:cs typeface="Times New Roman" panose="02020603050405020304" pitchFamily="18" charset="0"/>
              </a:rPr>
              <a:t>, April 1982, H. Weihrich, “The TOWS Matrix—A Tool for Situational Analysis” p. 60. Copyright 1982, with kind permission from H. Weihrich and Elsevier Science Ltd. The Boulevard, Langford Lane, Kidlington  OX5 1GB, UK.</a:t>
            </a:r>
          </a:p>
        </p:txBody>
      </p:sp>
      <p:pic>
        <p:nvPicPr>
          <p:cNvPr id="92" name="Obrázek 1">
            <a:extLst>
              <a:ext uri="{FF2B5EF4-FFF2-40B4-BE49-F238E27FC236}">
                <a16:creationId xmlns:a16="http://schemas.microsoft.com/office/drawing/2014/main" id="{237ED387-C661-4F74-8326-022C0054A3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Date Placeholder 3">
            <a:extLst>
              <a:ext uri="{FF2B5EF4-FFF2-40B4-BE49-F238E27FC236}">
                <a16:creationId xmlns:a16="http://schemas.microsoft.com/office/drawing/2014/main" id="{524213B7-4202-4194-8B88-28D263E8F4E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chemeClr val="tx1"/>
                </a:solidFill>
                <a:latin typeface="Times New Roman" panose="02020603050405020304" pitchFamily="18" charset="0"/>
                <a:cs typeface="Times New Roman" panose="02020603050405020304" pitchFamily="18" charset="0"/>
              </a:rPr>
              <a:t>Prentice Hall, 2000	</a:t>
            </a:r>
          </a:p>
        </p:txBody>
      </p:sp>
      <p:sp>
        <p:nvSpPr>
          <p:cNvPr id="282627" name="Footer Placeholder 4">
            <a:extLst>
              <a:ext uri="{FF2B5EF4-FFF2-40B4-BE49-F238E27FC236}">
                <a16:creationId xmlns:a16="http://schemas.microsoft.com/office/drawing/2014/main" id="{FB937DB5-23D5-4276-832B-706BAB0E943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chemeClr val="tx1"/>
                </a:solidFill>
                <a:latin typeface="Times New Roman" panose="02020603050405020304" pitchFamily="18" charset="0"/>
                <a:cs typeface="Times New Roman" panose="02020603050405020304" pitchFamily="18" charset="0"/>
              </a:rPr>
              <a:t>Chapter 5</a:t>
            </a:r>
          </a:p>
        </p:txBody>
      </p:sp>
      <p:sp>
        <p:nvSpPr>
          <p:cNvPr id="282628" name="Slide Number Placeholder 5">
            <a:extLst>
              <a:ext uri="{FF2B5EF4-FFF2-40B4-BE49-F238E27FC236}">
                <a16:creationId xmlns:a16="http://schemas.microsoft.com/office/drawing/2014/main" id="{B6BD3476-CA3C-4E36-8906-C27D8F067E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fld id="{A535CA92-404F-471D-B373-8F744071D569}" type="slidenum">
              <a:rPr lang="en-US" altLang="en-US" sz="1400" b="0">
                <a:solidFill>
                  <a:schemeClr val="tx1"/>
                </a:solidFill>
                <a:latin typeface="Times New Roman" panose="02020603050405020304" pitchFamily="18" charset="0"/>
                <a:cs typeface="Times New Roman" panose="02020603050405020304" pitchFamily="18" charset="0"/>
              </a:rPr>
              <a:pPr>
                <a:spcBef>
                  <a:spcPct val="0"/>
                </a:spcBef>
                <a:buClrTx/>
                <a:buFontTx/>
                <a:buNone/>
              </a:pPr>
              <a:t>31</a:t>
            </a:fld>
            <a:endParaRPr lang="en-US" altLang="en-US" sz="1400" b="0">
              <a:solidFill>
                <a:schemeClr val="tx1"/>
              </a:solidFill>
              <a:latin typeface="Times New Roman" panose="02020603050405020304" pitchFamily="18" charset="0"/>
              <a:cs typeface="Times New Roman" panose="02020603050405020304" pitchFamily="18" charset="0"/>
            </a:endParaRPr>
          </a:p>
        </p:txBody>
      </p:sp>
      <p:sp>
        <p:nvSpPr>
          <p:cNvPr id="282629" name="Rectangle 2">
            <a:extLst>
              <a:ext uri="{FF2B5EF4-FFF2-40B4-BE49-F238E27FC236}">
                <a16:creationId xmlns:a16="http://schemas.microsoft.com/office/drawing/2014/main" id="{B46CA83C-BD68-4009-B75C-3969F66C2024}"/>
              </a:ext>
            </a:extLst>
          </p:cNvPr>
          <p:cNvSpPr>
            <a:spLocks noChangeArrowheads="1"/>
          </p:cNvSpPr>
          <p:nvPr/>
        </p:nvSpPr>
        <p:spPr bwMode="auto">
          <a:xfrm>
            <a:off x="7038976" y="3178175"/>
            <a:ext cx="22891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100" b="0">
                <a:solidFill>
                  <a:srgbClr val="000000"/>
                </a:solidFill>
                <a:latin typeface="Times New Roman" panose="02020603050405020304" pitchFamily="18" charset="0"/>
                <a:cs typeface="Times New Roman" panose="02020603050405020304" pitchFamily="18" charset="0"/>
              </a:rPr>
              <a:t>Expand  Hoover’s presence in continental  Europe by improving quality &amp; reducing costs</a:t>
            </a:r>
          </a:p>
          <a:p>
            <a:pPr>
              <a:spcBef>
                <a:spcPct val="0"/>
              </a:spcBef>
              <a:buClrTx/>
              <a:buFontTx/>
              <a:buNone/>
            </a:pPr>
            <a:r>
              <a:rPr lang="en-US" altLang="en-US" sz="1100" b="0">
                <a:solidFill>
                  <a:srgbClr val="000000"/>
                </a:solidFill>
                <a:latin typeface="Times New Roman" panose="02020603050405020304" pitchFamily="18" charset="0"/>
                <a:cs typeface="Times New Roman" panose="02020603050405020304" pitchFamily="18" charset="0"/>
              </a:rPr>
              <a:t>Emphasize superstore channel for all non-Maytag brands</a:t>
            </a:r>
          </a:p>
        </p:txBody>
      </p:sp>
      <p:sp>
        <p:nvSpPr>
          <p:cNvPr id="282630" name="Rectangle 3">
            <a:extLst>
              <a:ext uri="{FF2B5EF4-FFF2-40B4-BE49-F238E27FC236}">
                <a16:creationId xmlns:a16="http://schemas.microsoft.com/office/drawing/2014/main" id="{0BE341E8-6189-4AE9-BFBC-699681D9EA14}"/>
              </a:ext>
            </a:extLst>
          </p:cNvPr>
          <p:cNvSpPr>
            <a:spLocks noChangeArrowheads="1"/>
          </p:cNvSpPr>
          <p:nvPr/>
        </p:nvSpPr>
        <p:spPr bwMode="auto">
          <a:xfrm>
            <a:off x="2165350" y="1508125"/>
            <a:ext cx="7316788" cy="4357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eaLnBrk="1" hangingPunct="1">
              <a:spcBef>
                <a:spcPct val="0"/>
              </a:spcBef>
              <a:buClrTx/>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282631" name="Freeform 4">
            <a:extLst>
              <a:ext uri="{FF2B5EF4-FFF2-40B4-BE49-F238E27FC236}">
                <a16:creationId xmlns:a16="http://schemas.microsoft.com/office/drawing/2014/main" id="{C07B5F6D-9941-4E91-82AA-FB377773C8E0}"/>
              </a:ext>
            </a:extLst>
          </p:cNvPr>
          <p:cNvSpPr>
            <a:spLocks/>
          </p:cNvSpPr>
          <p:nvPr/>
        </p:nvSpPr>
        <p:spPr bwMode="auto">
          <a:xfrm>
            <a:off x="4846638" y="1574800"/>
            <a:ext cx="2200276" cy="1397000"/>
          </a:xfrm>
          <a:custGeom>
            <a:avLst/>
            <a:gdLst>
              <a:gd name="T0" fmla="*/ 2147483646 w 1491"/>
              <a:gd name="T1" fmla="*/ 2147483646 h 880"/>
              <a:gd name="T2" fmla="*/ 2147483646 w 1491"/>
              <a:gd name="T3" fmla="*/ 0 h 880"/>
              <a:gd name="T4" fmla="*/ 0 w 1491"/>
              <a:gd name="T5" fmla="*/ 0 h 880"/>
              <a:gd name="T6" fmla="*/ 0 w 1491"/>
              <a:gd name="T7" fmla="*/ 2147483646 h 880"/>
              <a:gd name="T8" fmla="*/ 2147483646 w 1491"/>
              <a:gd name="T9" fmla="*/ 2147483646 h 880"/>
              <a:gd name="T10" fmla="*/ 0 60000 65536"/>
              <a:gd name="T11" fmla="*/ 0 60000 65536"/>
              <a:gd name="T12" fmla="*/ 0 60000 65536"/>
              <a:gd name="T13" fmla="*/ 0 60000 65536"/>
              <a:gd name="T14" fmla="*/ 0 60000 65536"/>
              <a:gd name="T15" fmla="*/ 0 w 1491"/>
              <a:gd name="T16" fmla="*/ 0 h 880"/>
              <a:gd name="T17" fmla="*/ 1491 w 1491"/>
              <a:gd name="T18" fmla="*/ 880 h 880"/>
            </a:gdLst>
            <a:ahLst/>
            <a:cxnLst>
              <a:cxn ang="T10">
                <a:pos x="T0" y="T1"/>
              </a:cxn>
              <a:cxn ang="T11">
                <a:pos x="T2" y="T3"/>
              </a:cxn>
              <a:cxn ang="T12">
                <a:pos x="T4" y="T5"/>
              </a:cxn>
              <a:cxn ang="T13">
                <a:pos x="T6" y="T7"/>
              </a:cxn>
              <a:cxn ang="T14">
                <a:pos x="T8" y="T9"/>
              </a:cxn>
            </a:cxnLst>
            <a:rect l="T15" t="T16" r="T17" b="T18"/>
            <a:pathLst>
              <a:path w="1491" h="880">
                <a:moveTo>
                  <a:pt x="1490" y="879"/>
                </a:moveTo>
                <a:lnTo>
                  <a:pt x="1490" y="0"/>
                </a:lnTo>
                <a:lnTo>
                  <a:pt x="0" y="0"/>
                </a:lnTo>
                <a:lnTo>
                  <a:pt x="0" y="879"/>
                </a:lnTo>
                <a:lnTo>
                  <a:pt x="1490" y="879"/>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2632" name="Freeform 5">
            <a:extLst>
              <a:ext uri="{FF2B5EF4-FFF2-40B4-BE49-F238E27FC236}">
                <a16:creationId xmlns:a16="http://schemas.microsoft.com/office/drawing/2014/main" id="{CE74D9F7-AD46-4FA5-8035-802337D60F9F}"/>
              </a:ext>
            </a:extLst>
          </p:cNvPr>
          <p:cNvSpPr>
            <a:spLocks/>
          </p:cNvSpPr>
          <p:nvPr/>
        </p:nvSpPr>
        <p:spPr bwMode="auto">
          <a:xfrm>
            <a:off x="2967038" y="4376739"/>
            <a:ext cx="1878573" cy="1420812"/>
          </a:xfrm>
          <a:custGeom>
            <a:avLst/>
            <a:gdLst>
              <a:gd name="T0" fmla="*/ 2147483646 w 1364"/>
              <a:gd name="T1" fmla="*/ 2147483646 h 974"/>
              <a:gd name="T2" fmla="*/ 2147483646 w 1364"/>
              <a:gd name="T3" fmla="*/ 0 h 974"/>
              <a:gd name="T4" fmla="*/ 0 w 1364"/>
              <a:gd name="T5" fmla="*/ 0 h 974"/>
              <a:gd name="T6" fmla="*/ 0 w 1364"/>
              <a:gd name="T7" fmla="*/ 2147483646 h 974"/>
              <a:gd name="T8" fmla="*/ 2147483646 w 1364"/>
              <a:gd name="T9" fmla="*/ 2147483646 h 974"/>
              <a:gd name="T10" fmla="*/ 0 60000 65536"/>
              <a:gd name="T11" fmla="*/ 0 60000 65536"/>
              <a:gd name="T12" fmla="*/ 0 60000 65536"/>
              <a:gd name="T13" fmla="*/ 0 60000 65536"/>
              <a:gd name="T14" fmla="*/ 0 60000 65536"/>
              <a:gd name="T15" fmla="*/ 0 w 1364"/>
              <a:gd name="T16" fmla="*/ 0 h 974"/>
              <a:gd name="T17" fmla="*/ 1364 w 1364"/>
              <a:gd name="T18" fmla="*/ 974 h 974"/>
            </a:gdLst>
            <a:ahLst/>
            <a:cxnLst>
              <a:cxn ang="T10">
                <a:pos x="T0" y="T1"/>
              </a:cxn>
              <a:cxn ang="T11">
                <a:pos x="T2" y="T3"/>
              </a:cxn>
              <a:cxn ang="T12">
                <a:pos x="T4" y="T5"/>
              </a:cxn>
              <a:cxn ang="T13">
                <a:pos x="T6" y="T7"/>
              </a:cxn>
              <a:cxn ang="T14">
                <a:pos x="T8" y="T9"/>
              </a:cxn>
            </a:cxnLst>
            <a:rect l="T15" t="T16" r="T17" b="T18"/>
            <a:pathLst>
              <a:path w="1364" h="974">
                <a:moveTo>
                  <a:pt x="1363" y="973"/>
                </a:moveTo>
                <a:lnTo>
                  <a:pt x="1363" y="0"/>
                </a:lnTo>
                <a:lnTo>
                  <a:pt x="0" y="0"/>
                </a:lnTo>
                <a:lnTo>
                  <a:pt x="0" y="973"/>
                </a:lnTo>
                <a:lnTo>
                  <a:pt x="1363" y="973"/>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2633" name="Freeform 6">
            <a:extLst>
              <a:ext uri="{FF2B5EF4-FFF2-40B4-BE49-F238E27FC236}">
                <a16:creationId xmlns:a16="http://schemas.microsoft.com/office/drawing/2014/main" id="{AF46926A-B2E1-45DC-B4BB-1E04A23E981B}"/>
              </a:ext>
            </a:extLst>
          </p:cNvPr>
          <p:cNvSpPr>
            <a:spLocks/>
          </p:cNvSpPr>
          <p:nvPr/>
        </p:nvSpPr>
        <p:spPr bwMode="auto">
          <a:xfrm>
            <a:off x="2967040" y="2982914"/>
            <a:ext cx="1878570" cy="1393825"/>
          </a:xfrm>
          <a:custGeom>
            <a:avLst/>
            <a:gdLst>
              <a:gd name="T0" fmla="*/ 2147483646 w 1306"/>
              <a:gd name="T1" fmla="*/ 2147483646 h 878"/>
              <a:gd name="T2" fmla="*/ 2147483646 w 1306"/>
              <a:gd name="T3" fmla="*/ 0 h 878"/>
              <a:gd name="T4" fmla="*/ 0 w 1306"/>
              <a:gd name="T5" fmla="*/ 0 h 878"/>
              <a:gd name="T6" fmla="*/ 0 w 1306"/>
              <a:gd name="T7" fmla="*/ 2147483646 h 878"/>
              <a:gd name="T8" fmla="*/ 2147483646 w 1306"/>
              <a:gd name="T9" fmla="*/ 2147483646 h 878"/>
              <a:gd name="T10" fmla="*/ 0 60000 65536"/>
              <a:gd name="T11" fmla="*/ 0 60000 65536"/>
              <a:gd name="T12" fmla="*/ 0 60000 65536"/>
              <a:gd name="T13" fmla="*/ 0 60000 65536"/>
              <a:gd name="T14" fmla="*/ 0 60000 65536"/>
              <a:gd name="T15" fmla="*/ 0 w 1306"/>
              <a:gd name="T16" fmla="*/ 0 h 878"/>
              <a:gd name="T17" fmla="*/ 1306 w 1306"/>
              <a:gd name="T18" fmla="*/ 878 h 878"/>
            </a:gdLst>
            <a:ahLst/>
            <a:cxnLst>
              <a:cxn ang="T10">
                <a:pos x="T0" y="T1"/>
              </a:cxn>
              <a:cxn ang="T11">
                <a:pos x="T2" y="T3"/>
              </a:cxn>
              <a:cxn ang="T12">
                <a:pos x="T4" y="T5"/>
              </a:cxn>
              <a:cxn ang="T13">
                <a:pos x="T6" y="T7"/>
              </a:cxn>
              <a:cxn ang="T14">
                <a:pos x="T8" y="T9"/>
              </a:cxn>
            </a:cxnLst>
            <a:rect l="T15" t="T16" r="T17" b="T18"/>
            <a:pathLst>
              <a:path w="1306" h="878">
                <a:moveTo>
                  <a:pt x="1305" y="877"/>
                </a:moveTo>
                <a:lnTo>
                  <a:pt x="1305" y="0"/>
                </a:lnTo>
                <a:lnTo>
                  <a:pt x="0" y="0"/>
                </a:lnTo>
                <a:lnTo>
                  <a:pt x="0" y="877"/>
                </a:lnTo>
                <a:lnTo>
                  <a:pt x="1305" y="877"/>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2634" name="Freeform 7">
            <a:extLst>
              <a:ext uri="{FF2B5EF4-FFF2-40B4-BE49-F238E27FC236}">
                <a16:creationId xmlns:a16="http://schemas.microsoft.com/office/drawing/2014/main" id="{B4993889-8F2E-423D-8546-34354B378E99}"/>
              </a:ext>
            </a:extLst>
          </p:cNvPr>
          <p:cNvSpPr>
            <a:spLocks/>
          </p:cNvSpPr>
          <p:nvPr/>
        </p:nvSpPr>
        <p:spPr bwMode="auto">
          <a:xfrm>
            <a:off x="4851960" y="2982914"/>
            <a:ext cx="2185428" cy="1393825"/>
          </a:xfrm>
          <a:custGeom>
            <a:avLst/>
            <a:gdLst>
              <a:gd name="T0" fmla="*/ 2147483646 w 1296"/>
              <a:gd name="T1" fmla="*/ 2147483646 h 878"/>
              <a:gd name="T2" fmla="*/ 2147483646 w 1296"/>
              <a:gd name="T3" fmla="*/ 0 h 878"/>
              <a:gd name="T4" fmla="*/ 0 w 1296"/>
              <a:gd name="T5" fmla="*/ 0 h 878"/>
              <a:gd name="T6" fmla="*/ 0 w 1296"/>
              <a:gd name="T7" fmla="*/ 2147483646 h 878"/>
              <a:gd name="T8" fmla="*/ 2147483646 w 1296"/>
              <a:gd name="T9" fmla="*/ 2147483646 h 878"/>
              <a:gd name="T10" fmla="*/ 0 60000 65536"/>
              <a:gd name="T11" fmla="*/ 0 60000 65536"/>
              <a:gd name="T12" fmla="*/ 0 60000 65536"/>
              <a:gd name="T13" fmla="*/ 0 60000 65536"/>
              <a:gd name="T14" fmla="*/ 0 60000 65536"/>
              <a:gd name="T15" fmla="*/ 0 w 1296"/>
              <a:gd name="T16" fmla="*/ 0 h 878"/>
              <a:gd name="T17" fmla="*/ 1296 w 1296"/>
              <a:gd name="T18" fmla="*/ 878 h 878"/>
            </a:gdLst>
            <a:ahLst/>
            <a:cxnLst>
              <a:cxn ang="T10">
                <a:pos x="T0" y="T1"/>
              </a:cxn>
              <a:cxn ang="T11">
                <a:pos x="T2" y="T3"/>
              </a:cxn>
              <a:cxn ang="T12">
                <a:pos x="T4" y="T5"/>
              </a:cxn>
              <a:cxn ang="T13">
                <a:pos x="T6" y="T7"/>
              </a:cxn>
              <a:cxn ang="T14">
                <a:pos x="T8" y="T9"/>
              </a:cxn>
            </a:cxnLst>
            <a:rect l="T15" t="T16" r="T17" b="T18"/>
            <a:pathLst>
              <a:path w="1296" h="878">
                <a:moveTo>
                  <a:pt x="1295" y="877"/>
                </a:moveTo>
                <a:lnTo>
                  <a:pt x="1295" y="0"/>
                </a:lnTo>
                <a:lnTo>
                  <a:pt x="0" y="0"/>
                </a:lnTo>
                <a:lnTo>
                  <a:pt x="0" y="877"/>
                </a:lnTo>
                <a:lnTo>
                  <a:pt x="1295" y="877"/>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2635" name="Freeform 8">
            <a:extLst>
              <a:ext uri="{FF2B5EF4-FFF2-40B4-BE49-F238E27FC236}">
                <a16:creationId xmlns:a16="http://schemas.microsoft.com/office/drawing/2014/main" id="{0AB5CAC1-635A-4099-A12F-E2D73FE1A7D6}"/>
              </a:ext>
            </a:extLst>
          </p:cNvPr>
          <p:cNvSpPr>
            <a:spLocks/>
          </p:cNvSpPr>
          <p:nvPr/>
        </p:nvSpPr>
        <p:spPr bwMode="auto">
          <a:xfrm>
            <a:off x="7059614" y="4373564"/>
            <a:ext cx="2058987" cy="1400175"/>
          </a:xfrm>
          <a:custGeom>
            <a:avLst/>
            <a:gdLst>
              <a:gd name="T0" fmla="*/ 2147483646 w 1297"/>
              <a:gd name="T1" fmla="*/ 2147483646 h 882"/>
              <a:gd name="T2" fmla="*/ 2147483646 w 1297"/>
              <a:gd name="T3" fmla="*/ 0 h 882"/>
              <a:gd name="T4" fmla="*/ 0 w 1297"/>
              <a:gd name="T5" fmla="*/ 0 h 882"/>
              <a:gd name="T6" fmla="*/ 0 w 1297"/>
              <a:gd name="T7" fmla="*/ 2147483646 h 882"/>
              <a:gd name="T8" fmla="*/ 2147483646 w 1297"/>
              <a:gd name="T9" fmla="*/ 2147483646 h 882"/>
              <a:gd name="T10" fmla="*/ 0 60000 65536"/>
              <a:gd name="T11" fmla="*/ 0 60000 65536"/>
              <a:gd name="T12" fmla="*/ 0 60000 65536"/>
              <a:gd name="T13" fmla="*/ 0 60000 65536"/>
              <a:gd name="T14" fmla="*/ 0 60000 65536"/>
              <a:gd name="T15" fmla="*/ 0 w 1297"/>
              <a:gd name="T16" fmla="*/ 0 h 882"/>
              <a:gd name="T17" fmla="*/ 1297 w 1297"/>
              <a:gd name="T18" fmla="*/ 882 h 882"/>
            </a:gdLst>
            <a:ahLst/>
            <a:cxnLst>
              <a:cxn ang="T10">
                <a:pos x="T0" y="T1"/>
              </a:cxn>
              <a:cxn ang="T11">
                <a:pos x="T2" y="T3"/>
              </a:cxn>
              <a:cxn ang="T12">
                <a:pos x="T4" y="T5"/>
              </a:cxn>
              <a:cxn ang="T13">
                <a:pos x="T6" y="T7"/>
              </a:cxn>
              <a:cxn ang="T14">
                <a:pos x="T8" y="T9"/>
              </a:cxn>
            </a:cxnLst>
            <a:rect l="T15" t="T16" r="T17" b="T18"/>
            <a:pathLst>
              <a:path w="1297" h="882">
                <a:moveTo>
                  <a:pt x="1296" y="881"/>
                </a:moveTo>
                <a:lnTo>
                  <a:pt x="1296" y="0"/>
                </a:lnTo>
                <a:lnTo>
                  <a:pt x="0" y="0"/>
                </a:lnTo>
                <a:lnTo>
                  <a:pt x="0" y="881"/>
                </a:lnTo>
                <a:lnTo>
                  <a:pt x="1296" y="881"/>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2636" name="Freeform 9">
            <a:extLst>
              <a:ext uri="{FF2B5EF4-FFF2-40B4-BE49-F238E27FC236}">
                <a16:creationId xmlns:a16="http://schemas.microsoft.com/office/drawing/2014/main" id="{5CD4C54E-1526-454D-9167-1A5A0C825F38}"/>
              </a:ext>
            </a:extLst>
          </p:cNvPr>
          <p:cNvSpPr>
            <a:spLocks/>
          </p:cNvSpPr>
          <p:nvPr/>
        </p:nvSpPr>
        <p:spPr bwMode="auto">
          <a:xfrm>
            <a:off x="7046914" y="2970214"/>
            <a:ext cx="2058987" cy="1393825"/>
          </a:xfrm>
          <a:custGeom>
            <a:avLst/>
            <a:gdLst>
              <a:gd name="T0" fmla="*/ 2147483646 w 1297"/>
              <a:gd name="T1" fmla="*/ 2147483646 h 878"/>
              <a:gd name="T2" fmla="*/ 2147483646 w 1297"/>
              <a:gd name="T3" fmla="*/ 0 h 878"/>
              <a:gd name="T4" fmla="*/ 0 w 1297"/>
              <a:gd name="T5" fmla="*/ 0 h 878"/>
              <a:gd name="T6" fmla="*/ 0 w 1297"/>
              <a:gd name="T7" fmla="*/ 2147483646 h 878"/>
              <a:gd name="T8" fmla="*/ 2147483646 w 1297"/>
              <a:gd name="T9" fmla="*/ 2147483646 h 878"/>
              <a:gd name="T10" fmla="*/ 0 60000 65536"/>
              <a:gd name="T11" fmla="*/ 0 60000 65536"/>
              <a:gd name="T12" fmla="*/ 0 60000 65536"/>
              <a:gd name="T13" fmla="*/ 0 60000 65536"/>
              <a:gd name="T14" fmla="*/ 0 60000 65536"/>
              <a:gd name="T15" fmla="*/ 0 w 1297"/>
              <a:gd name="T16" fmla="*/ 0 h 878"/>
              <a:gd name="T17" fmla="*/ 1297 w 1297"/>
              <a:gd name="T18" fmla="*/ 878 h 878"/>
            </a:gdLst>
            <a:ahLst/>
            <a:cxnLst>
              <a:cxn ang="T10">
                <a:pos x="T0" y="T1"/>
              </a:cxn>
              <a:cxn ang="T11">
                <a:pos x="T2" y="T3"/>
              </a:cxn>
              <a:cxn ang="T12">
                <a:pos x="T4" y="T5"/>
              </a:cxn>
              <a:cxn ang="T13">
                <a:pos x="T6" y="T7"/>
              </a:cxn>
              <a:cxn ang="T14">
                <a:pos x="T8" y="T9"/>
              </a:cxn>
            </a:cxnLst>
            <a:rect l="T15" t="T16" r="T17" b="T18"/>
            <a:pathLst>
              <a:path w="1297" h="878">
                <a:moveTo>
                  <a:pt x="1296" y="877"/>
                </a:moveTo>
                <a:lnTo>
                  <a:pt x="1296" y="0"/>
                </a:lnTo>
                <a:lnTo>
                  <a:pt x="0" y="0"/>
                </a:lnTo>
                <a:lnTo>
                  <a:pt x="0" y="877"/>
                </a:lnTo>
                <a:lnTo>
                  <a:pt x="1296" y="877"/>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2637" name="Freeform 10">
            <a:extLst>
              <a:ext uri="{FF2B5EF4-FFF2-40B4-BE49-F238E27FC236}">
                <a16:creationId xmlns:a16="http://schemas.microsoft.com/office/drawing/2014/main" id="{87E99E8C-B1FF-476D-9C51-87E467BF52F1}"/>
              </a:ext>
            </a:extLst>
          </p:cNvPr>
          <p:cNvSpPr>
            <a:spLocks/>
          </p:cNvSpPr>
          <p:nvPr/>
        </p:nvSpPr>
        <p:spPr bwMode="auto">
          <a:xfrm>
            <a:off x="4845611" y="4386264"/>
            <a:ext cx="2191777" cy="1400175"/>
          </a:xfrm>
          <a:custGeom>
            <a:avLst/>
            <a:gdLst>
              <a:gd name="T0" fmla="*/ 2147483646 w 1296"/>
              <a:gd name="T1" fmla="*/ 2147483646 h 882"/>
              <a:gd name="T2" fmla="*/ 2147483646 w 1296"/>
              <a:gd name="T3" fmla="*/ 0 h 882"/>
              <a:gd name="T4" fmla="*/ 0 w 1296"/>
              <a:gd name="T5" fmla="*/ 0 h 882"/>
              <a:gd name="T6" fmla="*/ 0 w 1296"/>
              <a:gd name="T7" fmla="*/ 2147483646 h 882"/>
              <a:gd name="T8" fmla="*/ 2147483646 w 1296"/>
              <a:gd name="T9" fmla="*/ 2147483646 h 882"/>
              <a:gd name="T10" fmla="*/ 0 60000 65536"/>
              <a:gd name="T11" fmla="*/ 0 60000 65536"/>
              <a:gd name="T12" fmla="*/ 0 60000 65536"/>
              <a:gd name="T13" fmla="*/ 0 60000 65536"/>
              <a:gd name="T14" fmla="*/ 0 60000 65536"/>
              <a:gd name="T15" fmla="*/ 0 w 1296"/>
              <a:gd name="T16" fmla="*/ 0 h 882"/>
              <a:gd name="T17" fmla="*/ 1296 w 1296"/>
              <a:gd name="T18" fmla="*/ 882 h 882"/>
            </a:gdLst>
            <a:ahLst/>
            <a:cxnLst>
              <a:cxn ang="T10">
                <a:pos x="T0" y="T1"/>
              </a:cxn>
              <a:cxn ang="T11">
                <a:pos x="T2" y="T3"/>
              </a:cxn>
              <a:cxn ang="T12">
                <a:pos x="T4" y="T5"/>
              </a:cxn>
              <a:cxn ang="T13">
                <a:pos x="T6" y="T7"/>
              </a:cxn>
              <a:cxn ang="T14">
                <a:pos x="T8" y="T9"/>
              </a:cxn>
            </a:cxnLst>
            <a:rect l="T15" t="T16" r="T17" b="T18"/>
            <a:pathLst>
              <a:path w="1296" h="882">
                <a:moveTo>
                  <a:pt x="1295" y="881"/>
                </a:moveTo>
                <a:lnTo>
                  <a:pt x="1295" y="0"/>
                </a:lnTo>
                <a:lnTo>
                  <a:pt x="0" y="0"/>
                </a:lnTo>
                <a:lnTo>
                  <a:pt x="0" y="881"/>
                </a:lnTo>
                <a:lnTo>
                  <a:pt x="1295" y="881"/>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2638" name="Freeform 11">
            <a:extLst>
              <a:ext uri="{FF2B5EF4-FFF2-40B4-BE49-F238E27FC236}">
                <a16:creationId xmlns:a16="http://schemas.microsoft.com/office/drawing/2014/main" id="{E8F14F45-5D04-4BF3-A9F0-7D9B66D0F7E2}"/>
              </a:ext>
            </a:extLst>
          </p:cNvPr>
          <p:cNvSpPr>
            <a:spLocks/>
          </p:cNvSpPr>
          <p:nvPr/>
        </p:nvSpPr>
        <p:spPr bwMode="auto">
          <a:xfrm>
            <a:off x="2973388" y="1587500"/>
            <a:ext cx="1880049" cy="1397000"/>
          </a:xfrm>
          <a:custGeom>
            <a:avLst/>
            <a:gdLst>
              <a:gd name="T0" fmla="*/ 2147483646 w 1262"/>
              <a:gd name="T1" fmla="*/ 2147483646 h 880"/>
              <a:gd name="T2" fmla="*/ 2147483646 w 1262"/>
              <a:gd name="T3" fmla="*/ 0 h 880"/>
              <a:gd name="T4" fmla="*/ 0 w 1262"/>
              <a:gd name="T5" fmla="*/ 0 h 880"/>
              <a:gd name="T6" fmla="*/ 0 w 1262"/>
              <a:gd name="T7" fmla="*/ 2147483646 h 880"/>
              <a:gd name="T8" fmla="*/ 2147483646 w 1262"/>
              <a:gd name="T9" fmla="*/ 2147483646 h 880"/>
              <a:gd name="T10" fmla="*/ 0 60000 65536"/>
              <a:gd name="T11" fmla="*/ 0 60000 65536"/>
              <a:gd name="T12" fmla="*/ 0 60000 65536"/>
              <a:gd name="T13" fmla="*/ 0 60000 65536"/>
              <a:gd name="T14" fmla="*/ 0 60000 65536"/>
              <a:gd name="T15" fmla="*/ 0 w 1262"/>
              <a:gd name="T16" fmla="*/ 0 h 880"/>
              <a:gd name="T17" fmla="*/ 1262 w 1262"/>
              <a:gd name="T18" fmla="*/ 880 h 880"/>
            </a:gdLst>
            <a:ahLst/>
            <a:cxnLst>
              <a:cxn ang="T10">
                <a:pos x="T0" y="T1"/>
              </a:cxn>
              <a:cxn ang="T11">
                <a:pos x="T2" y="T3"/>
              </a:cxn>
              <a:cxn ang="T12">
                <a:pos x="T4" y="T5"/>
              </a:cxn>
              <a:cxn ang="T13">
                <a:pos x="T6" y="T7"/>
              </a:cxn>
              <a:cxn ang="T14">
                <a:pos x="T8" y="T9"/>
              </a:cxn>
            </a:cxnLst>
            <a:rect l="T15" t="T16" r="T17" b="T18"/>
            <a:pathLst>
              <a:path w="1262" h="880">
                <a:moveTo>
                  <a:pt x="1261" y="879"/>
                </a:moveTo>
                <a:lnTo>
                  <a:pt x="1261" y="0"/>
                </a:lnTo>
                <a:lnTo>
                  <a:pt x="0" y="0"/>
                </a:lnTo>
                <a:lnTo>
                  <a:pt x="0" y="879"/>
                </a:lnTo>
                <a:lnTo>
                  <a:pt x="1261" y="879"/>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2639" name="Freeform 12">
            <a:extLst>
              <a:ext uri="{FF2B5EF4-FFF2-40B4-BE49-F238E27FC236}">
                <a16:creationId xmlns:a16="http://schemas.microsoft.com/office/drawing/2014/main" id="{2F00ACA7-712D-45D8-A1FF-7BBA647DC7A1}"/>
              </a:ext>
            </a:extLst>
          </p:cNvPr>
          <p:cNvSpPr>
            <a:spLocks/>
          </p:cNvSpPr>
          <p:nvPr/>
        </p:nvSpPr>
        <p:spPr bwMode="auto">
          <a:xfrm>
            <a:off x="7046914" y="1581150"/>
            <a:ext cx="2057400" cy="1401764"/>
          </a:xfrm>
          <a:custGeom>
            <a:avLst/>
            <a:gdLst>
              <a:gd name="T0" fmla="*/ 2147483646 w 1297"/>
              <a:gd name="T1" fmla="*/ 2147483646 h 880"/>
              <a:gd name="T2" fmla="*/ 2147483646 w 1297"/>
              <a:gd name="T3" fmla="*/ 0 h 880"/>
              <a:gd name="T4" fmla="*/ 0 w 1297"/>
              <a:gd name="T5" fmla="*/ 0 h 880"/>
              <a:gd name="T6" fmla="*/ 0 w 1297"/>
              <a:gd name="T7" fmla="*/ 2147483646 h 880"/>
              <a:gd name="T8" fmla="*/ 2147483646 w 1297"/>
              <a:gd name="T9" fmla="*/ 2147483646 h 880"/>
              <a:gd name="T10" fmla="*/ 0 60000 65536"/>
              <a:gd name="T11" fmla="*/ 0 60000 65536"/>
              <a:gd name="T12" fmla="*/ 0 60000 65536"/>
              <a:gd name="T13" fmla="*/ 0 60000 65536"/>
              <a:gd name="T14" fmla="*/ 0 60000 65536"/>
              <a:gd name="T15" fmla="*/ 0 w 1297"/>
              <a:gd name="T16" fmla="*/ 0 h 880"/>
              <a:gd name="T17" fmla="*/ 1297 w 1297"/>
              <a:gd name="T18" fmla="*/ 880 h 880"/>
            </a:gdLst>
            <a:ahLst/>
            <a:cxnLst>
              <a:cxn ang="T10">
                <a:pos x="T0" y="T1"/>
              </a:cxn>
              <a:cxn ang="T11">
                <a:pos x="T2" y="T3"/>
              </a:cxn>
              <a:cxn ang="T12">
                <a:pos x="T4" y="T5"/>
              </a:cxn>
              <a:cxn ang="T13">
                <a:pos x="T6" y="T7"/>
              </a:cxn>
              <a:cxn ang="T14">
                <a:pos x="T8" y="T9"/>
              </a:cxn>
            </a:cxnLst>
            <a:rect l="T15" t="T16" r="T17" b="T18"/>
            <a:pathLst>
              <a:path w="1297" h="880">
                <a:moveTo>
                  <a:pt x="1296" y="879"/>
                </a:moveTo>
                <a:lnTo>
                  <a:pt x="1296" y="0"/>
                </a:lnTo>
                <a:lnTo>
                  <a:pt x="0" y="0"/>
                </a:lnTo>
                <a:lnTo>
                  <a:pt x="0" y="879"/>
                </a:lnTo>
                <a:lnTo>
                  <a:pt x="1296" y="879"/>
                </a:lnTo>
              </a:path>
            </a:pathLst>
          </a:custGeom>
          <a:noFill/>
          <a:ln w="12700" cap="rnd">
            <a:solidFill>
              <a:srgbClr val="00000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282640" name="Line 13">
            <a:extLst>
              <a:ext uri="{FF2B5EF4-FFF2-40B4-BE49-F238E27FC236}">
                <a16:creationId xmlns:a16="http://schemas.microsoft.com/office/drawing/2014/main" id="{F2E70E4A-BA70-47F3-B27D-B49209DDCF93}"/>
              </a:ext>
            </a:extLst>
          </p:cNvPr>
          <p:cNvSpPr>
            <a:spLocks noChangeShapeType="1"/>
          </p:cNvSpPr>
          <p:nvPr/>
        </p:nvSpPr>
        <p:spPr bwMode="auto">
          <a:xfrm>
            <a:off x="2973389" y="1581150"/>
            <a:ext cx="1872669" cy="14097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2641" name="Rectangle 14">
            <a:extLst>
              <a:ext uri="{FF2B5EF4-FFF2-40B4-BE49-F238E27FC236}">
                <a16:creationId xmlns:a16="http://schemas.microsoft.com/office/drawing/2014/main" id="{5A8EBF8C-970C-4A62-B1BC-1FC999C2C282}"/>
              </a:ext>
            </a:extLst>
          </p:cNvPr>
          <p:cNvSpPr>
            <a:spLocks noChangeArrowheads="1"/>
          </p:cNvSpPr>
          <p:nvPr/>
        </p:nvSpPr>
        <p:spPr bwMode="auto">
          <a:xfrm>
            <a:off x="5046664" y="2967039"/>
            <a:ext cx="1184275"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SO Strategies</a:t>
            </a:r>
          </a:p>
        </p:txBody>
      </p:sp>
      <p:sp>
        <p:nvSpPr>
          <p:cNvPr id="282642" name="Rectangle 15">
            <a:extLst>
              <a:ext uri="{FF2B5EF4-FFF2-40B4-BE49-F238E27FC236}">
                <a16:creationId xmlns:a16="http://schemas.microsoft.com/office/drawing/2014/main" id="{4AD010B0-72F2-416D-9BAF-4293A78C3026}"/>
              </a:ext>
            </a:extLst>
          </p:cNvPr>
          <p:cNvSpPr>
            <a:spLocks noChangeArrowheads="1"/>
          </p:cNvSpPr>
          <p:nvPr/>
        </p:nvSpPr>
        <p:spPr bwMode="auto">
          <a:xfrm>
            <a:off x="6000750" y="3157539"/>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43" name="Rectangle 16">
            <a:extLst>
              <a:ext uri="{FF2B5EF4-FFF2-40B4-BE49-F238E27FC236}">
                <a16:creationId xmlns:a16="http://schemas.microsoft.com/office/drawing/2014/main" id="{8D45B8A4-8208-4943-B937-73C682E5027B}"/>
              </a:ext>
            </a:extLst>
          </p:cNvPr>
          <p:cNvSpPr>
            <a:spLocks noChangeArrowheads="1"/>
          </p:cNvSpPr>
          <p:nvPr/>
        </p:nvSpPr>
        <p:spPr bwMode="auto">
          <a:xfrm>
            <a:off x="5046663" y="3306763"/>
            <a:ext cx="2100262" cy="9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pPr>
            <a:r>
              <a:rPr lang="en-US" altLang="en-US" sz="1200" b="0">
                <a:solidFill>
                  <a:srgbClr val="000000"/>
                </a:solidFill>
                <a:latin typeface="Times New Roman" panose="02020603050405020304" pitchFamily="18" charset="0"/>
                <a:cs typeface="Times New Roman" panose="02020603050405020304" pitchFamily="18" charset="0"/>
              </a:rPr>
              <a:t> </a:t>
            </a:r>
            <a:r>
              <a:rPr lang="en-US" altLang="en-US" sz="1100" b="0">
                <a:solidFill>
                  <a:srgbClr val="000000"/>
                </a:solidFill>
                <a:latin typeface="Times New Roman" panose="02020603050405020304" pitchFamily="18" charset="0"/>
                <a:cs typeface="Times New Roman" panose="02020603050405020304" pitchFamily="18" charset="0"/>
              </a:rPr>
              <a:t>Use worldwide Hoover dis-</a:t>
            </a:r>
          </a:p>
          <a:p>
            <a:pPr>
              <a:spcBef>
                <a:spcPct val="0"/>
              </a:spcBef>
              <a:buClrTx/>
              <a:buFontTx/>
              <a:buNone/>
            </a:pPr>
            <a:r>
              <a:rPr lang="en-US" altLang="en-US" sz="1100" b="0">
                <a:solidFill>
                  <a:srgbClr val="000000"/>
                </a:solidFill>
                <a:latin typeface="Times New Roman" panose="02020603050405020304" pitchFamily="18" charset="0"/>
                <a:cs typeface="Times New Roman" panose="02020603050405020304" pitchFamily="18" charset="0"/>
              </a:rPr>
              <a:t>tribution channels for Hoover </a:t>
            </a:r>
          </a:p>
          <a:p>
            <a:pPr>
              <a:spcBef>
                <a:spcPct val="0"/>
              </a:spcBef>
              <a:buClrTx/>
              <a:buFontTx/>
              <a:buNone/>
            </a:pPr>
            <a:r>
              <a:rPr lang="en-US" altLang="en-US" sz="1100" b="0">
                <a:solidFill>
                  <a:srgbClr val="000000"/>
                </a:solidFill>
                <a:latin typeface="Times New Roman" panose="02020603050405020304" pitchFamily="18" charset="0"/>
                <a:cs typeface="Times New Roman" panose="02020603050405020304" pitchFamily="18" charset="0"/>
              </a:rPr>
              <a:t>and Maytag</a:t>
            </a:r>
          </a:p>
          <a:p>
            <a:pPr>
              <a:spcBef>
                <a:spcPct val="0"/>
              </a:spcBef>
              <a:buClrTx/>
            </a:pPr>
            <a:r>
              <a:rPr lang="en-US" altLang="en-US" sz="1100" b="0">
                <a:solidFill>
                  <a:srgbClr val="000000"/>
                </a:solidFill>
                <a:latin typeface="Times New Roman" panose="02020603050405020304" pitchFamily="18" charset="0"/>
                <a:cs typeface="Times New Roman" panose="02020603050405020304" pitchFamily="18" charset="0"/>
              </a:rPr>
              <a:t> Find joint venture partners in</a:t>
            </a:r>
          </a:p>
          <a:p>
            <a:pPr>
              <a:spcBef>
                <a:spcPct val="0"/>
              </a:spcBef>
              <a:buClrTx/>
              <a:buFontTx/>
              <a:buNone/>
            </a:pPr>
            <a:r>
              <a:rPr lang="en-US" altLang="en-US" sz="1100" b="0">
                <a:solidFill>
                  <a:srgbClr val="000000"/>
                </a:solidFill>
                <a:latin typeface="Times New Roman" panose="02020603050405020304" pitchFamily="18" charset="0"/>
                <a:cs typeface="Times New Roman" panose="02020603050405020304" pitchFamily="18" charset="0"/>
              </a:rPr>
              <a:t>Eastern Europe &amp; Asia</a:t>
            </a: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44" name="Rectangle 17">
            <a:extLst>
              <a:ext uri="{FF2B5EF4-FFF2-40B4-BE49-F238E27FC236}">
                <a16:creationId xmlns:a16="http://schemas.microsoft.com/office/drawing/2014/main" id="{2112E120-3D9C-4EE9-97FC-C65E8EBE2E15}"/>
              </a:ext>
            </a:extLst>
          </p:cNvPr>
          <p:cNvSpPr>
            <a:spLocks noChangeArrowheads="1"/>
          </p:cNvSpPr>
          <p:nvPr/>
        </p:nvSpPr>
        <p:spPr bwMode="auto">
          <a:xfrm>
            <a:off x="6738938" y="345440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45" name="Rectangle 18">
            <a:extLst>
              <a:ext uri="{FF2B5EF4-FFF2-40B4-BE49-F238E27FC236}">
                <a16:creationId xmlns:a16="http://schemas.microsoft.com/office/drawing/2014/main" id="{B00A407D-B43C-4CD9-A5BB-66176A45C0F4}"/>
              </a:ext>
            </a:extLst>
          </p:cNvPr>
          <p:cNvSpPr>
            <a:spLocks noChangeArrowheads="1"/>
          </p:cNvSpPr>
          <p:nvPr/>
        </p:nvSpPr>
        <p:spPr bwMode="auto">
          <a:xfrm>
            <a:off x="6769100" y="3603626"/>
            <a:ext cx="27251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46" name="Rectangle 19">
            <a:extLst>
              <a:ext uri="{FF2B5EF4-FFF2-40B4-BE49-F238E27FC236}">
                <a16:creationId xmlns:a16="http://schemas.microsoft.com/office/drawing/2014/main" id="{993BFC32-E6FC-4FFB-AF68-15FFAF9A2B6A}"/>
              </a:ext>
            </a:extLst>
          </p:cNvPr>
          <p:cNvSpPr>
            <a:spLocks noChangeArrowheads="1"/>
          </p:cNvSpPr>
          <p:nvPr/>
        </p:nvSpPr>
        <p:spPr bwMode="auto">
          <a:xfrm>
            <a:off x="6851650" y="3749676"/>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47" name="Rectangle 20">
            <a:extLst>
              <a:ext uri="{FF2B5EF4-FFF2-40B4-BE49-F238E27FC236}">
                <a16:creationId xmlns:a16="http://schemas.microsoft.com/office/drawing/2014/main" id="{A97AFA55-F90D-417F-BE18-76A888186092}"/>
              </a:ext>
            </a:extLst>
          </p:cNvPr>
          <p:cNvSpPr>
            <a:spLocks noChangeArrowheads="1"/>
          </p:cNvSpPr>
          <p:nvPr/>
        </p:nvSpPr>
        <p:spPr bwMode="auto">
          <a:xfrm>
            <a:off x="5313364" y="4416426"/>
            <a:ext cx="1158875"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ST Strategies</a:t>
            </a:r>
          </a:p>
        </p:txBody>
      </p:sp>
      <p:sp>
        <p:nvSpPr>
          <p:cNvPr id="282648" name="Rectangle 21">
            <a:extLst>
              <a:ext uri="{FF2B5EF4-FFF2-40B4-BE49-F238E27FC236}">
                <a16:creationId xmlns:a16="http://schemas.microsoft.com/office/drawing/2014/main" id="{0977C71E-B8C6-444C-9C63-FC86FA60667A}"/>
              </a:ext>
            </a:extLst>
          </p:cNvPr>
          <p:cNvSpPr>
            <a:spLocks noChangeArrowheads="1"/>
          </p:cNvSpPr>
          <p:nvPr/>
        </p:nvSpPr>
        <p:spPr bwMode="auto">
          <a:xfrm>
            <a:off x="5976938" y="4565651"/>
            <a:ext cx="27251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49" name="Rectangle 22">
            <a:extLst>
              <a:ext uri="{FF2B5EF4-FFF2-40B4-BE49-F238E27FC236}">
                <a16:creationId xmlns:a16="http://schemas.microsoft.com/office/drawing/2014/main" id="{6AF84484-18CE-405D-863D-37185D4E3FCB}"/>
              </a:ext>
            </a:extLst>
          </p:cNvPr>
          <p:cNvSpPr>
            <a:spLocks noChangeArrowheads="1"/>
          </p:cNvSpPr>
          <p:nvPr/>
        </p:nvSpPr>
        <p:spPr bwMode="auto">
          <a:xfrm>
            <a:off x="5046663" y="4716464"/>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50" name="Rectangle 23">
            <a:extLst>
              <a:ext uri="{FF2B5EF4-FFF2-40B4-BE49-F238E27FC236}">
                <a16:creationId xmlns:a16="http://schemas.microsoft.com/office/drawing/2014/main" id="{9E5FD581-0647-4C44-9A13-C7D2210B7E91}"/>
              </a:ext>
            </a:extLst>
          </p:cNvPr>
          <p:cNvSpPr>
            <a:spLocks noChangeArrowheads="1"/>
          </p:cNvSpPr>
          <p:nvPr/>
        </p:nvSpPr>
        <p:spPr bwMode="auto">
          <a:xfrm>
            <a:off x="6738938" y="4860926"/>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51" name="Rectangle 24">
            <a:extLst>
              <a:ext uri="{FF2B5EF4-FFF2-40B4-BE49-F238E27FC236}">
                <a16:creationId xmlns:a16="http://schemas.microsoft.com/office/drawing/2014/main" id="{10926049-21E0-492D-9BB5-B4612CAF4A90}"/>
              </a:ext>
            </a:extLst>
          </p:cNvPr>
          <p:cNvSpPr>
            <a:spLocks noChangeArrowheads="1"/>
          </p:cNvSpPr>
          <p:nvPr/>
        </p:nvSpPr>
        <p:spPr bwMode="auto">
          <a:xfrm>
            <a:off x="6434138" y="5006976"/>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52" name="Rectangle 25">
            <a:extLst>
              <a:ext uri="{FF2B5EF4-FFF2-40B4-BE49-F238E27FC236}">
                <a16:creationId xmlns:a16="http://schemas.microsoft.com/office/drawing/2014/main" id="{7E5833FA-3806-4F13-8FDE-5BA0B67CB0EB}"/>
              </a:ext>
            </a:extLst>
          </p:cNvPr>
          <p:cNvSpPr>
            <a:spLocks noChangeArrowheads="1"/>
          </p:cNvSpPr>
          <p:nvPr/>
        </p:nvSpPr>
        <p:spPr bwMode="auto">
          <a:xfrm>
            <a:off x="4932363" y="4660900"/>
            <a:ext cx="20764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pPr>
            <a:r>
              <a:rPr lang="en-US" altLang="en-US" sz="1100" b="0">
                <a:solidFill>
                  <a:srgbClr val="000000"/>
                </a:solidFill>
                <a:latin typeface="Times New Roman" panose="02020603050405020304" pitchFamily="18" charset="0"/>
                <a:cs typeface="Times New Roman" panose="02020603050405020304" pitchFamily="18" charset="0"/>
              </a:rPr>
              <a:t>  Acquire Raytheon’s appliance business</a:t>
            </a:r>
          </a:p>
          <a:p>
            <a:pPr>
              <a:spcBef>
                <a:spcPct val="0"/>
              </a:spcBef>
              <a:buClrTx/>
            </a:pPr>
            <a:r>
              <a:rPr lang="en-US" altLang="en-US" sz="1100" b="0">
                <a:solidFill>
                  <a:srgbClr val="000000"/>
                </a:solidFill>
                <a:latin typeface="Times New Roman" panose="02020603050405020304" pitchFamily="18" charset="0"/>
                <a:cs typeface="Times New Roman" panose="02020603050405020304" pitchFamily="18" charset="0"/>
              </a:rPr>
              <a:t> Merge with major Japanese home appliance company</a:t>
            </a:r>
          </a:p>
          <a:p>
            <a:pPr>
              <a:spcBef>
                <a:spcPct val="0"/>
              </a:spcBef>
              <a:buClrTx/>
            </a:pPr>
            <a:r>
              <a:rPr lang="en-US" altLang="en-US" sz="1100" b="0">
                <a:solidFill>
                  <a:srgbClr val="000000"/>
                </a:solidFill>
                <a:latin typeface="Times New Roman" panose="02020603050405020304" pitchFamily="18" charset="0"/>
                <a:cs typeface="Times New Roman" panose="02020603050405020304" pitchFamily="18" charset="0"/>
              </a:rPr>
              <a:t> Sell off non-Maytag brands; defend Maytag’s US niche.</a:t>
            </a:r>
          </a:p>
          <a:p>
            <a:pPr>
              <a:spcBef>
                <a:spcPct val="0"/>
              </a:spcBef>
              <a:buClrTx/>
            </a:pPr>
            <a:endParaRPr lang="en-US" altLang="en-US" sz="1100" b="0">
              <a:solidFill>
                <a:srgbClr val="000000"/>
              </a:solidFill>
              <a:latin typeface="Times New Roman" panose="02020603050405020304" pitchFamily="18" charset="0"/>
              <a:cs typeface="Times New Roman" panose="02020603050405020304" pitchFamily="18" charset="0"/>
            </a:endParaRPr>
          </a:p>
        </p:txBody>
      </p:sp>
      <p:sp>
        <p:nvSpPr>
          <p:cNvPr id="282653" name="Rectangle 26">
            <a:extLst>
              <a:ext uri="{FF2B5EF4-FFF2-40B4-BE49-F238E27FC236}">
                <a16:creationId xmlns:a16="http://schemas.microsoft.com/office/drawing/2014/main" id="{99EBD651-0B36-44B2-8A9C-DE141B1F13B1}"/>
              </a:ext>
            </a:extLst>
          </p:cNvPr>
          <p:cNvSpPr>
            <a:spLocks noChangeArrowheads="1"/>
          </p:cNvSpPr>
          <p:nvPr/>
        </p:nvSpPr>
        <p:spPr bwMode="auto">
          <a:xfrm>
            <a:off x="7115175" y="2970214"/>
            <a:ext cx="122555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WO Strategies</a:t>
            </a:r>
          </a:p>
        </p:txBody>
      </p:sp>
      <p:sp>
        <p:nvSpPr>
          <p:cNvPr id="282654" name="Rectangle 27">
            <a:extLst>
              <a:ext uri="{FF2B5EF4-FFF2-40B4-BE49-F238E27FC236}">
                <a16:creationId xmlns:a16="http://schemas.microsoft.com/office/drawing/2014/main" id="{6FBF39FA-E83C-4972-A855-ECCDD97379BC}"/>
              </a:ext>
            </a:extLst>
          </p:cNvPr>
          <p:cNvSpPr>
            <a:spLocks noChangeArrowheads="1"/>
          </p:cNvSpPr>
          <p:nvPr/>
        </p:nvSpPr>
        <p:spPr bwMode="auto">
          <a:xfrm>
            <a:off x="8110538" y="3160714"/>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55" name="Rectangle 28">
            <a:extLst>
              <a:ext uri="{FF2B5EF4-FFF2-40B4-BE49-F238E27FC236}">
                <a16:creationId xmlns:a16="http://schemas.microsoft.com/office/drawing/2014/main" id="{EE98102B-60EA-41FE-B4BE-15CE3714E0BD}"/>
              </a:ext>
            </a:extLst>
          </p:cNvPr>
          <p:cNvSpPr>
            <a:spLocks noChangeArrowheads="1"/>
          </p:cNvSpPr>
          <p:nvPr/>
        </p:nvSpPr>
        <p:spPr bwMode="auto">
          <a:xfrm>
            <a:off x="7038975" y="3268664"/>
            <a:ext cx="2166938"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pPr>
            <a:r>
              <a:rPr lang="en-US" altLang="en-US" sz="1100" b="0">
                <a:solidFill>
                  <a:srgbClr val="000000"/>
                </a:solidFill>
                <a:latin typeface="Times New Roman" panose="02020603050405020304" pitchFamily="18" charset="0"/>
                <a:cs typeface="Times New Roman" panose="02020603050405020304" pitchFamily="18" charset="0"/>
              </a:rPr>
              <a:t> Expand Hoover’s presence in  continental Europe  by improving quality &amp; reducing costs</a:t>
            </a:r>
          </a:p>
          <a:p>
            <a:pPr>
              <a:spcBef>
                <a:spcPct val="0"/>
              </a:spcBef>
              <a:buClrTx/>
            </a:pPr>
            <a:r>
              <a:rPr lang="en-US" altLang="en-US" sz="1100" b="0">
                <a:solidFill>
                  <a:srgbClr val="000000"/>
                </a:solidFill>
                <a:latin typeface="Times New Roman" panose="02020603050405020304" pitchFamily="18" charset="0"/>
                <a:cs typeface="Times New Roman" panose="02020603050405020304" pitchFamily="18" charset="0"/>
              </a:rPr>
              <a:t> Emphasize superstore channel for non-Maytag  brands</a:t>
            </a:r>
          </a:p>
        </p:txBody>
      </p:sp>
      <p:sp>
        <p:nvSpPr>
          <p:cNvPr id="282656" name="Rectangle 29">
            <a:extLst>
              <a:ext uri="{FF2B5EF4-FFF2-40B4-BE49-F238E27FC236}">
                <a16:creationId xmlns:a16="http://schemas.microsoft.com/office/drawing/2014/main" id="{A843A686-5EE8-48F4-BF1C-9967AC9123DC}"/>
              </a:ext>
            </a:extLst>
          </p:cNvPr>
          <p:cNvSpPr>
            <a:spLocks noChangeArrowheads="1"/>
          </p:cNvSpPr>
          <p:nvPr/>
        </p:nvSpPr>
        <p:spPr bwMode="auto">
          <a:xfrm>
            <a:off x="8805863" y="3455989"/>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57" name="Rectangle 30">
            <a:extLst>
              <a:ext uri="{FF2B5EF4-FFF2-40B4-BE49-F238E27FC236}">
                <a16:creationId xmlns:a16="http://schemas.microsoft.com/office/drawing/2014/main" id="{97CE57D0-27FA-41CB-893B-D1486F435BD3}"/>
              </a:ext>
            </a:extLst>
          </p:cNvPr>
          <p:cNvSpPr>
            <a:spLocks noChangeArrowheads="1"/>
          </p:cNvSpPr>
          <p:nvPr/>
        </p:nvSpPr>
        <p:spPr bwMode="auto">
          <a:xfrm>
            <a:off x="8631238" y="3603626"/>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58" name="Rectangle 31">
            <a:extLst>
              <a:ext uri="{FF2B5EF4-FFF2-40B4-BE49-F238E27FC236}">
                <a16:creationId xmlns:a16="http://schemas.microsoft.com/office/drawing/2014/main" id="{21BF0F2A-2032-42DA-BBB9-FFAEBEDF4A5D}"/>
              </a:ext>
            </a:extLst>
          </p:cNvPr>
          <p:cNvSpPr>
            <a:spLocks noChangeArrowheads="1"/>
          </p:cNvSpPr>
          <p:nvPr/>
        </p:nvSpPr>
        <p:spPr bwMode="auto">
          <a:xfrm>
            <a:off x="8193088" y="3749676"/>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59" name="Rectangle 32">
            <a:extLst>
              <a:ext uri="{FF2B5EF4-FFF2-40B4-BE49-F238E27FC236}">
                <a16:creationId xmlns:a16="http://schemas.microsoft.com/office/drawing/2014/main" id="{989C3E05-FBBB-4565-85DB-EF512AC09B3B}"/>
              </a:ext>
            </a:extLst>
          </p:cNvPr>
          <p:cNvSpPr>
            <a:spLocks noChangeArrowheads="1"/>
          </p:cNvSpPr>
          <p:nvPr/>
        </p:nvSpPr>
        <p:spPr bwMode="auto">
          <a:xfrm>
            <a:off x="7496175" y="4413251"/>
            <a:ext cx="120015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WT Strategies</a:t>
            </a:r>
          </a:p>
        </p:txBody>
      </p:sp>
      <p:sp>
        <p:nvSpPr>
          <p:cNvPr id="282660" name="Rectangle 33">
            <a:extLst>
              <a:ext uri="{FF2B5EF4-FFF2-40B4-BE49-F238E27FC236}">
                <a16:creationId xmlns:a16="http://schemas.microsoft.com/office/drawing/2014/main" id="{B33550A4-A518-4208-B21F-F1255EDAE250}"/>
              </a:ext>
            </a:extLst>
          </p:cNvPr>
          <p:cNvSpPr>
            <a:spLocks noChangeArrowheads="1"/>
          </p:cNvSpPr>
          <p:nvPr/>
        </p:nvSpPr>
        <p:spPr bwMode="auto">
          <a:xfrm>
            <a:off x="8086725" y="456565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61" name="Rectangle 34">
            <a:extLst>
              <a:ext uri="{FF2B5EF4-FFF2-40B4-BE49-F238E27FC236}">
                <a16:creationId xmlns:a16="http://schemas.microsoft.com/office/drawing/2014/main" id="{AA14AB2E-9734-4376-A573-ECBD2368B67B}"/>
              </a:ext>
            </a:extLst>
          </p:cNvPr>
          <p:cNvSpPr>
            <a:spLocks noChangeArrowheads="1"/>
          </p:cNvSpPr>
          <p:nvPr/>
        </p:nvSpPr>
        <p:spPr bwMode="auto">
          <a:xfrm>
            <a:off x="7115175" y="4716464"/>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62" name="Rectangle 35">
            <a:extLst>
              <a:ext uri="{FF2B5EF4-FFF2-40B4-BE49-F238E27FC236}">
                <a16:creationId xmlns:a16="http://schemas.microsoft.com/office/drawing/2014/main" id="{20DDE2F6-A73A-44E4-9647-B59853FA01BD}"/>
              </a:ext>
            </a:extLst>
          </p:cNvPr>
          <p:cNvSpPr>
            <a:spLocks noChangeArrowheads="1"/>
          </p:cNvSpPr>
          <p:nvPr/>
        </p:nvSpPr>
        <p:spPr bwMode="auto">
          <a:xfrm>
            <a:off x="8805863" y="4860926"/>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63" name="Rectangle 36">
            <a:extLst>
              <a:ext uri="{FF2B5EF4-FFF2-40B4-BE49-F238E27FC236}">
                <a16:creationId xmlns:a16="http://schemas.microsoft.com/office/drawing/2014/main" id="{0D8FEE62-B03E-4F2C-BCBC-FEB93ACB75F2}"/>
              </a:ext>
            </a:extLst>
          </p:cNvPr>
          <p:cNvSpPr>
            <a:spLocks noChangeArrowheads="1"/>
          </p:cNvSpPr>
          <p:nvPr/>
        </p:nvSpPr>
        <p:spPr bwMode="auto">
          <a:xfrm>
            <a:off x="7000876" y="4625976"/>
            <a:ext cx="21558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pPr>
            <a:r>
              <a:rPr lang="en-US" altLang="en-US" sz="1100" b="0">
                <a:solidFill>
                  <a:srgbClr val="000000"/>
                </a:solidFill>
                <a:latin typeface="Times New Roman" panose="02020603050405020304" pitchFamily="18" charset="0"/>
                <a:cs typeface="Times New Roman" panose="02020603050405020304" pitchFamily="18" charset="0"/>
              </a:rPr>
              <a:t> Sell off Dixie-Narco division to</a:t>
            </a:r>
          </a:p>
          <a:p>
            <a:pPr>
              <a:spcBef>
                <a:spcPct val="0"/>
              </a:spcBef>
              <a:buClrTx/>
              <a:buFontTx/>
              <a:buNone/>
            </a:pPr>
            <a:r>
              <a:rPr lang="en-US" altLang="en-US" sz="1100" b="0">
                <a:solidFill>
                  <a:srgbClr val="000000"/>
                </a:solidFill>
                <a:latin typeface="Times New Roman" panose="02020603050405020304" pitchFamily="18" charset="0"/>
                <a:cs typeface="Times New Roman" panose="02020603050405020304" pitchFamily="18" charset="0"/>
              </a:rPr>
              <a:t>reduce debt</a:t>
            </a:r>
          </a:p>
          <a:p>
            <a:pPr>
              <a:spcBef>
                <a:spcPct val="0"/>
              </a:spcBef>
              <a:buClrTx/>
            </a:pPr>
            <a:r>
              <a:rPr lang="en-US" altLang="en-US" sz="1100" b="0">
                <a:solidFill>
                  <a:srgbClr val="000000"/>
                </a:solidFill>
                <a:latin typeface="Times New Roman" panose="02020603050405020304" pitchFamily="18" charset="0"/>
                <a:cs typeface="Times New Roman" panose="02020603050405020304" pitchFamily="18" charset="0"/>
              </a:rPr>
              <a:t> Emphasize cost reduction to reduce break-even point</a:t>
            </a:r>
          </a:p>
          <a:p>
            <a:pPr>
              <a:spcBef>
                <a:spcPct val="0"/>
              </a:spcBef>
              <a:buClrTx/>
            </a:pPr>
            <a:r>
              <a:rPr lang="en-US" altLang="en-US" sz="1100" b="0">
                <a:solidFill>
                  <a:srgbClr val="000000"/>
                </a:solidFill>
                <a:latin typeface="Times New Roman" panose="02020603050405020304" pitchFamily="18" charset="0"/>
                <a:cs typeface="Times New Roman" panose="02020603050405020304" pitchFamily="18" charset="0"/>
              </a:rPr>
              <a:t> Sell out to Raytheon or a</a:t>
            </a:r>
          </a:p>
          <a:p>
            <a:pPr>
              <a:spcBef>
                <a:spcPct val="0"/>
              </a:spcBef>
              <a:buClrTx/>
              <a:buFontTx/>
              <a:buNone/>
            </a:pPr>
            <a:r>
              <a:rPr lang="en-US" altLang="en-US" sz="1100" b="0">
                <a:solidFill>
                  <a:srgbClr val="000000"/>
                </a:solidFill>
                <a:latin typeface="Times New Roman" panose="02020603050405020304" pitchFamily="18" charset="0"/>
                <a:cs typeface="Times New Roman" panose="02020603050405020304" pitchFamily="18" charset="0"/>
              </a:rPr>
              <a:t>Japanese firm.</a:t>
            </a:r>
          </a:p>
        </p:txBody>
      </p:sp>
      <p:sp>
        <p:nvSpPr>
          <p:cNvPr id="282664" name="Rectangle 37">
            <a:extLst>
              <a:ext uri="{FF2B5EF4-FFF2-40B4-BE49-F238E27FC236}">
                <a16:creationId xmlns:a16="http://schemas.microsoft.com/office/drawing/2014/main" id="{4D7D80F3-B330-4EE1-B1E9-E575D785D64A}"/>
              </a:ext>
            </a:extLst>
          </p:cNvPr>
          <p:cNvSpPr>
            <a:spLocks noChangeArrowheads="1"/>
          </p:cNvSpPr>
          <p:nvPr/>
        </p:nvSpPr>
        <p:spPr bwMode="auto">
          <a:xfrm>
            <a:off x="8902700" y="5006976"/>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65" name="Rectangle 38">
            <a:extLst>
              <a:ext uri="{FF2B5EF4-FFF2-40B4-BE49-F238E27FC236}">
                <a16:creationId xmlns:a16="http://schemas.microsoft.com/office/drawing/2014/main" id="{821AE18B-783E-4735-A2E0-4CB0EC55F33F}"/>
              </a:ext>
            </a:extLst>
          </p:cNvPr>
          <p:cNvSpPr>
            <a:spLocks noChangeArrowheads="1"/>
          </p:cNvSpPr>
          <p:nvPr/>
        </p:nvSpPr>
        <p:spPr bwMode="auto">
          <a:xfrm>
            <a:off x="3684537" y="1761418"/>
            <a:ext cx="995465"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INTERNAL</a:t>
            </a:r>
          </a:p>
        </p:txBody>
      </p:sp>
      <p:sp>
        <p:nvSpPr>
          <p:cNvPr id="282666" name="Rectangle 39">
            <a:extLst>
              <a:ext uri="{FF2B5EF4-FFF2-40B4-BE49-F238E27FC236}">
                <a16:creationId xmlns:a16="http://schemas.microsoft.com/office/drawing/2014/main" id="{4BC316F5-1525-4EAC-94F5-2B7957E227CC}"/>
              </a:ext>
            </a:extLst>
          </p:cNvPr>
          <p:cNvSpPr>
            <a:spLocks noChangeArrowheads="1"/>
          </p:cNvSpPr>
          <p:nvPr/>
        </p:nvSpPr>
        <p:spPr bwMode="auto">
          <a:xfrm>
            <a:off x="4751388" y="179070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67" name="Rectangle 40">
            <a:extLst>
              <a:ext uri="{FF2B5EF4-FFF2-40B4-BE49-F238E27FC236}">
                <a16:creationId xmlns:a16="http://schemas.microsoft.com/office/drawing/2014/main" id="{87BC4A7B-B021-4A5C-B8A4-5D1F3A5EEC3A}"/>
              </a:ext>
            </a:extLst>
          </p:cNvPr>
          <p:cNvSpPr>
            <a:spLocks noChangeArrowheads="1"/>
          </p:cNvSpPr>
          <p:nvPr/>
        </p:nvSpPr>
        <p:spPr bwMode="auto">
          <a:xfrm>
            <a:off x="3847942" y="1937131"/>
            <a:ext cx="918521"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dirty="0">
                <a:solidFill>
                  <a:srgbClr val="000000"/>
                </a:solidFill>
                <a:latin typeface="Times New Roman" panose="02020603050405020304" pitchFamily="18" charset="0"/>
                <a:cs typeface="Times New Roman" panose="02020603050405020304" pitchFamily="18" charset="0"/>
              </a:rPr>
              <a:t>FACTORS</a:t>
            </a:r>
          </a:p>
        </p:txBody>
      </p:sp>
      <p:sp>
        <p:nvSpPr>
          <p:cNvPr id="282668" name="Rectangle 41">
            <a:extLst>
              <a:ext uri="{FF2B5EF4-FFF2-40B4-BE49-F238E27FC236}">
                <a16:creationId xmlns:a16="http://schemas.microsoft.com/office/drawing/2014/main" id="{B4FDF454-CE4B-4E0F-BA87-2508458B9816}"/>
              </a:ext>
            </a:extLst>
          </p:cNvPr>
          <p:cNvSpPr>
            <a:spLocks noChangeArrowheads="1"/>
          </p:cNvSpPr>
          <p:nvPr/>
        </p:nvSpPr>
        <p:spPr bwMode="auto">
          <a:xfrm>
            <a:off x="4751388" y="193675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69" name="Rectangle 42">
            <a:extLst>
              <a:ext uri="{FF2B5EF4-FFF2-40B4-BE49-F238E27FC236}">
                <a16:creationId xmlns:a16="http://schemas.microsoft.com/office/drawing/2014/main" id="{BD805931-053F-4FFB-B746-8636CDFC4F25}"/>
              </a:ext>
            </a:extLst>
          </p:cNvPr>
          <p:cNvSpPr>
            <a:spLocks noChangeArrowheads="1"/>
          </p:cNvSpPr>
          <p:nvPr/>
        </p:nvSpPr>
        <p:spPr bwMode="auto">
          <a:xfrm>
            <a:off x="4168906" y="2092465"/>
            <a:ext cx="631135"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dirty="0">
                <a:solidFill>
                  <a:srgbClr val="000000"/>
                </a:solidFill>
                <a:latin typeface="Times New Roman" panose="02020603050405020304" pitchFamily="18" charset="0"/>
                <a:cs typeface="Times New Roman" panose="02020603050405020304" pitchFamily="18" charset="0"/>
              </a:rPr>
              <a:t>(IFAS)</a:t>
            </a:r>
          </a:p>
        </p:txBody>
      </p:sp>
      <p:sp>
        <p:nvSpPr>
          <p:cNvPr id="282670" name="Rectangle 43">
            <a:extLst>
              <a:ext uri="{FF2B5EF4-FFF2-40B4-BE49-F238E27FC236}">
                <a16:creationId xmlns:a16="http://schemas.microsoft.com/office/drawing/2014/main" id="{E84A252A-0A5E-444F-8EF7-70FA3378BC60}"/>
              </a:ext>
            </a:extLst>
          </p:cNvPr>
          <p:cNvSpPr>
            <a:spLocks noChangeArrowheads="1"/>
          </p:cNvSpPr>
          <p:nvPr/>
        </p:nvSpPr>
        <p:spPr bwMode="auto">
          <a:xfrm>
            <a:off x="3016251" y="2239964"/>
            <a:ext cx="1038746"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dirty="0">
                <a:solidFill>
                  <a:srgbClr val="000000"/>
                </a:solidFill>
                <a:latin typeface="Times New Roman" panose="02020603050405020304" pitchFamily="18" charset="0"/>
                <a:cs typeface="Times New Roman" panose="02020603050405020304" pitchFamily="18" charset="0"/>
              </a:rPr>
              <a:t>EXTERNAL</a:t>
            </a:r>
          </a:p>
        </p:txBody>
      </p:sp>
      <p:sp>
        <p:nvSpPr>
          <p:cNvPr id="282671" name="Rectangle 44">
            <a:extLst>
              <a:ext uri="{FF2B5EF4-FFF2-40B4-BE49-F238E27FC236}">
                <a16:creationId xmlns:a16="http://schemas.microsoft.com/office/drawing/2014/main" id="{2A4C4A2A-6505-475E-884C-D831261EB78C}"/>
              </a:ext>
            </a:extLst>
          </p:cNvPr>
          <p:cNvSpPr>
            <a:spLocks noChangeArrowheads="1"/>
          </p:cNvSpPr>
          <p:nvPr/>
        </p:nvSpPr>
        <p:spPr bwMode="auto">
          <a:xfrm>
            <a:off x="3825875" y="2239964"/>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72" name="Rectangle 45">
            <a:extLst>
              <a:ext uri="{FF2B5EF4-FFF2-40B4-BE49-F238E27FC236}">
                <a16:creationId xmlns:a16="http://schemas.microsoft.com/office/drawing/2014/main" id="{7682D2A7-97D6-4853-B0DC-62B93048ABDE}"/>
              </a:ext>
            </a:extLst>
          </p:cNvPr>
          <p:cNvSpPr>
            <a:spLocks noChangeArrowheads="1"/>
          </p:cNvSpPr>
          <p:nvPr/>
        </p:nvSpPr>
        <p:spPr bwMode="auto">
          <a:xfrm>
            <a:off x="3016251" y="2386014"/>
            <a:ext cx="918521"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FACTORS</a:t>
            </a:r>
          </a:p>
        </p:txBody>
      </p:sp>
      <p:sp>
        <p:nvSpPr>
          <p:cNvPr id="282673" name="Rectangle 46">
            <a:extLst>
              <a:ext uri="{FF2B5EF4-FFF2-40B4-BE49-F238E27FC236}">
                <a16:creationId xmlns:a16="http://schemas.microsoft.com/office/drawing/2014/main" id="{9D0E7B2B-8791-427B-978A-6975CD327A91}"/>
              </a:ext>
            </a:extLst>
          </p:cNvPr>
          <p:cNvSpPr>
            <a:spLocks noChangeArrowheads="1"/>
          </p:cNvSpPr>
          <p:nvPr/>
        </p:nvSpPr>
        <p:spPr bwMode="auto">
          <a:xfrm>
            <a:off x="3751263" y="2386014"/>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74" name="Rectangle 47">
            <a:extLst>
              <a:ext uri="{FF2B5EF4-FFF2-40B4-BE49-F238E27FC236}">
                <a16:creationId xmlns:a16="http://schemas.microsoft.com/office/drawing/2014/main" id="{565F7711-468C-4ADA-8F03-04C52A7EE791}"/>
              </a:ext>
            </a:extLst>
          </p:cNvPr>
          <p:cNvSpPr>
            <a:spLocks noChangeArrowheads="1"/>
          </p:cNvSpPr>
          <p:nvPr/>
        </p:nvSpPr>
        <p:spPr bwMode="auto">
          <a:xfrm>
            <a:off x="3016251" y="2536826"/>
            <a:ext cx="690445"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(EFAS)</a:t>
            </a:r>
          </a:p>
        </p:txBody>
      </p:sp>
      <p:sp>
        <p:nvSpPr>
          <p:cNvPr id="282675" name="Rectangle 48">
            <a:extLst>
              <a:ext uri="{FF2B5EF4-FFF2-40B4-BE49-F238E27FC236}">
                <a16:creationId xmlns:a16="http://schemas.microsoft.com/office/drawing/2014/main" id="{5C6C5DDC-6A84-4C29-91CC-A973F91B7407}"/>
              </a:ext>
            </a:extLst>
          </p:cNvPr>
          <p:cNvSpPr>
            <a:spLocks noChangeArrowheads="1"/>
          </p:cNvSpPr>
          <p:nvPr/>
        </p:nvSpPr>
        <p:spPr bwMode="auto">
          <a:xfrm>
            <a:off x="5046663" y="1571626"/>
            <a:ext cx="1141412"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Strengths (S)</a:t>
            </a:r>
          </a:p>
        </p:txBody>
      </p:sp>
      <p:sp>
        <p:nvSpPr>
          <p:cNvPr id="282676" name="Rectangle 49">
            <a:extLst>
              <a:ext uri="{FF2B5EF4-FFF2-40B4-BE49-F238E27FC236}">
                <a16:creationId xmlns:a16="http://schemas.microsoft.com/office/drawing/2014/main" id="{B7812B85-C531-44A9-80A7-5F63608513F9}"/>
              </a:ext>
            </a:extLst>
          </p:cNvPr>
          <p:cNvSpPr>
            <a:spLocks noChangeArrowheads="1"/>
          </p:cNvSpPr>
          <p:nvPr/>
        </p:nvSpPr>
        <p:spPr bwMode="auto">
          <a:xfrm>
            <a:off x="5948363" y="1787526"/>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77" name="Rectangle 50">
            <a:extLst>
              <a:ext uri="{FF2B5EF4-FFF2-40B4-BE49-F238E27FC236}">
                <a16:creationId xmlns:a16="http://schemas.microsoft.com/office/drawing/2014/main" id="{596C468E-71CB-4E94-8650-3260A3157965}"/>
              </a:ext>
            </a:extLst>
          </p:cNvPr>
          <p:cNvSpPr>
            <a:spLocks noChangeArrowheads="1"/>
          </p:cNvSpPr>
          <p:nvPr/>
        </p:nvSpPr>
        <p:spPr bwMode="auto">
          <a:xfrm>
            <a:off x="5046663" y="193675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78" name="Rectangle 51">
            <a:extLst>
              <a:ext uri="{FF2B5EF4-FFF2-40B4-BE49-F238E27FC236}">
                <a16:creationId xmlns:a16="http://schemas.microsoft.com/office/drawing/2014/main" id="{FF12254E-5671-476C-90DE-89DBEE93BD01}"/>
              </a:ext>
            </a:extLst>
          </p:cNvPr>
          <p:cNvSpPr>
            <a:spLocks noChangeArrowheads="1"/>
          </p:cNvSpPr>
          <p:nvPr/>
        </p:nvSpPr>
        <p:spPr bwMode="auto">
          <a:xfrm>
            <a:off x="4932364" y="1871663"/>
            <a:ext cx="221138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S1 Quality Maytag Culture</a:t>
            </a:r>
          </a:p>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S2 Experience top management</a:t>
            </a:r>
          </a:p>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S3 Vertical integration</a:t>
            </a:r>
          </a:p>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S4 Employee relations</a:t>
            </a:r>
          </a:p>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S5 Hoover’s international</a:t>
            </a:r>
          </a:p>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       orientation</a:t>
            </a:r>
          </a:p>
          <a:p>
            <a:pPr>
              <a:spcBef>
                <a:spcPct val="0"/>
              </a:spcBef>
              <a:buClrTx/>
              <a:buFontTx/>
              <a:buNone/>
            </a:pPr>
            <a:endParaRPr lang="en-US" altLang="en-US" sz="1100" b="0" dirty="0">
              <a:solidFill>
                <a:srgbClr val="000000"/>
              </a:solidFill>
              <a:latin typeface="Times New Roman" panose="02020603050405020304" pitchFamily="18" charset="0"/>
              <a:cs typeface="Times New Roman" panose="02020603050405020304" pitchFamily="18" charset="0"/>
            </a:endParaRPr>
          </a:p>
        </p:txBody>
      </p:sp>
      <p:sp>
        <p:nvSpPr>
          <p:cNvPr id="282679" name="Rectangle 52">
            <a:extLst>
              <a:ext uri="{FF2B5EF4-FFF2-40B4-BE49-F238E27FC236}">
                <a16:creationId xmlns:a16="http://schemas.microsoft.com/office/drawing/2014/main" id="{DCE37005-A2DA-4026-8B7C-66E8959542DA}"/>
              </a:ext>
            </a:extLst>
          </p:cNvPr>
          <p:cNvSpPr>
            <a:spLocks noChangeArrowheads="1"/>
          </p:cNvSpPr>
          <p:nvPr/>
        </p:nvSpPr>
        <p:spPr bwMode="auto">
          <a:xfrm>
            <a:off x="6297613" y="208280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80" name="Rectangle 53">
            <a:extLst>
              <a:ext uri="{FF2B5EF4-FFF2-40B4-BE49-F238E27FC236}">
                <a16:creationId xmlns:a16="http://schemas.microsoft.com/office/drawing/2014/main" id="{33DAAAC9-AD8E-4AC5-B2C1-BD92E97F0249}"/>
              </a:ext>
            </a:extLst>
          </p:cNvPr>
          <p:cNvSpPr>
            <a:spLocks noChangeArrowheads="1"/>
          </p:cNvSpPr>
          <p:nvPr/>
        </p:nvSpPr>
        <p:spPr bwMode="auto">
          <a:xfrm>
            <a:off x="7115176" y="1638301"/>
            <a:ext cx="1387475"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dirty="0">
                <a:solidFill>
                  <a:srgbClr val="000000"/>
                </a:solidFill>
                <a:latin typeface="Times New Roman" panose="02020603050405020304" pitchFamily="18" charset="0"/>
                <a:cs typeface="Times New Roman" panose="02020603050405020304" pitchFamily="18" charset="0"/>
              </a:rPr>
              <a:t>Weaknesses (W)</a:t>
            </a:r>
          </a:p>
        </p:txBody>
      </p:sp>
      <p:sp>
        <p:nvSpPr>
          <p:cNvPr id="282681" name="Rectangle 54">
            <a:extLst>
              <a:ext uri="{FF2B5EF4-FFF2-40B4-BE49-F238E27FC236}">
                <a16:creationId xmlns:a16="http://schemas.microsoft.com/office/drawing/2014/main" id="{7746C950-9AFB-4927-96E0-A40B8C9C5958}"/>
              </a:ext>
            </a:extLst>
          </p:cNvPr>
          <p:cNvSpPr>
            <a:spLocks noChangeArrowheads="1"/>
          </p:cNvSpPr>
          <p:nvPr/>
        </p:nvSpPr>
        <p:spPr bwMode="auto">
          <a:xfrm>
            <a:off x="8281988" y="179070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82" name="Rectangle 55">
            <a:extLst>
              <a:ext uri="{FF2B5EF4-FFF2-40B4-BE49-F238E27FC236}">
                <a16:creationId xmlns:a16="http://schemas.microsoft.com/office/drawing/2014/main" id="{81812914-B5DD-4D22-935B-643B8AE80F1A}"/>
              </a:ext>
            </a:extLst>
          </p:cNvPr>
          <p:cNvSpPr>
            <a:spLocks noChangeArrowheads="1"/>
          </p:cNvSpPr>
          <p:nvPr/>
        </p:nvSpPr>
        <p:spPr bwMode="auto">
          <a:xfrm>
            <a:off x="7115175" y="193675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83" name="Rectangle 56">
            <a:extLst>
              <a:ext uri="{FF2B5EF4-FFF2-40B4-BE49-F238E27FC236}">
                <a16:creationId xmlns:a16="http://schemas.microsoft.com/office/drawing/2014/main" id="{5F58A256-DC3E-47D2-B5D9-8FD2CDADADB6}"/>
              </a:ext>
            </a:extLst>
          </p:cNvPr>
          <p:cNvSpPr>
            <a:spLocks noChangeArrowheads="1"/>
          </p:cNvSpPr>
          <p:nvPr/>
        </p:nvSpPr>
        <p:spPr bwMode="auto">
          <a:xfrm>
            <a:off x="7115175" y="1892300"/>
            <a:ext cx="211613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W1 Process-oriented</a:t>
            </a:r>
          </a:p>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W2 Distribution channels</a:t>
            </a:r>
          </a:p>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W3 Financial position</a:t>
            </a:r>
          </a:p>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W4 Global positioning</a:t>
            </a:r>
          </a:p>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W5 Manufacturing facilities</a:t>
            </a:r>
          </a:p>
        </p:txBody>
      </p:sp>
      <p:sp>
        <p:nvSpPr>
          <p:cNvPr id="282684" name="Rectangle 57">
            <a:extLst>
              <a:ext uri="{FF2B5EF4-FFF2-40B4-BE49-F238E27FC236}">
                <a16:creationId xmlns:a16="http://schemas.microsoft.com/office/drawing/2014/main" id="{CB04681A-57D0-4977-856B-6D98D440524B}"/>
              </a:ext>
            </a:extLst>
          </p:cNvPr>
          <p:cNvSpPr>
            <a:spLocks noChangeArrowheads="1"/>
          </p:cNvSpPr>
          <p:nvPr/>
        </p:nvSpPr>
        <p:spPr bwMode="auto">
          <a:xfrm>
            <a:off x="8364538" y="208280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85" name="Rectangle 58">
            <a:extLst>
              <a:ext uri="{FF2B5EF4-FFF2-40B4-BE49-F238E27FC236}">
                <a16:creationId xmlns:a16="http://schemas.microsoft.com/office/drawing/2014/main" id="{87A86F80-9606-4A30-A8CF-964576B40BDE}"/>
              </a:ext>
            </a:extLst>
          </p:cNvPr>
          <p:cNvSpPr>
            <a:spLocks noChangeArrowheads="1"/>
          </p:cNvSpPr>
          <p:nvPr/>
        </p:nvSpPr>
        <p:spPr bwMode="auto">
          <a:xfrm>
            <a:off x="2940051" y="2954339"/>
            <a:ext cx="1598613"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Opportunities (O)</a:t>
            </a:r>
          </a:p>
        </p:txBody>
      </p:sp>
      <p:sp>
        <p:nvSpPr>
          <p:cNvPr id="282686" name="Rectangle 59">
            <a:extLst>
              <a:ext uri="{FF2B5EF4-FFF2-40B4-BE49-F238E27FC236}">
                <a16:creationId xmlns:a16="http://schemas.microsoft.com/office/drawing/2014/main" id="{535CAAE0-E2FD-49FD-B2F6-AD7FC330F031}"/>
              </a:ext>
            </a:extLst>
          </p:cNvPr>
          <p:cNvSpPr>
            <a:spLocks noChangeArrowheads="1"/>
          </p:cNvSpPr>
          <p:nvPr/>
        </p:nvSpPr>
        <p:spPr bwMode="auto">
          <a:xfrm>
            <a:off x="4192588" y="3157539"/>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87" name="Rectangle 60">
            <a:extLst>
              <a:ext uri="{FF2B5EF4-FFF2-40B4-BE49-F238E27FC236}">
                <a16:creationId xmlns:a16="http://schemas.microsoft.com/office/drawing/2014/main" id="{25EEDF4C-FDCC-4822-9938-4A1884724E26}"/>
              </a:ext>
            </a:extLst>
          </p:cNvPr>
          <p:cNvSpPr>
            <a:spLocks noChangeArrowheads="1"/>
          </p:cNvSpPr>
          <p:nvPr/>
        </p:nvSpPr>
        <p:spPr bwMode="auto">
          <a:xfrm>
            <a:off x="3016250" y="3306764"/>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88" name="Rectangle 61">
            <a:extLst>
              <a:ext uri="{FF2B5EF4-FFF2-40B4-BE49-F238E27FC236}">
                <a16:creationId xmlns:a16="http://schemas.microsoft.com/office/drawing/2014/main" id="{7097AA51-D575-40B1-B874-4D80DA9951C5}"/>
              </a:ext>
            </a:extLst>
          </p:cNvPr>
          <p:cNvSpPr>
            <a:spLocks noChangeArrowheads="1"/>
          </p:cNvSpPr>
          <p:nvPr/>
        </p:nvSpPr>
        <p:spPr bwMode="auto">
          <a:xfrm>
            <a:off x="4310063" y="345440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89" name="Rectangle 62">
            <a:extLst>
              <a:ext uri="{FF2B5EF4-FFF2-40B4-BE49-F238E27FC236}">
                <a16:creationId xmlns:a16="http://schemas.microsoft.com/office/drawing/2014/main" id="{957E298D-F116-4DD0-B253-73E0A2199356}"/>
              </a:ext>
            </a:extLst>
          </p:cNvPr>
          <p:cNvSpPr>
            <a:spLocks noChangeArrowheads="1"/>
          </p:cNvSpPr>
          <p:nvPr/>
        </p:nvSpPr>
        <p:spPr bwMode="auto">
          <a:xfrm>
            <a:off x="2874733" y="3108326"/>
            <a:ext cx="2138362"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O1 Economic integration of</a:t>
            </a:r>
          </a:p>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      European  community</a:t>
            </a:r>
          </a:p>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O2 Demographics favor quality</a:t>
            </a:r>
          </a:p>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O3 Economic development,  </a:t>
            </a:r>
          </a:p>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      Asia   </a:t>
            </a:r>
          </a:p>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O4 Opening Eastern Europe</a:t>
            </a:r>
          </a:p>
          <a:p>
            <a:pPr>
              <a:spcBef>
                <a:spcPct val="0"/>
              </a:spcBef>
              <a:buClrTx/>
              <a:buFontTx/>
              <a:buNone/>
            </a:pPr>
            <a:r>
              <a:rPr lang="en-US" altLang="en-US" sz="1100" b="0" dirty="0">
                <a:solidFill>
                  <a:srgbClr val="000000"/>
                </a:solidFill>
                <a:latin typeface="Times New Roman" panose="02020603050405020304" pitchFamily="18" charset="0"/>
                <a:cs typeface="Times New Roman" panose="02020603050405020304" pitchFamily="18" charset="0"/>
              </a:rPr>
              <a:t>O5 Trend toward super stores</a:t>
            </a:r>
          </a:p>
          <a:p>
            <a:pPr>
              <a:spcBef>
                <a:spcPct val="0"/>
              </a:spcBef>
              <a:buClrTx/>
              <a:buFontTx/>
              <a:buNone/>
            </a:pPr>
            <a:endParaRPr lang="en-US" altLang="en-US" sz="1100" b="0" dirty="0">
              <a:solidFill>
                <a:srgbClr val="000000"/>
              </a:solidFill>
              <a:latin typeface="Times New Roman" panose="02020603050405020304" pitchFamily="18" charset="0"/>
              <a:cs typeface="Times New Roman" panose="02020603050405020304" pitchFamily="18" charset="0"/>
            </a:endParaRPr>
          </a:p>
        </p:txBody>
      </p:sp>
      <p:sp>
        <p:nvSpPr>
          <p:cNvPr id="282690" name="Rectangle 63">
            <a:extLst>
              <a:ext uri="{FF2B5EF4-FFF2-40B4-BE49-F238E27FC236}">
                <a16:creationId xmlns:a16="http://schemas.microsoft.com/office/drawing/2014/main" id="{4FFAFBD8-51CD-43C2-A994-91215B8D5A41}"/>
              </a:ext>
            </a:extLst>
          </p:cNvPr>
          <p:cNvSpPr>
            <a:spLocks noChangeArrowheads="1"/>
          </p:cNvSpPr>
          <p:nvPr/>
        </p:nvSpPr>
        <p:spPr bwMode="auto">
          <a:xfrm>
            <a:off x="3224213" y="4413251"/>
            <a:ext cx="97155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Threats (T)</a:t>
            </a:r>
          </a:p>
        </p:txBody>
      </p:sp>
      <p:sp>
        <p:nvSpPr>
          <p:cNvPr id="282691" name="Rectangle 64">
            <a:extLst>
              <a:ext uri="{FF2B5EF4-FFF2-40B4-BE49-F238E27FC236}">
                <a16:creationId xmlns:a16="http://schemas.microsoft.com/office/drawing/2014/main" id="{5D9290F4-35BC-4D93-883D-118E615565C9}"/>
              </a:ext>
            </a:extLst>
          </p:cNvPr>
          <p:cNvSpPr>
            <a:spLocks noChangeArrowheads="1"/>
          </p:cNvSpPr>
          <p:nvPr/>
        </p:nvSpPr>
        <p:spPr bwMode="auto">
          <a:xfrm>
            <a:off x="3792538" y="4565651"/>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92" name="Rectangle 65">
            <a:extLst>
              <a:ext uri="{FF2B5EF4-FFF2-40B4-BE49-F238E27FC236}">
                <a16:creationId xmlns:a16="http://schemas.microsoft.com/office/drawing/2014/main" id="{0507AF70-B2BC-4873-B435-CD55DE9D0DA0}"/>
              </a:ext>
            </a:extLst>
          </p:cNvPr>
          <p:cNvSpPr>
            <a:spLocks noChangeArrowheads="1"/>
          </p:cNvSpPr>
          <p:nvPr/>
        </p:nvSpPr>
        <p:spPr bwMode="auto">
          <a:xfrm>
            <a:off x="3033713" y="4716464"/>
            <a:ext cx="2292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93" name="Rectangle 66">
            <a:extLst>
              <a:ext uri="{FF2B5EF4-FFF2-40B4-BE49-F238E27FC236}">
                <a16:creationId xmlns:a16="http://schemas.microsoft.com/office/drawing/2014/main" id="{3B53A8F7-B896-40C5-B19A-A21E8CE3B853}"/>
              </a:ext>
            </a:extLst>
          </p:cNvPr>
          <p:cNvSpPr>
            <a:spLocks noChangeArrowheads="1"/>
          </p:cNvSpPr>
          <p:nvPr/>
        </p:nvSpPr>
        <p:spPr bwMode="auto">
          <a:xfrm>
            <a:off x="2919414" y="4556125"/>
            <a:ext cx="214788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100" b="0">
                <a:solidFill>
                  <a:srgbClr val="000000"/>
                </a:solidFill>
                <a:latin typeface="Times New Roman" panose="02020603050405020304" pitchFamily="18" charset="0"/>
                <a:cs typeface="Times New Roman" panose="02020603050405020304" pitchFamily="18" charset="0"/>
              </a:rPr>
              <a:t>T1 Increasing government</a:t>
            </a:r>
          </a:p>
          <a:p>
            <a:pPr>
              <a:spcBef>
                <a:spcPct val="0"/>
              </a:spcBef>
              <a:buClrTx/>
              <a:buFontTx/>
              <a:buNone/>
            </a:pPr>
            <a:r>
              <a:rPr lang="en-US" altLang="en-US" sz="1100" b="0">
                <a:solidFill>
                  <a:srgbClr val="000000"/>
                </a:solidFill>
                <a:latin typeface="Times New Roman" panose="02020603050405020304" pitchFamily="18" charset="0"/>
                <a:cs typeface="Times New Roman" panose="02020603050405020304" pitchFamily="18" charset="0"/>
              </a:rPr>
              <a:t> regulation</a:t>
            </a:r>
          </a:p>
          <a:p>
            <a:pPr>
              <a:spcBef>
                <a:spcPct val="0"/>
              </a:spcBef>
              <a:buClrTx/>
              <a:buFontTx/>
              <a:buNone/>
            </a:pPr>
            <a:r>
              <a:rPr lang="en-US" altLang="en-US" sz="1100" b="0">
                <a:solidFill>
                  <a:srgbClr val="000000"/>
                </a:solidFill>
                <a:latin typeface="Times New Roman" panose="02020603050405020304" pitchFamily="18" charset="0"/>
                <a:cs typeface="Times New Roman" panose="02020603050405020304" pitchFamily="18" charset="0"/>
              </a:rPr>
              <a:t>T2 Strong US competition</a:t>
            </a:r>
          </a:p>
          <a:p>
            <a:pPr>
              <a:spcBef>
                <a:spcPct val="0"/>
              </a:spcBef>
              <a:buClrTx/>
              <a:buFontTx/>
              <a:buNone/>
            </a:pPr>
            <a:r>
              <a:rPr lang="en-US" altLang="en-US" sz="1100" b="0">
                <a:solidFill>
                  <a:srgbClr val="000000"/>
                </a:solidFill>
                <a:latin typeface="Times New Roman" panose="02020603050405020304" pitchFamily="18" charset="0"/>
                <a:cs typeface="Times New Roman" panose="02020603050405020304" pitchFamily="18" charset="0"/>
              </a:rPr>
              <a:t>T3 Whirlpool &amp; Electrolux</a:t>
            </a:r>
          </a:p>
          <a:p>
            <a:pPr>
              <a:spcBef>
                <a:spcPct val="0"/>
              </a:spcBef>
              <a:buClrTx/>
              <a:buFontTx/>
              <a:buNone/>
            </a:pPr>
            <a:r>
              <a:rPr lang="en-US" altLang="en-US" sz="1100" b="0">
                <a:solidFill>
                  <a:srgbClr val="000000"/>
                </a:solidFill>
                <a:latin typeface="Times New Roman" panose="02020603050405020304" pitchFamily="18" charset="0"/>
                <a:cs typeface="Times New Roman" panose="02020603050405020304" pitchFamily="18" charset="0"/>
              </a:rPr>
              <a:t>positioned for global economy     </a:t>
            </a:r>
          </a:p>
          <a:p>
            <a:pPr>
              <a:spcBef>
                <a:spcPct val="0"/>
              </a:spcBef>
              <a:buClrTx/>
              <a:buFontTx/>
              <a:buNone/>
            </a:pPr>
            <a:r>
              <a:rPr lang="en-US" altLang="en-US" sz="1100" b="0">
                <a:solidFill>
                  <a:srgbClr val="000000"/>
                </a:solidFill>
                <a:latin typeface="Times New Roman" panose="02020603050405020304" pitchFamily="18" charset="0"/>
                <a:cs typeface="Times New Roman" panose="02020603050405020304" pitchFamily="18" charset="0"/>
              </a:rPr>
              <a:t>T4 New product advances</a:t>
            </a:r>
          </a:p>
          <a:p>
            <a:pPr>
              <a:spcBef>
                <a:spcPct val="0"/>
              </a:spcBef>
              <a:buClrTx/>
              <a:buFontTx/>
              <a:buNone/>
            </a:pPr>
            <a:r>
              <a:rPr lang="en-US" altLang="en-US" sz="1100" b="0">
                <a:solidFill>
                  <a:srgbClr val="000000"/>
                </a:solidFill>
                <a:latin typeface="Times New Roman" panose="02020603050405020304" pitchFamily="18" charset="0"/>
                <a:cs typeface="Times New Roman" panose="02020603050405020304" pitchFamily="18" charset="0"/>
              </a:rPr>
              <a:t>T5 Japanese companies</a:t>
            </a:r>
          </a:p>
        </p:txBody>
      </p:sp>
      <p:sp>
        <p:nvSpPr>
          <p:cNvPr id="282694" name="Rectangle 67">
            <a:extLst>
              <a:ext uri="{FF2B5EF4-FFF2-40B4-BE49-F238E27FC236}">
                <a16:creationId xmlns:a16="http://schemas.microsoft.com/office/drawing/2014/main" id="{05220D17-FE18-4BFB-BC80-2B1CCCD400DC}"/>
              </a:ext>
            </a:extLst>
          </p:cNvPr>
          <p:cNvSpPr>
            <a:spLocks noChangeArrowheads="1"/>
          </p:cNvSpPr>
          <p:nvPr/>
        </p:nvSpPr>
        <p:spPr bwMode="auto">
          <a:xfrm>
            <a:off x="4325938" y="4860926"/>
            <a:ext cx="27251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p>
        </p:txBody>
      </p:sp>
      <p:sp>
        <p:nvSpPr>
          <p:cNvPr id="282695" name="Freeform 68">
            <a:extLst>
              <a:ext uri="{FF2B5EF4-FFF2-40B4-BE49-F238E27FC236}">
                <a16:creationId xmlns:a16="http://schemas.microsoft.com/office/drawing/2014/main" id="{181DF3F6-4309-45DC-9805-EFE92E417729}"/>
              </a:ext>
            </a:extLst>
          </p:cNvPr>
          <p:cNvSpPr>
            <a:spLocks/>
          </p:cNvSpPr>
          <p:nvPr/>
        </p:nvSpPr>
        <p:spPr bwMode="auto">
          <a:xfrm>
            <a:off x="2967040" y="1574800"/>
            <a:ext cx="1865290" cy="1409700"/>
          </a:xfrm>
          <a:custGeom>
            <a:avLst/>
            <a:gdLst>
              <a:gd name="T0" fmla="*/ 0 w 1269"/>
              <a:gd name="T1" fmla="*/ 2147483646 h 888"/>
              <a:gd name="T2" fmla="*/ 2147483646 w 1269"/>
              <a:gd name="T3" fmla="*/ 2147483646 h 888"/>
              <a:gd name="T4" fmla="*/ 2147483646 w 1269"/>
              <a:gd name="T5" fmla="*/ 0 h 888"/>
              <a:gd name="T6" fmla="*/ 0 60000 65536"/>
              <a:gd name="T7" fmla="*/ 0 60000 65536"/>
              <a:gd name="T8" fmla="*/ 0 60000 65536"/>
              <a:gd name="T9" fmla="*/ 0 w 1269"/>
              <a:gd name="T10" fmla="*/ 0 h 888"/>
              <a:gd name="T11" fmla="*/ 1269 w 1269"/>
              <a:gd name="T12" fmla="*/ 888 h 888"/>
            </a:gdLst>
            <a:ahLst/>
            <a:cxnLst>
              <a:cxn ang="T6">
                <a:pos x="T0" y="T1"/>
              </a:cxn>
              <a:cxn ang="T7">
                <a:pos x="T2" y="T3"/>
              </a:cxn>
              <a:cxn ang="T8">
                <a:pos x="T4" y="T5"/>
              </a:cxn>
            </a:cxnLst>
            <a:rect l="T9" t="T10" r="T11" b="T12"/>
            <a:pathLst>
              <a:path w="1269" h="888">
                <a:moveTo>
                  <a:pt x="0" y="887"/>
                </a:moveTo>
                <a:lnTo>
                  <a:pt x="1268" y="887"/>
                </a:lnTo>
                <a:lnTo>
                  <a:pt x="12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2696" name="Line 69">
            <a:extLst>
              <a:ext uri="{FF2B5EF4-FFF2-40B4-BE49-F238E27FC236}">
                <a16:creationId xmlns:a16="http://schemas.microsoft.com/office/drawing/2014/main" id="{6846A57B-849C-4F54-B41C-4E8CF566266E}"/>
              </a:ext>
            </a:extLst>
          </p:cNvPr>
          <p:cNvSpPr>
            <a:spLocks noChangeShapeType="1"/>
          </p:cNvSpPr>
          <p:nvPr/>
        </p:nvSpPr>
        <p:spPr bwMode="auto">
          <a:xfrm>
            <a:off x="7053263" y="1581150"/>
            <a:ext cx="0" cy="42116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254" name="Rectangle 70">
            <a:extLst>
              <a:ext uri="{FF2B5EF4-FFF2-40B4-BE49-F238E27FC236}">
                <a16:creationId xmlns:a16="http://schemas.microsoft.com/office/drawing/2014/main" id="{77916519-D513-4D6A-AE23-142CDC4D8739}"/>
              </a:ext>
            </a:extLst>
          </p:cNvPr>
          <p:cNvSpPr>
            <a:spLocks noGrp="1" noChangeArrowheads="1"/>
          </p:cNvSpPr>
          <p:nvPr>
            <p:ph type="title"/>
          </p:nvPr>
        </p:nvSpPr>
        <p:spPr>
          <a:xfrm>
            <a:off x="2209800" y="595313"/>
            <a:ext cx="7772400" cy="690562"/>
          </a:xfrm>
        </p:spPr>
        <p:txBody>
          <a:bodyPr anchor="t">
            <a:normAutofit fontScale="90000"/>
          </a:bodyPr>
          <a:lstStyle/>
          <a:p>
            <a:pPr eaLnBrk="1" hangingPunct="1">
              <a:defRPr/>
            </a:pPr>
            <a:r>
              <a:rPr lang="en-US" dirty="0">
                <a:latin typeface="Times New Roman" panose="02020603050405020304" pitchFamily="18" charset="0"/>
                <a:cs typeface="Times New Roman" panose="02020603050405020304" pitchFamily="18" charset="0"/>
              </a:rPr>
              <a:t>TOWS Matrix: Maytag as Example</a:t>
            </a:r>
          </a:p>
        </p:txBody>
      </p:sp>
      <p:sp>
        <p:nvSpPr>
          <p:cNvPr id="282699" name="Rectangle 74">
            <a:extLst>
              <a:ext uri="{FF2B5EF4-FFF2-40B4-BE49-F238E27FC236}">
                <a16:creationId xmlns:a16="http://schemas.microsoft.com/office/drawing/2014/main" id="{2740C12C-3172-4DB5-8B88-286614C7ABFB}"/>
              </a:ext>
            </a:extLst>
          </p:cNvPr>
          <p:cNvSpPr>
            <a:spLocks noChangeArrowheads="1"/>
          </p:cNvSpPr>
          <p:nvPr/>
        </p:nvSpPr>
        <p:spPr bwMode="auto">
          <a:xfrm>
            <a:off x="1733550" y="5846764"/>
            <a:ext cx="8293100"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50000"/>
              </a:spcBef>
              <a:buClrTx/>
              <a:buFontTx/>
              <a:buNone/>
            </a:pPr>
            <a:r>
              <a:rPr lang="en-US" altLang="en-US" sz="1100" b="0" i="1">
                <a:solidFill>
                  <a:schemeClr val="tx1"/>
                </a:solidFill>
                <a:latin typeface="Times New Roman" panose="02020603050405020304" pitchFamily="18" charset="0"/>
                <a:cs typeface="Times New Roman" panose="02020603050405020304" pitchFamily="18" charset="0"/>
              </a:rPr>
              <a:t>Source:</a:t>
            </a:r>
            <a:r>
              <a:rPr lang="en-US" altLang="en-US" sz="1100" b="0">
                <a:solidFill>
                  <a:schemeClr val="tx1"/>
                </a:solidFill>
                <a:latin typeface="Times New Roman" panose="02020603050405020304" pitchFamily="18" charset="0"/>
                <a:cs typeface="Times New Roman" panose="02020603050405020304" pitchFamily="18" charset="0"/>
              </a:rPr>
              <a:t> Adapted from </a:t>
            </a:r>
            <a:r>
              <a:rPr lang="en-US" altLang="en-US" sz="1100" b="0" i="1">
                <a:solidFill>
                  <a:schemeClr val="tx1"/>
                </a:solidFill>
                <a:latin typeface="Times New Roman" panose="02020603050405020304" pitchFamily="18" charset="0"/>
                <a:cs typeface="Times New Roman" panose="02020603050405020304" pitchFamily="18" charset="0"/>
              </a:rPr>
              <a:t>Long-Range Planning</a:t>
            </a:r>
            <a:r>
              <a:rPr lang="en-US" altLang="en-US" sz="1100" b="0">
                <a:solidFill>
                  <a:schemeClr val="tx1"/>
                </a:solidFill>
                <a:latin typeface="Times New Roman" panose="02020603050405020304" pitchFamily="18" charset="0"/>
                <a:cs typeface="Times New Roman" panose="02020603050405020304" pitchFamily="18" charset="0"/>
              </a:rPr>
              <a:t>, April 1982, H. Weihrich, “The TOWS Matrix—A Tool for Situational Analysis” p. 60. Copyright 1982, with kind permission from H. Weihrich and Elsevier Science Ltd. The Boulevard, Langford Lane, Kidlington  OX5 1GB, UK.</a:t>
            </a:r>
          </a:p>
        </p:txBody>
      </p:sp>
      <p:pic>
        <p:nvPicPr>
          <p:cNvPr id="78" name="Obrázek 1">
            <a:extLst>
              <a:ext uri="{FF2B5EF4-FFF2-40B4-BE49-F238E27FC236}">
                <a16:creationId xmlns:a16="http://schemas.microsoft.com/office/drawing/2014/main" id="{10782659-7050-4B7B-9A45-89BDA5CB4C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Date Placeholder 3">
            <a:extLst>
              <a:ext uri="{FF2B5EF4-FFF2-40B4-BE49-F238E27FC236}">
                <a16:creationId xmlns:a16="http://schemas.microsoft.com/office/drawing/2014/main" id="{CA3CB015-C3C1-41BD-B897-0F0766E821E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chemeClr val="tx1"/>
                </a:solidFill>
                <a:latin typeface="Times New Roman" panose="02020603050405020304" pitchFamily="18" charset="0"/>
                <a:cs typeface="Times New Roman" panose="02020603050405020304" pitchFamily="18" charset="0"/>
              </a:rPr>
              <a:t>Prentice Hall, 2000	</a:t>
            </a:r>
          </a:p>
        </p:txBody>
      </p:sp>
      <p:sp>
        <p:nvSpPr>
          <p:cNvPr id="274435" name="Footer Placeholder 4">
            <a:extLst>
              <a:ext uri="{FF2B5EF4-FFF2-40B4-BE49-F238E27FC236}">
                <a16:creationId xmlns:a16="http://schemas.microsoft.com/office/drawing/2014/main" id="{33E8894E-5C7F-4C3E-8B39-7E8DEF98908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chemeClr val="tx1"/>
                </a:solidFill>
                <a:latin typeface="Times New Roman" panose="02020603050405020304" pitchFamily="18" charset="0"/>
                <a:cs typeface="Times New Roman" panose="02020603050405020304" pitchFamily="18" charset="0"/>
              </a:rPr>
              <a:t>Chapter 5</a:t>
            </a:r>
          </a:p>
        </p:txBody>
      </p:sp>
      <p:sp>
        <p:nvSpPr>
          <p:cNvPr id="274436" name="Slide Number Placeholder 5">
            <a:extLst>
              <a:ext uri="{FF2B5EF4-FFF2-40B4-BE49-F238E27FC236}">
                <a16:creationId xmlns:a16="http://schemas.microsoft.com/office/drawing/2014/main" id="{34BCD071-6631-4203-865D-94062D1BE8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fld id="{F72DEF85-3B47-4260-8A3D-AF7FF86219FB}" type="slidenum">
              <a:rPr lang="en-US" altLang="en-US" sz="1400" b="0">
                <a:solidFill>
                  <a:schemeClr val="tx1"/>
                </a:solidFill>
                <a:latin typeface="Times New Roman" panose="02020603050405020304" pitchFamily="18" charset="0"/>
                <a:cs typeface="Times New Roman" panose="02020603050405020304" pitchFamily="18" charset="0"/>
              </a:rPr>
              <a:pPr>
                <a:spcBef>
                  <a:spcPct val="0"/>
                </a:spcBef>
                <a:buClrTx/>
                <a:buFontTx/>
                <a:buNone/>
              </a:pPr>
              <a:t>32</a:t>
            </a:fld>
            <a:endParaRPr lang="en-US" altLang="en-US" sz="1400" b="0">
              <a:solidFill>
                <a:schemeClr val="tx1"/>
              </a:solidFill>
              <a:latin typeface="Times New Roman" panose="02020603050405020304" pitchFamily="18" charset="0"/>
              <a:cs typeface="Times New Roman" panose="02020603050405020304" pitchFamily="18" charset="0"/>
            </a:endParaRPr>
          </a:p>
        </p:txBody>
      </p:sp>
      <p:sp>
        <p:nvSpPr>
          <p:cNvPr id="274437" name="Rectangle 2">
            <a:extLst>
              <a:ext uri="{FF2B5EF4-FFF2-40B4-BE49-F238E27FC236}">
                <a16:creationId xmlns:a16="http://schemas.microsoft.com/office/drawing/2014/main" id="{688726B9-1454-4149-B66F-E1043B2264D1}"/>
              </a:ext>
            </a:extLst>
          </p:cNvPr>
          <p:cNvSpPr>
            <a:spLocks noChangeArrowheads="1"/>
          </p:cNvSpPr>
          <p:nvPr/>
        </p:nvSpPr>
        <p:spPr bwMode="auto">
          <a:xfrm>
            <a:off x="1524000" y="895351"/>
            <a:ext cx="9144000" cy="5495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eaLnBrk="1" hangingPunct="1">
              <a:spcBef>
                <a:spcPct val="0"/>
              </a:spcBef>
              <a:buClrTx/>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274438" name="Rectangle 3">
            <a:extLst>
              <a:ext uri="{FF2B5EF4-FFF2-40B4-BE49-F238E27FC236}">
                <a16:creationId xmlns:a16="http://schemas.microsoft.com/office/drawing/2014/main" id="{1024FA86-1FC8-471D-857E-8B878308BAF5}"/>
              </a:ext>
            </a:extLst>
          </p:cNvPr>
          <p:cNvSpPr>
            <a:spLocks noChangeArrowheads="1"/>
          </p:cNvSpPr>
          <p:nvPr/>
        </p:nvSpPr>
        <p:spPr bwMode="auto">
          <a:xfrm>
            <a:off x="7927976" y="1330325"/>
            <a:ext cx="275717" cy="308419"/>
          </a:xfrm>
          <a:prstGeom prst="rect">
            <a:avLst/>
          </a:prstGeom>
          <a:noFill/>
          <a:ln w="12700">
            <a:solidFill>
              <a:srgbClr val="000000"/>
            </a:solidFill>
            <a:miter lim="800000"/>
            <a:headEnd/>
            <a:tailEnd/>
          </a:ln>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5</a:t>
            </a:r>
          </a:p>
        </p:txBody>
      </p:sp>
      <p:sp>
        <p:nvSpPr>
          <p:cNvPr id="274439" name="Rectangle 4">
            <a:extLst>
              <a:ext uri="{FF2B5EF4-FFF2-40B4-BE49-F238E27FC236}">
                <a16:creationId xmlns:a16="http://schemas.microsoft.com/office/drawing/2014/main" id="{56D52772-A4A7-46D9-AD39-DF310C2D2A4F}"/>
              </a:ext>
            </a:extLst>
          </p:cNvPr>
          <p:cNvSpPr>
            <a:spLocks noChangeArrowheads="1"/>
          </p:cNvSpPr>
          <p:nvPr/>
        </p:nvSpPr>
        <p:spPr bwMode="auto">
          <a:xfrm>
            <a:off x="4160839" y="1330325"/>
            <a:ext cx="275717" cy="308419"/>
          </a:xfrm>
          <a:prstGeom prst="rect">
            <a:avLst/>
          </a:prstGeom>
          <a:solidFill>
            <a:schemeClr val="bg1"/>
          </a:solidFill>
          <a:ln w="12700">
            <a:solidFill>
              <a:srgbClr val="000000"/>
            </a:solidFill>
            <a:miter lim="800000"/>
            <a:headEnd/>
            <a:tailEnd/>
          </a:ln>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dirty="0">
                <a:solidFill>
                  <a:srgbClr val="000000"/>
                </a:solidFill>
                <a:latin typeface="Times New Roman" panose="02020603050405020304" pitchFamily="18" charset="0"/>
                <a:cs typeface="Times New Roman" panose="02020603050405020304" pitchFamily="18" charset="0"/>
              </a:rPr>
              <a:t>1</a:t>
            </a:r>
          </a:p>
        </p:txBody>
      </p:sp>
      <p:sp>
        <p:nvSpPr>
          <p:cNvPr id="274440" name="Rectangle 5">
            <a:extLst>
              <a:ext uri="{FF2B5EF4-FFF2-40B4-BE49-F238E27FC236}">
                <a16:creationId xmlns:a16="http://schemas.microsoft.com/office/drawing/2014/main" id="{4BE27010-E51D-41AB-8B28-225020A22F94}"/>
              </a:ext>
            </a:extLst>
          </p:cNvPr>
          <p:cNvSpPr>
            <a:spLocks noChangeArrowheads="1"/>
          </p:cNvSpPr>
          <p:nvPr/>
        </p:nvSpPr>
        <p:spPr bwMode="auto">
          <a:xfrm>
            <a:off x="5045076" y="1330325"/>
            <a:ext cx="275717" cy="308419"/>
          </a:xfrm>
          <a:prstGeom prst="rect">
            <a:avLst/>
          </a:prstGeom>
          <a:noFill/>
          <a:ln w="12700">
            <a:solidFill>
              <a:srgbClr val="000000"/>
            </a:solidFill>
            <a:miter lim="800000"/>
            <a:headEnd/>
            <a:tailEnd/>
          </a:ln>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dirty="0">
                <a:solidFill>
                  <a:srgbClr val="000000"/>
                </a:solidFill>
                <a:latin typeface="Times New Roman" panose="02020603050405020304" pitchFamily="18" charset="0"/>
                <a:cs typeface="Times New Roman" panose="02020603050405020304" pitchFamily="18" charset="0"/>
              </a:rPr>
              <a:t>2</a:t>
            </a:r>
          </a:p>
        </p:txBody>
      </p:sp>
      <p:sp>
        <p:nvSpPr>
          <p:cNvPr id="274441" name="Rectangle 6">
            <a:extLst>
              <a:ext uri="{FF2B5EF4-FFF2-40B4-BE49-F238E27FC236}">
                <a16:creationId xmlns:a16="http://schemas.microsoft.com/office/drawing/2014/main" id="{8660A4C5-699D-4795-B3FE-ADAB40CB93CD}"/>
              </a:ext>
            </a:extLst>
          </p:cNvPr>
          <p:cNvSpPr>
            <a:spLocks noChangeArrowheads="1"/>
          </p:cNvSpPr>
          <p:nvPr/>
        </p:nvSpPr>
        <p:spPr bwMode="auto">
          <a:xfrm>
            <a:off x="5983289" y="1330325"/>
            <a:ext cx="275717" cy="308419"/>
          </a:xfrm>
          <a:prstGeom prst="rect">
            <a:avLst/>
          </a:prstGeom>
          <a:noFill/>
          <a:ln w="12700">
            <a:solidFill>
              <a:srgbClr val="000000"/>
            </a:solidFill>
            <a:miter lim="800000"/>
            <a:headEnd/>
            <a:tailEnd/>
          </a:ln>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3</a:t>
            </a:r>
          </a:p>
        </p:txBody>
      </p:sp>
      <p:sp>
        <p:nvSpPr>
          <p:cNvPr id="274442" name="Rectangle 7">
            <a:extLst>
              <a:ext uri="{FF2B5EF4-FFF2-40B4-BE49-F238E27FC236}">
                <a16:creationId xmlns:a16="http://schemas.microsoft.com/office/drawing/2014/main" id="{C22508E8-046F-4074-9CE5-29BCF1DA3012}"/>
              </a:ext>
            </a:extLst>
          </p:cNvPr>
          <p:cNvSpPr>
            <a:spLocks noChangeArrowheads="1"/>
          </p:cNvSpPr>
          <p:nvPr/>
        </p:nvSpPr>
        <p:spPr bwMode="auto">
          <a:xfrm>
            <a:off x="7000876" y="1330325"/>
            <a:ext cx="275717" cy="308419"/>
          </a:xfrm>
          <a:prstGeom prst="rect">
            <a:avLst/>
          </a:prstGeom>
          <a:noFill/>
          <a:ln w="12700">
            <a:solidFill>
              <a:srgbClr val="000000"/>
            </a:solidFill>
            <a:miter lim="800000"/>
            <a:headEnd/>
            <a:tailEnd/>
          </a:ln>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rgbClr val="000000"/>
                </a:solidFill>
                <a:latin typeface="Times New Roman" panose="02020603050405020304" pitchFamily="18" charset="0"/>
                <a:cs typeface="Times New Roman" panose="02020603050405020304" pitchFamily="18" charset="0"/>
              </a:rPr>
              <a:t>4</a:t>
            </a:r>
          </a:p>
        </p:txBody>
      </p:sp>
      <p:sp>
        <p:nvSpPr>
          <p:cNvPr id="87048" name="Rectangle 8">
            <a:extLst>
              <a:ext uri="{FF2B5EF4-FFF2-40B4-BE49-F238E27FC236}">
                <a16:creationId xmlns:a16="http://schemas.microsoft.com/office/drawing/2014/main" id="{7410994E-D735-4626-8361-F938F4D8F7C0}"/>
              </a:ext>
            </a:extLst>
          </p:cNvPr>
          <p:cNvSpPr>
            <a:spLocks noGrp="1" noChangeArrowheads="1"/>
          </p:cNvSpPr>
          <p:nvPr>
            <p:ph type="title"/>
          </p:nvPr>
        </p:nvSpPr>
        <p:spPr>
          <a:xfrm>
            <a:off x="1524000" y="495299"/>
            <a:ext cx="9525000" cy="560389"/>
          </a:xfrm>
        </p:spPr>
        <p:txBody>
          <a:bodyPr anchor="t">
            <a:noAutofit/>
          </a:bodyPr>
          <a:lstStyle/>
          <a:p>
            <a:pPr eaLnBrk="1" hangingPunct="1">
              <a:defRPr/>
            </a:pPr>
            <a:r>
              <a:rPr lang="en-US" sz="4000" dirty="0">
                <a:latin typeface="Times New Roman" panose="02020603050405020304" pitchFamily="18" charset="0"/>
                <a:cs typeface="Times New Roman" panose="02020603050405020304" pitchFamily="18" charset="0"/>
              </a:rPr>
              <a:t>Strategic Factor Analysis Summary (SFAS)</a:t>
            </a:r>
          </a:p>
        </p:txBody>
      </p:sp>
      <p:sp>
        <p:nvSpPr>
          <p:cNvPr id="274445" name="Line 12">
            <a:extLst>
              <a:ext uri="{FF2B5EF4-FFF2-40B4-BE49-F238E27FC236}">
                <a16:creationId xmlns:a16="http://schemas.microsoft.com/office/drawing/2014/main" id="{C5E21253-A5AE-4864-B48F-3EA29B26F18E}"/>
              </a:ext>
            </a:extLst>
          </p:cNvPr>
          <p:cNvSpPr>
            <a:spLocks noChangeShapeType="1"/>
          </p:cNvSpPr>
          <p:nvPr/>
        </p:nvSpPr>
        <p:spPr bwMode="auto">
          <a:xfrm>
            <a:off x="1663700" y="5286375"/>
            <a:ext cx="8801100"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74446" name="Rectangle 13">
            <a:extLst>
              <a:ext uri="{FF2B5EF4-FFF2-40B4-BE49-F238E27FC236}">
                <a16:creationId xmlns:a16="http://schemas.microsoft.com/office/drawing/2014/main" id="{30BCDE5B-8CC1-401C-9543-A529156004AE}"/>
              </a:ext>
            </a:extLst>
          </p:cNvPr>
          <p:cNvSpPr>
            <a:spLocks noChangeArrowheads="1"/>
          </p:cNvSpPr>
          <p:nvPr/>
        </p:nvSpPr>
        <p:spPr bwMode="auto">
          <a:xfrm>
            <a:off x="1657350" y="1554163"/>
            <a:ext cx="2686050" cy="355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tabLst>
                <a:tab pos="284163" algn="l"/>
              </a:tabLst>
              <a:defRPr sz="2400" b="1">
                <a:solidFill>
                  <a:srgbClr val="FCFEB9"/>
                </a:solidFill>
                <a:latin typeface="Arial" panose="020B0604020202020204" pitchFamily="34" charset="0"/>
              </a:defRPr>
            </a:lvl1pPr>
            <a:lvl2pPr marL="742950" indent="-285750">
              <a:spcBef>
                <a:spcPct val="20000"/>
              </a:spcBef>
              <a:buClr>
                <a:srgbClr val="F6BF69"/>
              </a:buClr>
              <a:buChar char="•"/>
              <a:tabLst>
                <a:tab pos="284163" algn="l"/>
              </a:tabLst>
              <a:defRPr sz="2000">
                <a:solidFill>
                  <a:srgbClr val="FCFEB9"/>
                </a:solidFill>
                <a:latin typeface="Arial" panose="020B0604020202020204" pitchFamily="34" charset="0"/>
              </a:defRPr>
            </a:lvl2pPr>
            <a:lvl3pPr marL="1143000" indent="-228600">
              <a:spcBef>
                <a:spcPct val="20000"/>
              </a:spcBef>
              <a:buClr>
                <a:srgbClr val="F6BF69"/>
              </a:buClr>
              <a:buChar char="•"/>
              <a:tabLst>
                <a:tab pos="284163" algn="l"/>
              </a:tabLst>
              <a:defRPr sz="2400">
                <a:solidFill>
                  <a:srgbClr val="FCFEB9"/>
                </a:solidFill>
                <a:latin typeface="Arial" panose="020B0604020202020204" pitchFamily="34" charset="0"/>
              </a:defRPr>
            </a:lvl3pPr>
            <a:lvl4pPr marL="1600200" indent="-228600">
              <a:spcBef>
                <a:spcPct val="20000"/>
              </a:spcBef>
              <a:buClr>
                <a:srgbClr val="F6BF69"/>
              </a:buClr>
              <a:buChar char="•"/>
              <a:tabLst>
                <a:tab pos="284163" algn="l"/>
              </a:tabLst>
              <a:defRPr sz="2000">
                <a:solidFill>
                  <a:srgbClr val="FCFEB9"/>
                </a:solidFill>
                <a:latin typeface="Arial" panose="020B0604020202020204" pitchFamily="34" charset="0"/>
              </a:defRPr>
            </a:lvl4pPr>
            <a:lvl5pPr marL="2057400" indent="-228600">
              <a:spcBef>
                <a:spcPct val="20000"/>
              </a:spcBef>
              <a:buClr>
                <a:srgbClr val="F6BF69"/>
              </a:buClr>
              <a:buChar char="•"/>
              <a:tabLst>
                <a:tab pos="284163" algn="l"/>
              </a:tabLst>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tabLst>
                <a:tab pos="284163" algn="l"/>
              </a:tabLst>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tabLst>
                <a:tab pos="284163" algn="l"/>
              </a:tabLst>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tabLst>
                <a:tab pos="284163" algn="l"/>
              </a:tabLst>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tabLst>
                <a:tab pos="284163" algn="l"/>
              </a:tabLst>
              <a:defRPr sz="2000">
                <a:solidFill>
                  <a:srgbClr val="FCFEB9"/>
                </a:solidFill>
                <a:latin typeface="Arial" panose="020B0604020202020204" pitchFamily="34" charset="0"/>
              </a:defRPr>
            </a:lvl9pPr>
          </a:lstStyle>
          <a:p>
            <a:pPr>
              <a:spcBef>
                <a:spcPct val="0"/>
              </a:spcBef>
              <a:spcAft>
                <a:spcPct val="50000"/>
              </a:spcAft>
              <a:buClrTx/>
              <a:buFontTx/>
              <a:buNone/>
            </a:pPr>
            <a:r>
              <a:rPr lang="en-US" altLang="en-US" sz="1400" dirty="0">
                <a:solidFill>
                  <a:srgbClr val="000000"/>
                </a:solidFill>
                <a:latin typeface="Times New Roman" panose="02020603050405020304" pitchFamily="18" charset="0"/>
                <a:cs typeface="Times New Roman" panose="02020603050405020304" pitchFamily="18" charset="0"/>
              </a:rPr>
              <a:t>Key Strategic Factors</a:t>
            </a:r>
          </a:p>
          <a:p>
            <a:pPr>
              <a:spcBef>
                <a:spcPct val="0"/>
              </a:spcBef>
              <a:buClrTx/>
              <a:buFontTx/>
              <a:buNone/>
            </a:pPr>
            <a:r>
              <a:rPr lang="en-US" altLang="en-US" sz="1000" b="0" dirty="0">
                <a:solidFill>
                  <a:srgbClr val="000000"/>
                </a:solidFill>
                <a:latin typeface="Times New Roman" panose="02020603050405020304" pitchFamily="18" charset="0"/>
                <a:cs typeface="Times New Roman" panose="02020603050405020304" pitchFamily="18" charset="0"/>
              </a:rPr>
              <a:t>(Select the most important opportunities/threats from EFAS, Table 3.4 and the most important strengths and weaknesses from IFAS, Table 4.2)</a:t>
            </a:r>
          </a:p>
          <a:p>
            <a:pPr>
              <a:spcBef>
                <a:spcPct val="0"/>
              </a:spcBef>
              <a:buClrTx/>
              <a:buFontTx/>
              <a:buNone/>
            </a:pPr>
            <a:r>
              <a:rPr lang="en-US" altLang="en-US" sz="1000" b="0" dirty="0">
                <a:solidFill>
                  <a:srgbClr val="000000"/>
                </a:solidFill>
                <a:latin typeface="Times New Roman" panose="02020603050405020304" pitchFamily="18" charset="0"/>
                <a:cs typeface="Times New Roman" panose="02020603050405020304" pitchFamily="18" charset="0"/>
              </a:rPr>
              <a:t>	</a:t>
            </a:r>
          </a:p>
          <a:p>
            <a:pPr>
              <a:spcBef>
                <a:spcPct val="0"/>
              </a:spcBef>
              <a:spcAft>
                <a:spcPct val="40000"/>
              </a:spcAft>
              <a:buClrTx/>
              <a:buFontTx/>
              <a:buNone/>
            </a:pPr>
            <a:endParaRPr lang="en-US" altLang="en-US" sz="1000" b="0" dirty="0">
              <a:solidFill>
                <a:srgbClr val="000000"/>
              </a:solidFill>
              <a:latin typeface="Times New Roman" panose="02020603050405020304" pitchFamily="18" charset="0"/>
              <a:cs typeface="Times New Roman" panose="02020603050405020304" pitchFamily="18" charset="0"/>
            </a:endParaRPr>
          </a:p>
          <a:p>
            <a:pPr>
              <a:spcBef>
                <a:spcPct val="0"/>
              </a:spcBef>
              <a:spcAft>
                <a:spcPct val="40000"/>
              </a:spcAft>
              <a:buClrTx/>
              <a:buFontTx/>
              <a:buNone/>
            </a:pPr>
            <a:endParaRPr lang="en-US" altLang="en-US" sz="1000" b="0" dirty="0">
              <a:solidFill>
                <a:srgbClr val="000000"/>
              </a:solidFill>
              <a:latin typeface="Times New Roman" panose="02020603050405020304" pitchFamily="18" charset="0"/>
              <a:cs typeface="Times New Roman" panose="02020603050405020304" pitchFamily="18" charset="0"/>
            </a:endParaRPr>
          </a:p>
          <a:p>
            <a:pPr>
              <a:spcBef>
                <a:spcPct val="0"/>
              </a:spcBef>
              <a:spcAft>
                <a:spcPct val="40000"/>
              </a:spcAft>
              <a:buClrTx/>
              <a:buFontTx/>
              <a:buNone/>
            </a:pPr>
            <a:endParaRPr lang="en-US" altLang="en-US" sz="1000" b="0" dirty="0">
              <a:solidFill>
                <a:srgbClr val="000000"/>
              </a:solidFill>
              <a:latin typeface="Times New Roman" panose="02020603050405020304" pitchFamily="18" charset="0"/>
              <a:cs typeface="Times New Roman" panose="02020603050405020304" pitchFamily="18" charset="0"/>
            </a:endParaRPr>
          </a:p>
          <a:p>
            <a:pPr>
              <a:spcBef>
                <a:spcPct val="0"/>
              </a:spcBef>
              <a:spcAft>
                <a:spcPct val="40000"/>
              </a:spcAft>
              <a:buClrTx/>
              <a:buFontTx/>
              <a:buNone/>
            </a:pPr>
            <a:endParaRPr lang="en-US" altLang="en-US" sz="1000" b="0" dirty="0">
              <a:solidFill>
                <a:srgbClr val="000000"/>
              </a:solidFill>
              <a:latin typeface="Times New Roman" panose="02020603050405020304" pitchFamily="18" charset="0"/>
              <a:cs typeface="Times New Roman" panose="02020603050405020304" pitchFamily="18" charset="0"/>
            </a:endParaRPr>
          </a:p>
          <a:p>
            <a:pPr>
              <a:spcBef>
                <a:spcPct val="0"/>
              </a:spcBef>
              <a:spcAft>
                <a:spcPct val="40000"/>
              </a:spcAft>
              <a:buClrTx/>
              <a:buFontTx/>
              <a:buNone/>
            </a:pPr>
            <a:endParaRPr lang="en-US" altLang="en-US" sz="1000" b="0" dirty="0">
              <a:solidFill>
                <a:srgbClr val="000000"/>
              </a:solidFill>
              <a:latin typeface="Times New Roman" panose="02020603050405020304" pitchFamily="18" charset="0"/>
              <a:cs typeface="Times New Roman" panose="02020603050405020304" pitchFamily="18" charset="0"/>
            </a:endParaRPr>
          </a:p>
          <a:p>
            <a:pPr>
              <a:spcBef>
                <a:spcPct val="0"/>
              </a:spcBef>
              <a:spcAft>
                <a:spcPct val="40000"/>
              </a:spcAft>
              <a:buClrTx/>
              <a:buFontTx/>
              <a:buNone/>
            </a:pPr>
            <a:endParaRPr lang="en-US" altLang="en-US" sz="1000" b="0" dirty="0">
              <a:solidFill>
                <a:srgbClr val="000000"/>
              </a:solidFill>
              <a:latin typeface="Times New Roman" panose="02020603050405020304" pitchFamily="18" charset="0"/>
              <a:cs typeface="Times New Roman" panose="02020603050405020304" pitchFamily="18" charset="0"/>
            </a:endParaRPr>
          </a:p>
          <a:p>
            <a:pPr>
              <a:spcBef>
                <a:spcPct val="0"/>
              </a:spcBef>
              <a:spcAft>
                <a:spcPct val="40000"/>
              </a:spcAft>
              <a:buClrTx/>
              <a:buFontTx/>
              <a:buNone/>
            </a:pPr>
            <a:endParaRPr lang="en-US" altLang="en-US" sz="1000" b="0" dirty="0">
              <a:solidFill>
                <a:srgbClr val="000000"/>
              </a:solidFill>
              <a:latin typeface="Times New Roman" panose="02020603050405020304" pitchFamily="18" charset="0"/>
              <a:cs typeface="Times New Roman" panose="02020603050405020304" pitchFamily="18" charset="0"/>
            </a:endParaRPr>
          </a:p>
          <a:p>
            <a:pPr>
              <a:spcBef>
                <a:spcPct val="0"/>
              </a:spcBef>
              <a:spcAft>
                <a:spcPct val="40000"/>
              </a:spcAft>
              <a:buClrTx/>
              <a:buFontTx/>
              <a:buNone/>
            </a:pPr>
            <a:endParaRPr lang="en-US" altLang="en-US" sz="1000" b="0" dirty="0">
              <a:solidFill>
                <a:srgbClr val="000000"/>
              </a:solidFill>
              <a:latin typeface="Times New Roman" panose="02020603050405020304" pitchFamily="18" charset="0"/>
              <a:cs typeface="Times New Roman" panose="02020603050405020304" pitchFamily="18" charset="0"/>
            </a:endParaRPr>
          </a:p>
          <a:p>
            <a:pPr>
              <a:spcBef>
                <a:spcPct val="0"/>
              </a:spcBef>
              <a:spcAft>
                <a:spcPct val="40000"/>
              </a:spcAft>
              <a:buClrTx/>
              <a:buFontTx/>
              <a:buNone/>
            </a:pPr>
            <a:endParaRPr lang="en-US" altLang="en-US" sz="1000" b="0" dirty="0">
              <a:solidFill>
                <a:srgbClr val="000000"/>
              </a:solidFill>
              <a:latin typeface="Times New Roman" panose="02020603050405020304" pitchFamily="18" charset="0"/>
              <a:cs typeface="Times New Roman" panose="02020603050405020304" pitchFamily="18" charset="0"/>
            </a:endParaRPr>
          </a:p>
          <a:p>
            <a:pPr>
              <a:spcBef>
                <a:spcPct val="0"/>
              </a:spcBef>
              <a:spcAft>
                <a:spcPct val="40000"/>
              </a:spcAft>
              <a:buClrTx/>
              <a:buFontTx/>
              <a:buNone/>
            </a:pPr>
            <a:br>
              <a:rPr lang="en-US" altLang="en-US" sz="1000" b="0" dirty="0">
                <a:solidFill>
                  <a:srgbClr val="000000"/>
                </a:solidFill>
                <a:latin typeface="Times New Roman" panose="02020603050405020304" pitchFamily="18" charset="0"/>
                <a:cs typeface="Times New Roman" panose="02020603050405020304" pitchFamily="18" charset="0"/>
              </a:rPr>
            </a:br>
            <a:endParaRPr lang="en-US" altLang="en-US" sz="1000" b="0" dirty="0">
              <a:solidFill>
                <a:srgbClr val="000000"/>
              </a:solidFill>
              <a:latin typeface="Times New Roman" panose="02020603050405020304" pitchFamily="18" charset="0"/>
              <a:cs typeface="Times New Roman" panose="02020603050405020304" pitchFamily="18" charset="0"/>
            </a:endParaRPr>
          </a:p>
          <a:p>
            <a:pPr>
              <a:spcBef>
                <a:spcPct val="0"/>
              </a:spcBef>
              <a:buClrTx/>
              <a:buFontTx/>
              <a:buNone/>
            </a:pPr>
            <a:r>
              <a:rPr lang="en-US" altLang="en-US" sz="1400" dirty="0">
                <a:solidFill>
                  <a:srgbClr val="000000"/>
                </a:solidFill>
                <a:latin typeface="Times New Roman" panose="02020603050405020304" pitchFamily="18" charset="0"/>
                <a:cs typeface="Times New Roman" panose="02020603050405020304" pitchFamily="18" charset="0"/>
              </a:rPr>
              <a:t>Total Score</a:t>
            </a:r>
            <a:r>
              <a:rPr lang="en-US" altLang="en-US" sz="1000" b="0" dirty="0">
                <a:solidFill>
                  <a:srgbClr val="000000"/>
                </a:solidFill>
                <a:latin typeface="Times New Roman" panose="02020603050405020304" pitchFamily="18" charset="0"/>
                <a:cs typeface="Times New Roman" panose="02020603050405020304" pitchFamily="18" charset="0"/>
              </a:rPr>
              <a:t>	</a:t>
            </a:r>
          </a:p>
        </p:txBody>
      </p:sp>
      <p:sp>
        <p:nvSpPr>
          <p:cNvPr id="274447" name="Rectangle 14">
            <a:extLst>
              <a:ext uri="{FF2B5EF4-FFF2-40B4-BE49-F238E27FC236}">
                <a16:creationId xmlns:a16="http://schemas.microsoft.com/office/drawing/2014/main" id="{817E94E5-AD4C-458E-8FE8-71FD75187914}"/>
              </a:ext>
            </a:extLst>
          </p:cNvPr>
          <p:cNvSpPr>
            <a:spLocks noChangeArrowheads="1"/>
          </p:cNvSpPr>
          <p:nvPr/>
        </p:nvSpPr>
        <p:spPr bwMode="auto">
          <a:xfrm>
            <a:off x="4521200" y="2271714"/>
            <a:ext cx="733919"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Weight</a:t>
            </a:r>
          </a:p>
        </p:txBody>
      </p:sp>
      <p:sp>
        <p:nvSpPr>
          <p:cNvPr id="274448" name="Rectangle 15">
            <a:extLst>
              <a:ext uri="{FF2B5EF4-FFF2-40B4-BE49-F238E27FC236}">
                <a16:creationId xmlns:a16="http://schemas.microsoft.com/office/drawing/2014/main" id="{837DAB6C-3BD5-4DE3-A2DF-5756473C5FBA}"/>
              </a:ext>
            </a:extLst>
          </p:cNvPr>
          <p:cNvSpPr>
            <a:spLocks noChangeArrowheads="1"/>
          </p:cNvSpPr>
          <p:nvPr/>
        </p:nvSpPr>
        <p:spPr bwMode="auto">
          <a:xfrm>
            <a:off x="5389564" y="2058988"/>
            <a:ext cx="703719"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endParaRPr lang="en-US" altLang="en-US" sz="1400">
              <a:solidFill>
                <a:srgbClr val="000000"/>
              </a:solidFill>
              <a:latin typeface="Times New Roman" panose="02020603050405020304" pitchFamily="18" charset="0"/>
              <a:cs typeface="Times New Roman" panose="02020603050405020304" pitchFamily="18" charset="0"/>
            </a:endParaRPr>
          </a:p>
          <a:p>
            <a:pPr>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Rating</a:t>
            </a:r>
          </a:p>
        </p:txBody>
      </p:sp>
      <p:sp>
        <p:nvSpPr>
          <p:cNvPr id="274449" name="Rectangle 16">
            <a:extLst>
              <a:ext uri="{FF2B5EF4-FFF2-40B4-BE49-F238E27FC236}">
                <a16:creationId xmlns:a16="http://schemas.microsoft.com/office/drawing/2014/main" id="{DBE33025-01E1-411D-B5D5-C404703145E4}"/>
              </a:ext>
            </a:extLst>
          </p:cNvPr>
          <p:cNvSpPr>
            <a:spLocks noChangeArrowheads="1"/>
          </p:cNvSpPr>
          <p:nvPr/>
        </p:nvSpPr>
        <p:spPr bwMode="auto">
          <a:xfrm>
            <a:off x="6288089" y="2058988"/>
            <a:ext cx="958339"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Weighted </a:t>
            </a:r>
            <a:br>
              <a:rPr lang="en-US" altLang="en-US" sz="1400">
                <a:solidFill>
                  <a:srgbClr val="000000"/>
                </a:solidFill>
                <a:latin typeface="Times New Roman" panose="02020603050405020304" pitchFamily="18" charset="0"/>
                <a:cs typeface="Times New Roman" panose="02020603050405020304" pitchFamily="18" charset="0"/>
              </a:rPr>
            </a:br>
            <a:r>
              <a:rPr lang="en-US" altLang="en-US" sz="1400">
                <a:solidFill>
                  <a:srgbClr val="000000"/>
                </a:solidFill>
                <a:latin typeface="Times New Roman" panose="02020603050405020304" pitchFamily="18" charset="0"/>
                <a:cs typeface="Times New Roman" panose="02020603050405020304" pitchFamily="18" charset="0"/>
              </a:rPr>
              <a:t>Score</a:t>
            </a:r>
          </a:p>
        </p:txBody>
      </p:sp>
      <p:sp>
        <p:nvSpPr>
          <p:cNvPr id="274450" name="Rectangle 17">
            <a:extLst>
              <a:ext uri="{FF2B5EF4-FFF2-40B4-BE49-F238E27FC236}">
                <a16:creationId xmlns:a16="http://schemas.microsoft.com/office/drawing/2014/main" id="{6238D1F5-9CDA-4579-B6D8-A67F39473035}"/>
              </a:ext>
            </a:extLst>
          </p:cNvPr>
          <p:cNvSpPr>
            <a:spLocks noChangeArrowheads="1"/>
          </p:cNvSpPr>
          <p:nvPr/>
        </p:nvSpPr>
        <p:spPr bwMode="auto">
          <a:xfrm>
            <a:off x="8289925" y="2271714"/>
            <a:ext cx="1013098"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a:solidFill>
                  <a:srgbClr val="000000"/>
                </a:solidFill>
                <a:latin typeface="Times New Roman" panose="02020603050405020304" pitchFamily="18" charset="0"/>
                <a:cs typeface="Times New Roman" panose="02020603050405020304" pitchFamily="18" charset="0"/>
              </a:rPr>
              <a:t>Comments</a:t>
            </a:r>
          </a:p>
        </p:txBody>
      </p:sp>
      <p:sp>
        <p:nvSpPr>
          <p:cNvPr id="274451" name="Line 18">
            <a:extLst>
              <a:ext uri="{FF2B5EF4-FFF2-40B4-BE49-F238E27FC236}">
                <a16:creationId xmlns:a16="http://schemas.microsoft.com/office/drawing/2014/main" id="{1C3ACD69-53FB-4380-825D-1593C5322EC5}"/>
              </a:ext>
            </a:extLst>
          </p:cNvPr>
          <p:cNvSpPr>
            <a:spLocks noChangeShapeType="1"/>
          </p:cNvSpPr>
          <p:nvPr/>
        </p:nvSpPr>
        <p:spPr bwMode="auto">
          <a:xfrm>
            <a:off x="1663700" y="2598738"/>
            <a:ext cx="8801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74452" name="Line 19">
            <a:extLst>
              <a:ext uri="{FF2B5EF4-FFF2-40B4-BE49-F238E27FC236}">
                <a16:creationId xmlns:a16="http://schemas.microsoft.com/office/drawing/2014/main" id="{4ED5BDDC-D174-49F5-8DAB-5D0E247D1102}"/>
              </a:ext>
            </a:extLst>
          </p:cNvPr>
          <p:cNvSpPr>
            <a:spLocks noChangeShapeType="1"/>
          </p:cNvSpPr>
          <p:nvPr/>
        </p:nvSpPr>
        <p:spPr bwMode="auto">
          <a:xfrm>
            <a:off x="4460875" y="1331913"/>
            <a:ext cx="0" cy="39560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74453" name="Line 20">
            <a:extLst>
              <a:ext uri="{FF2B5EF4-FFF2-40B4-BE49-F238E27FC236}">
                <a16:creationId xmlns:a16="http://schemas.microsoft.com/office/drawing/2014/main" id="{3DC4CF25-34D2-4200-914F-9A98EF63BEFE}"/>
              </a:ext>
            </a:extLst>
          </p:cNvPr>
          <p:cNvSpPr>
            <a:spLocks noChangeShapeType="1"/>
          </p:cNvSpPr>
          <p:nvPr/>
        </p:nvSpPr>
        <p:spPr bwMode="auto">
          <a:xfrm>
            <a:off x="5343525" y="1331913"/>
            <a:ext cx="0" cy="39544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74454" name="Line 21">
            <a:extLst>
              <a:ext uri="{FF2B5EF4-FFF2-40B4-BE49-F238E27FC236}">
                <a16:creationId xmlns:a16="http://schemas.microsoft.com/office/drawing/2014/main" id="{3F0374B9-9534-478D-B70C-A5DA35045AAA}"/>
              </a:ext>
            </a:extLst>
          </p:cNvPr>
          <p:cNvSpPr>
            <a:spLocks noChangeShapeType="1"/>
          </p:cNvSpPr>
          <p:nvPr/>
        </p:nvSpPr>
        <p:spPr bwMode="auto">
          <a:xfrm>
            <a:off x="6291263" y="1331913"/>
            <a:ext cx="0" cy="39481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74455" name="Line 22">
            <a:extLst>
              <a:ext uri="{FF2B5EF4-FFF2-40B4-BE49-F238E27FC236}">
                <a16:creationId xmlns:a16="http://schemas.microsoft.com/office/drawing/2014/main" id="{CE0D6C6A-9C09-4D32-BC82-7A2D33086FE8}"/>
              </a:ext>
            </a:extLst>
          </p:cNvPr>
          <p:cNvSpPr>
            <a:spLocks noChangeShapeType="1"/>
          </p:cNvSpPr>
          <p:nvPr/>
        </p:nvSpPr>
        <p:spPr bwMode="auto">
          <a:xfrm>
            <a:off x="7307263" y="1343026"/>
            <a:ext cx="0" cy="39354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274456" name="Group 23">
            <a:extLst>
              <a:ext uri="{FF2B5EF4-FFF2-40B4-BE49-F238E27FC236}">
                <a16:creationId xmlns:a16="http://schemas.microsoft.com/office/drawing/2014/main" id="{C85B9C17-7D6A-4DE6-8A56-F905BCF90F1E}"/>
              </a:ext>
            </a:extLst>
          </p:cNvPr>
          <p:cNvGrpSpPr>
            <a:grpSpLocks/>
          </p:cNvGrpSpPr>
          <p:nvPr/>
        </p:nvGrpSpPr>
        <p:grpSpPr bwMode="auto">
          <a:xfrm>
            <a:off x="4687889" y="5105400"/>
            <a:ext cx="369887" cy="71438"/>
            <a:chOff x="1993" y="3216"/>
            <a:chExt cx="233" cy="45"/>
          </a:xfrm>
        </p:grpSpPr>
        <p:sp>
          <p:nvSpPr>
            <p:cNvPr id="274473" name="Line 24">
              <a:extLst>
                <a:ext uri="{FF2B5EF4-FFF2-40B4-BE49-F238E27FC236}">
                  <a16:creationId xmlns:a16="http://schemas.microsoft.com/office/drawing/2014/main" id="{E2D5D529-0430-41DC-AAF0-2BAA229BE8A8}"/>
                </a:ext>
              </a:extLst>
            </p:cNvPr>
            <p:cNvSpPr>
              <a:spLocks noChangeShapeType="1"/>
            </p:cNvSpPr>
            <p:nvPr/>
          </p:nvSpPr>
          <p:spPr bwMode="auto">
            <a:xfrm>
              <a:off x="1993" y="3216"/>
              <a:ext cx="23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74474" name="Line 25">
              <a:extLst>
                <a:ext uri="{FF2B5EF4-FFF2-40B4-BE49-F238E27FC236}">
                  <a16:creationId xmlns:a16="http://schemas.microsoft.com/office/drawing/2014/main" id="{C7BA2C6B-3A43-4C01-A121-A2C672DACDA1}"/>
                </a:ext>
              </a:extLst>
            </p:cNvPr>
            <p:cNvSpPr>
              <a:spLocks noChangeShapeType="1"/>
            </p:cNvSpPr>
            <p:nvPr/>
          </p:nvSpPr>
          <p:spPr bwMode="auto">
            <a:xfrm>
              <a:off x="1993" y="3261"/>
              <a:ext cx="23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274457" name="Group 26">
            <a:extLst>
              <a:ext uri="{FF2B5EF4-FFF2-40B4-BE49-F238E27FC236}">
                <a16:creationId xmlns:a16="http://schemas.microsoft.com/office/drawing/2014/main" id="{1F05B021-E81C-46EE-91C2-C1665566C291}"/>
              </a:ext>
            </a:extLst>
          </p:cNvPr>
          <p:cNvGrpSpPr>
            <a:grpSpLocks/>
          </p:cNvGrpSpPr>
          <p:nvPr/>
        </p:nvGrpSpPr>
        <p:grpSpPr bwMode="auto">
          <a:xfrm>
            <a:off x="6618289" y="5105400"/>
            <a:ext cx="369887" cy="71438"/>
            <a:chOff x="3209" y="3216"/>
            <a:chExt cx="233" cy="45"/>
          </a:xfrm>
        </p:grpSpPr>
        <p:sp>
          <p:nvSpPr>
            <p:cNvPr id="274471" name="Line 27">
              <a:extLst>
                <a:ext uri="{FF2B5EF4-FFF2-40B4-BE49-F238E27FC236}">
                  <a16:creationId xmlns:a16="http://schemas.microsoft.com/office/drawing/2014/main" id="{F5F24302-1210-4337-8FE3-7F2C7F489699}"/>
                </a:ext>
              </a:extLst>
            </p:cNvPr>
            <p:cNvSpPr>
              <a:spLocks noChangeShapeType="1"/>
            </p:cNvSpPr>
            <p:nvPr/>
          </p:nvSpPr>
          <p:spPr bwMode="auto">
            <a:xfrm>
              <a:off x="3209" y="3216"/>
              <a:ext cx="23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74472" name="Line 28">
              <a:extLst>
                <a:ext uri="{FF2B5EF4-FFF2-40B4-BE49-F238E27FC236}">
                  <a16:creationId xmlns:a16="http://schemas.microsoft.com/office/drawing/2014/main" id="{4C93A4F8-6607-47EC-A9FD-BC115D468995}"/>
                </a:ext>
              </a:extLst>
            </p:cNvPr>
            <p:cNvSpPr>
              <a:spLocks noChangeShapeType="1"/>
            </p:cNvSpPr>
            <p:nvPr/>
          </p:nvSpPr>
          <p:spPr bwMode="auto">
            <a:xfrm>
              <a:off x="3209" y="3261"/>
              <a:ext cx="23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274458" name="Line 29">
            <a:extLst>
              <a:ext uri="{FF2B5EF4-FFF2-40B4-BE49-F238E27FC236}">
                <a16:creationId xmlns:a16="http://schemas.microsoft.com/office/drawing/2014/main" id="{2A9120E9-FFEC-4F0B-A64C-200D5A094FF5}"/>
              </a:ext>
            </a:extLst>
          </p:cNvPr>
          <p:cNvSpPr>
            <a:spLocks noChangeShapeType="1"/>
          </p:cNvSpPr>
          <p:nvPr/>
        </p:nvSpPr>
        <p:spPr bwMode="auto">
          <a:xfrm>
            <a:off x="4687889" y="4830763"/>
            <a:ext cx="36988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74459" name="Line 30">
            <a:extLst>
              <a:ext uri="{FF2B5EF4-FFF2-40B4-BE49-F238E27FC236}">
                <a16:creationId xmlns:a16="http://schemas.microsoft.com/office/drawing/2014/main" id="{D8615B21-890F-42BA-975D-4CC7E6453ECA}"/>
              </a:ext>
            </a:extLst>
          </p:cNvPr>
          <p:cNvSpPr>
            <a:spLocks noChangeShapeType="1"/>
          </p:cNvSpPr>
          <p:nvPr/>
        </p:nvSpPr>
        <p:spPr bwMode="auto">
          <a:xfrm>
            <a:off x="6618289" y="4830763"/>
            <a:ext cx="36988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74460" name="Rectangle 31">
            <a:extLst>
              <a:ext uri="{FF2B5EF4-FFF2-40B4-BE49-F238E27FC236}">
                <a16:creationId xmlns:a16="http://schemas.microsoft.com/office/drawing/2014/main" id="{0C47AC90-1772-40FB-BD28-18899D7843E3}"/>
              </a:ext>
            </a:extLst>
          </p:cNvPr>
          <p:cNvSpPr>
            <a:spLocks noChangeArrowheads="1"/>
          </p:cNvSpPr>
          <p:nvPr/>
        </p:nvSpPr>
        <p:spPr bwMode="auto">
          <a:xfrm>
            <a:off x="1655764" y="5392738"/>
            <a:ext cx="8758237" cy="10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lnSpc>
                <a:spcPct val="90000"/>
              </a:lnSpc>
              <a:spcBef>
                <a:spcPct val="0"/>
              </a:spcBef>
              <a:buClrTx/>
              <a:buFontTx/>
              <a:buNone/>
            </a:pPr>
            <a:r>
              <a:rPr lang="en-US" altLang="en-US" sz="1000" i="1">
                <a:solidFill>
                  <a:srgbClr val="000000"/>
                </a:solidFill>
                <a:latin typeface="Times New Roman" panose="02020603050405020304" pitchFamily="18" charset="0"/>
                <a:cs typeface="Times New Roman" panose="02020603050405020304" pitchFamily="18" charset="0"/>
              </a:rPr>
              <a:t>Notes:</a:t>
            </a:r>
            <a:r>
              <a:rPr lang="en-US" altLang="en-US" sz="1000" b="0">
                <a:solidFill>
                  <a:srgbClr val="000000"/>
                </a:solidFill>
                <a:latin typeface="Times New Roman" panose="02020603050405020304" pitchFamily="18" charset="0"/>
                <a:cs typeface="Times New Roman" panose="02020603050405020304" pitchFamily="18" charset="0"/>
              </a:rPr>
              <a:t>   </a:t>
            </a:r>
            <a:r>
              <a:rPr lang="en-US" altLang="en-US" sz="1000">
                <a:solidFill>
                  <a:srgbClr val="000000"/>
                </a:solidFill>
                <a:latin typeface="Times New Roman" panose="02020603050405020304" pitchFamily="18" charset="0"/>
                <a:cs typeface="Times New Roman" panose="02020603050405020304" pitchFamily="18" charset="0"/>
              </a:rPr>
              <a:t>1.</a:t>
            </a:r>
            <a:r>
              <a:rPr lang="en-US" altLang="en-US" sz="1000" b="0">
                <a:solidFill>
                  <a:srgbClr val="000000"/>
                </a:solidFill>
                <a:latin typeface="Times New Roman" panose="02020603050405020304" pitchFamily="18" charset="0"/>
                <a:cs typeface="Times New Roman" panose="02020603050405020304" pitchFamily="18" charset="0"/>
              </a:rPr>
              <a:t>  List each of your key strategic features developed in your IFAS and EFAS tables in Column 1.    </a:t>
            </a:r>
            <a:r>
              <a:rPr lang="en-US" altLang="en-US" sz="1000">
                <a:solidFill>
                  <a:srgbClr val="000000"/>
                </a:solidFill>
                <a:latin typeface="Times New Roman" panose="02020603050405020304" pitchFamily="18" charset="0"/>
                <a:cs typeface="Times New Roman" panose="02020603050405020304" pitchFamily="18" charset="0"/>
              </a:rPr>
              <a:t>2.</a:t>
            </a:r>
            <a:r>
              <a:rPr lang="en-US" altLang="en-US" sz="1000" b="0">
                <a:solidFill>
                  <a:srgbClr val="000000"/>
                </a:solidFill>
                <a:latin typeface="Times New Roman" panose="02020603050405020304" pitchFamily="18" charset="0"/>
                <a:cs typeface="Times New Roman" panose="02020603050405020304" pitchFamily="18" charset="0"/>
              </a:rPr>
              <a:t>  Weight each factor from 1.0 (Most Important) to 0.0 (Not Important) in Column 2 based on that factor’s probable impact on the company’s strategic position. The total weights must sum to 1.00.    </a:t>
            </a:r>
            <a:r>
              <a:rPr lang="en-US" altLang="en-US" sz="1000">
                <a:solidFill>
                  <a:srgbClr val="000000"/>
                </a:solidFill>
                <a:latin typeface="Times New Roman" panose="02020603050405020304" pitchFamily="18" charset="0"/>
                <a:cs typeface="Times New Roman" panose="02020603050405020304" pitchFamily="18" charset="0"/>
              </a:rPr>
              <a:t>3.  </a:t>
            </a:r>
            <a:r>
              <a:rPr lang="en-US" altLang="en-US" sz="1000" b="0">
                <a:solidFill>
                  <a:srgbClr val="000000"/>
                </a:solidFill>
                <a:latin typeface="Times New Roman" panose="02020603050405020304" pitchFamily="18" charset="0"/>
                <a:cs typeface="Times New Roman" panose="02020603050405020304" pitchFamily="18" charset="0"/>
              </a:rPr>
              <a:t>Rate each factor from 5 (Outstanding) to 1 (Poor) in Column 3 based on the company’s response to that factor.    </a:t>
            </a:r>
            <a:r>
              <a:rPr lang="en-US" altLang="en-US" sz="1000">
                <a:solidFill>
                  <a:srgbClr val="000000"/>
                </a:solidFill>
                <a:latin typeface="Times New Roman" panose="02020603050405020304" pitchFamily="18" charset="0"/>
                <a:cs typeface="Times New Roman" panose="02020603050405020304" pitchFamily="18" charset="0"/>
              </a:rPr>
              <a:t>4.</a:t>
            </a:r>
            <a:r>
              <a:rPr lang="en-US" altLang="en-US" sz="1000" b="0">
                <a:solidFill>
                  <a:srgbClr val="000000"/>
                </a:solidFill>
                <a:latin typeface="Times New Roman" panose="02020603050405020304" pitchFamily="18" charset="0"/>
                <a:cs typeface="Times New Roman" panose="02020603050405020304" pitchFamily="18" charset="0"/>
              </a:rPr>
              <a:t>  Multiply each factor’s weight times its rating to obtain each factor’s weighted score in Column 4.    </a:t>
            </a:r>
            <a:r>
              <a:rPr lang="en-US" altLang="en-US" sz="1000">
                <a:solidFill>
                  <a:srgbClr val="000000"/>
                </a:solidFill>
                <a:latin typeface="Times New Roman" panose="02020603050405020304" pitchFamily="18" charset="0"/>
                <a:cs typeface="Times New Roman" panose="02020603050405020304" pitchFamily="18" charset="0"/>
              </a:rPr>
              <a:t>5.</a:t>
            </a:r>
            <a:r>
              <a:rPr lang="en-US" altLang="en-US" sz="1000" b="0">
                <a:solidFill>
                  <a:srgbClr val="000000"/>
                </a:solidFill>
                <a:latin typeface="Times New Roman" panose="02020603050405020304" pitchFamily="18" charset="0"/>
                <a:cs typeface="Times New Roman" panose="02020603050405020304" pitchFamily="18" charset="0"/>
              </a:rPr>
              <a:t>  For duration in Column 5, check appropriate column (short term—less than 1 year; intermediate—1 to 3 years; long term—over 3 years.)    </a:t>
            </a:r>
            <a:r>
              <a:rPr lang="en-US" altLang="en-US" sz="1000">
                <a:solidFill>
                  <a:srgbClr val="000000"/>
                </a:solidFill>
                <a:latin typeface="Times New Roman" panose="02020603050405020304" pitchFamily="18" charset="0"/>
                <a:cs typeface="Times New Roman" panose="02020603050405020304" pitchFamily="18" charset="0"/>
              </a:rPr>
              <a:t>6.</a:t>
            </a:r>
            <a:r>
              <a:rPr lang="en-US" altLang="en-US" sz="1000" b="0">
                <a:solidFill>
                  <a:srgbClr val="000000"/>
                </a:solidFill>
                <a:latin typeface="Times New Roman" panose="02020603050405020304" pitchFamily="18" charset="0"/>
                <a:cs typeface="Times New Roman" panose="02020603050405020304" pitchFamily="18" charset="0"/>
              </a:rPr>
              <a:t>  Use Column 6 (comments) for rationale used for each factor.</a:t>
            </a:r>
          </a:p>
          <a:p>
            <a:pPr>
              <a:lnSpc>
                <a:spcPct val="90000"/>
              </a:lnSpc>
              <a:spcBef>
                <a:spcPct val="0"/>
              </a:spcBef>
              <a:buClrTx/>
              <a:buFontTx/>
              <a:buNone/>
            </a:pPr>
            <a:r>
              <a:rPr lang="en-US" altLang="en-US" sz="1000" b="0" i="1">
                <a:solidFill>
                  <a:srgbClr val="000000"/>
                </a:solidFill>
                <a:latin typeface="Times New Roman" panose="02020603050405020304" pitchFamily="18" charset="0"/>
                <a:cs typeface="Times New Roman" panose="02020603050405020304" pitchFamily="18" charset="0"/>
              </a:rPr>
              <a:t>Source:</a:t>
            </a:r>
            <a:r>
              <a:rPr lang="en-US" altLang="en-US" sz="1000" b="0">
                <a:solidFill>
                  <a:srgbClr val="000000"/>
                </a:solidFill>
                <a:latin typeface="Times New Roman" panose="02020603050405020304" pitchFamily="18" charset="0"/>
                <a:cs typeface="Times New Roman" panose="02020603050405020304" pitchFamily="18" charset="0"/>
              </a:rPr>
              <a:t> T. L. Wheelen and J. D. Hunger, “Strategic Factors Analysis Summary (SFAS).” Copyright © 1997 by Wheelen and Hunger Associates. Reprinted by permission.</a:t>
            </a:r>
          </a:p>
        </p:txBody>
      </p:sp>
      <p:sp>
        <p:nvSpPr>
          <p:cNvPr id="274461" name="Rectangle 32">
            <a:extLst>
              <a:ext uri="{FF2B5EF4-FFF2-40B4-BE49-F238E27FC236}">
                <a16:creationId xmlns:a16="http://schemas.microsoft.com/office/drawing/2014/main" id="{467BC249-53BC-4272-9202-718CB485DF1E}"/>
              </a:ext>
            </a:extLst>
          </p:cNvPr>
          <p:cNvSpPr>
            <a:spLocks noChangeArrowheads="1"/>
          </p:cNvSpPr>
          <p:nvPr/>
        </p:nvSpPr>
        <p:spPr bwMode="auto">
          <a:xfrm rot="16200000">
            <a:off x="7235585" y="2317078"/>
            <a:ext cx="378309" cy="99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lgn="ctr">
              <a:lnSpc>
                <a:spcPct val="70000"/>
              </a:lnSpc>
              <a:spcBef>
                <a:spcPct val="0"/>
              </a:spcBef>
              <a:buClrTx/>
              <a:buFontTx/>
              <a:buNone/>
            </a:pPr>
            <a:r>
              <a:rPr lang="en-US" altLang="en-US" sz="900" b="0">
                <a:solidFill>
                  <a:srgbClr val="000000"/>
                </a:solidFill>
                <a:latin typeface="Times New Roman" panose="02020603050405020304" pitchFamily="18" charset="0"/>
                <a:cs typeface="Times New Roman" panose="02020603050405020304" pitchFamily="18" charset="0"/>
              </a:rPr>
              <a:t>SHORT</a:t>
            </a:r>
          </a:p>
        </p:txBody>
      </p:sp>
      <p:sp>
        <p:nvSpPr>
          <p:cNvPr id="274462" name="Rectangle 33">
            <a:extLst>
              <a:ext uri="{FF2B5EF4-FFF2-40B4-BE49-F238E27FC236}">
                <a16:creationId xmlns:a16="http://schemas.microsoft.com/office/drawing/2014/main" id="{0BE0611C-C1ED-4FD5-91B3-B74460D78CED}"/>
              </a:ext>
            </a:extLst>
          </p:cNvPr>
          <p:cNvSpPr>
            <a:spLocks noChangeArrowheads="1"/>
          </p:cNvSpPr>
          <p:nvPr/>
        </p:nvSpPr>
        <p:spPr bwMode="auto">
          <a:xfrm rot="16200000">
            <a:off x="7349145" y="2066669"/>
            <a:ext cx="859210" cy="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lgn="ctr">
              <a:lnSpc>
                <a:spcPct val="70000"/>
              </a:lnSpc>
              <a:spcBef>
                <a:spcPct val="0"/>
              </a:spcBef>
              <a:buClrTx/>
              <a:buFontTx/>
              <a:buNone/>
            </a:pPr>
            <a:r>
              <a:rPr lang="en-US" altLang="en-US" sz="900" b="0">
                <a:solidFill>
                  <a:srgbClr val="000000"/>
                </a:solidFill>
                <a:latin typeface="Times New Roman" panose="02020603050405020304" pitchFamily="18" charset="0"/>
                <a:cs typeface="Times New Roman" panose="02020603050405020304" pitchFamily="18" charset="0"/>
              </a:rPr>
              <a:t>INTERMEDIATE</a:t>
            </a:r>
          </a:p>
        </p:txBody>
      </p:sp>
      <p:sp>
        <p:nvSpPr>
          <p:cNvPr id="274463" name="Rectangle 34">
            <a:extLst>
              <a:ext uri="{FF2B5EF4-FFF2-40B4-BE49-F238E27FC236}">
                <a16:creationId xmlns:a16="http://schemas.microsoft.com/office/drawing/2014/main" id="{73820912-B790-40D7-B02C-E7814A2E7231}"/>
              </a:ext>
            </a:extLst>
          </p:cNvPr>
          <p:cNvSpPr>
            <a:spLocks noChangeArrowheads="1"/>
          </p:cNvSpPr>
          <p:nvPr/>
        </p:nvSpPr>
        <p:spPr bwMode="auto">
          <a:xfrm rot="16200000">
            <a:off x="7905758" y="2360356"/>
            <a:ext cx="327013" cy="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lgn="ctr">
              <a:lnSpc>
                <a:spcPct val="70000"/>
              </a:lnSpc>
              <a:spcBef>
                <a:spcPct val="0"/>
              </a:spcBef>
              <a:buClrTx/>
              <a:buFontTx/>
              <a:buNone/>
            </a:pPr>
            <a:r>
              <a:rPr lang="en-US" altLang="en-US" sz="900" b="0">
                <a:solidFill>
                  <a:srgbClr val="000000"/>
                </a:solidFill>
                <a:latin typeface="Times New Roman" panose="02020603050405020304" pitchFamily="18" charset="0"/>
                <a:cs typeface="Times New Roman" panose="02020603050405020304" pitchFamily="18" charset="0"/>
              </a:rPr>
              <a:t>LONG</a:t>
            </a:r>
          </a:p>
        </p:txBody>
      </p:sp>
      <p:sp>
        <p:nvSpPr>
          <p:cNvPr id="274464" name="Line 35">
            <a:extLst>
              <a:ext uri="{FF2B5EF4-FFF2-40B4-BE49-F238E27FC236}">
                <a16:creationId xmlns:a16="http://schemas.microsoft.com/office/drawing/2014/main" id="{AD886D86-ACC5-40E7-A149-BE027C2E7F9B}"/>
              </a:ext>
            </a:extLst>
          </p:cNvPr>
          <p:cNvSpPr>
            <a:spLocks noChangeShapeType="1"/>
          </p:cNvSpPr>
          <p:nvPr/>
        </p:nvSpPr>
        <p:spPr bwMode="auto">
          <a:xfrm>
            <a:off x="7612063" y="1657351"/>
            <a:ext cx="0" cy="361156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74465" name="Line 36">
            <a:extLst>
              <a:ext uri="{FF2B5EF4-FFF2-40B4-BE49-F238E27FC236}">
                <a16:creationId xmlns:a16="http://schemas.microsoft.com/office/drawing/2014/main" id="{EFE0F6BB-6507-4357-BD1D-7DFBDF9764CD}"/>
              </a:ext>
            </a:extLst>
          </p:cNvPr>
          <p:cNvSpPr>
            <a:spLocks noChangeShapeType="1"/>
          </p:cNvSpPr>
          <p:nvPr/>
        </p:nvSpPr>
        <p:spPr bwMode="auto">
          <a:xfrm>
            <a:off x="7926388" y="1657350"/>
            <a:ext cx="0" cy="36195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74466" name="Line 37">
            <a:extLst>
              <a:ext uri="{FF2B5EF4-FFF2-40B4-BE49-F238E27FC236}">
                <a16:creationId xmlns:a16="http://schemas.microsoft.com/office/drawing/2014/main" id="{601B16A4-E536-4850-BF9C-827F08E2E971}"/>
              </a:ext>
            </a:extLst>
          </p:cNvPr>
          <p:cNvSpPr>
            <a:spLocks noChangeShapeType="1"/>
          </p:cNvSpPr>
          <p:nvPr/>
        </p:nvSpPr>
        <p:spPr bwMode="auto">
          <a:xfrm>
            <a:off x="8221663" y="1331913"/>
            <a:ext cx="0" cy="39481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74467" name="Rectangle 38">
            <a:extLst>
              <a:ext uri="{FF2B5EF4-FFF2-40B4-BE49-F238E27FC236}">
                <a16:creationId xmlns:a16="http://schemas.microsoft.com/office/drawing/2014/main" id="{8119C6F4-EFE5-42CB-BD72-7ACD45A87E32}"/>
              </a:ext>
            </a:extLst>
          </p:cNvPr>
          <p:cNvSpPr>
            <a:spLocks noChangeArrowheads="1"/>
          </p:cNvSpPr>
          <p:nvPr/>
        </p:nvSpPr>
        <p:spPr bwMode="auto">
          <a:xfrm>
            <a:off x="7334251" y="1427164"/>
            <a:ext cx="54822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100">
                <a:solidFill>
                  <a:srgbClr val="000000"/>
                </a:solidFill>
                <a:latin typeface="Times New Roman" panose="02020603050405020304" pitchFamily="18" charset="0"/>
                <a:cs typeface="Times New Roman" panose="02020603050405020304" pitchFamily="18" charset="0"/>
              </a:rPr>
              <a:t>Duration</a:t>
            </a:r>
          </a:p>
        </p:txBody>
      </p:sp>
      <p:sp>
        <p:nvSpPr>
          <p:cNvPr id="274468" name="Line 39">
            <a:extLst>
              <a:ext uri="{FF2B5EF4-FFF2-40B4-BE49-F238E27FC236}">
                <a16:creationId xmlns:a16="http://schemas.microsoft.com/office/drawing/2014/main" id="{F4606A2D-6069-4836-AE7F-9896A82B46EC}"/>
              </a:ext>
            </a:extLst>
          </p:cNvPr>
          <p:cNvSpPr>
            <a:spLocks noChangeShapeType="1"/>
          </p:cNvSpPr>
          <p:nvPr/>
        </p:nvSpPr>
        <p:spPr bwMode="auto">
          <a:xfrm>
            <a:off x="7300913" y="1651000"/>
            <a:ext cx="9080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274469" name="Rectangle 40">
            <a:extLst>
              <a:ext uri="{FF2B5EF4-FFF2-40B4-BE49-F238E27FC236}">
                <a16:creationId xmlns:a16="http://schemas.microsoft.com/office/drawing/2014/main" id="{1AFAFA1F-164A-45DE-8D84-37BBF8C2EAB9}"/>
              </a:ext>
            </a:extLst>
          </p:cNvPr>
          <p:cNvSpPr>
            <a:spLocks noChangeArrowheads="1"/>
          </p:cNvSpPr>
          <p:nvPr/>
        </p:nvSpPr>
        <p:spPr bwMode="auto">
          <a:xfrm>
            <a:off x="10174289" y="1330325"/>
            <a:ext cx="275717" cy="308419"/>
          </a:xfrm>
          <a:prstGeom prst="rect">
            <a:avLst/>
          </a:prstGeom>
          <a:noFill/>
          <a:ln w="12700">
            <a:solidFill>
              <a:srgbClr val="000000"/>
            </a:solidFill>
            <a:miter lim="800000"/>
            <a:headEnd/>
            <a:tailEnd/>
          </a:ln>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dirty="0">
                <a:solidFill>
                  <a:srgbClr val="000000"/>
                </a:solidFill>
                <a:latin typeface="Times New Roman" panose="02020603050405020304" pitchFamily="18" charset="0"/>
                <a:cs typeface="Times New Roman" panose="02020603050405020304" pitchFamily="18" charset="0"/>
              </a:rPr>
              <a:t>6</a:t>
            </a:r>
          </a:p>
        </p:txBody>
      </p:sp>
      <p:sp>
        <p:nvSpPr>
          <p:cNvPr id="274470" name="Line 41">
            <a:extLst>
              <a:ext uri="{FF2B5EF4-FFF2-40B4-BE49-F238E27FC236}">
                <a16:creationId xmlns:a16="http://schemas.microsoft.com/office/drawing/2014/main" id="{2DE6C94E-35E6-4640-809C-A9F7100F76D2}"/>
              </a:ext>
            </a:extLst>
          </p:cNvPr>
          <p:cNvSpPr>
            <a:spLocks noChangeShapeType="1"/>
          </p:cNvSpPr>
          <p:nvPr/>
        </p:nvSpPr>
        <p:spPr bwMode="auto">
          <a:xfrm>
            <a:off x="1663700" y="1323975"/>
            <a:ext cx="8801100"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pic>
        <p:nvPicPr>
          <p:cNvPr id="45" name="Obrázek 1">
            <a:extLst>
              <a:ext uri="{FF2B5EF4-FFF2-40B4-BE49-F238E27FC236}">
                <a16:creationId xmlns:a16="http://schemas.microsoft.com/office/drawing/2014/main" id="{8546D70E-2102-48C4-A03A-627E171DCD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Date Placeholder 3">
            <a:extLst>
              <a:ext uri="{FF2B5EF4-FFF2-40B4-BE49-F238E27FC236}">
                <a16:creationId xmlns:a16="http://schemas.microsoft.com/office/drawing/2014/main" id="{9CFECAA9-E69B-4301-B8F1-4EED69DDBB4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chemeClr val="tx1"/>
                </a:solidFill>
                <a:latin typeface="Times New Roman" panose="02020603050405020304" pitchFamily="18" charset="0"/>
              </a:rPr>
              <a:t>Prentice Hall, 2000	</a:t>
            </a:r>
          </a:p>
        </p:txBody>
      </p:sp>
      <p:sp>
        <p:nvSpPr>
          <p:cNvPr id="276483" name="Footer Placeholder 4">
            <a:extLst>
              <a:ext uri="{FF2B5EF4-FFF2-40B4-BE49-F238E27FC236}">
                <a16:creationId xmlns:a16="http://schemas.microsoft.com/office/drawing/2014/main" id="{AC7B9B85-E7BE-4026-B839-2E25436061A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b="0">
                <a:solidFill>
                  <a:schemeClr val="tx1"/>
                </a:solidFill>
                <a:latin typeface="Times New Roman" panose="02020603050405020304" pitchFamily="18" charset="0"/>
              </a:rPr>
              <a:t>Chapter 5</a:t>
            </a:r>
          </a:p>
        </p:txBody>
      </p:sp>
      <p:sp>
        <p:nvSpPr>
          <p:cNvPr id="276484" name="Slide Number Placeholder 5">
            <a:extLst>
              <a:ext uri="{FF2B5EF4-FFF2-40B4-BE49-F238E27FC236}">
                <a16:creationId xmlns:a16="http://schemas.microsoft.com/office/drawing/2014/main" id="{596871D2-CB9F-4248-A8B5-5AFCDEA294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fld id="{E8BDA2FC-62AF-4A7F-9741-54E451F7879E}" type="slidenum">
              <a:rPr lang="en-US" altLang="en-US" sz="1400" b="0">
                <a:solidFill>
                  <a:schemeClr val="tx1"/>
                </a:solidFill>
                <a:latin typeface="Times New Roman" panose="02020603050405020304" pitchFamily="18" charset="0"/>
              </a:rPr>
              <a:pPr>
                <a:spcBef>
                  <a:spcPct val="0"/>
                </a:spcBef>
                <a:buClrTx/>
                <a:buFontTx/>
                <a:buNone/>
              </a:pPr>
              <a:t>33</a:t>
            </a:fld>
            <a:endParaRPr lang="en-US" altLang="en-US" sz="1400" b="0">
              <a:solidFill>
                <a:schemeClr val="tx1"/>
              </a:solidFill>
              <a:latin typeface="Times New Roman" panose="02020603050405020304" pitchFamily="18" charset="0"/>
            </a:endParaRPr>
          </a:p>
        </p:txBody>
      </p:sp>
      <p:sp>
        <p:nvSpPr>
          <p:cNvPr id="276485" name="Rectangle 2">
            <a:extLst>
              <a:ext uri="{FF2B5EF4-FFF2-40B4-BE49-F238E27FC236}">
                <a16:creationId xmlns:a16="http://schemas.microsoft.com/office/drawing/2014/main" id="{0B3E3EAD-A322-4FF1-9EEE-B4D361872F1C}"/>
              </a:ext>
            </a:extLst>
          </p:cNvPr>
          <p:cNvSpPr>
            <a:spLocks noChangeArrowheads="1"/>
          </p:cNvSpPr>
          <p:nvPr/>
        </p:nvSpPr>
        <p:spPr bwMode="auto">
          <a:xfrm>
            <a:off x="1559755" y="887586"/>
            <a:ext cx="9144000" cy="5534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eaLnBrk="1" hangingPunct="1">
              <a:spcBef>
                <a:spcPct val="0"/>
              </a:spcBef>
              <a:buClrTx/>
              <a:buFontTx/>
              <a:buNone/>
            </a:pPr>
            <a:endParaRPr lang="en-US" altLang="en-US" sz="1800" b="0">
              <a:solidFill>
                <a:schemeClr val="tx1"/>
              </a:solidFill>
            </a:endParaRPr>
          </a:p>
        </p:txBody>
      </p:sp>
      <p:sp>
        <p:nvSpPr>
          <p:cNvPr id="276486" name="Line 3">
            <a:extLst>
              <a:ext uri="{FF2B5EF4-FFF2-40B4-BE49-F238E27FC236}">
                <a16:creationId xmlns:a16="http://schemas.microsoft.com/office/drawing/2014/main" id="{ABEF6954-AF00-473E-8479-3D48CA471114}"/>
              </a:ext>
            </a:extLst>
          </p:cNvPr>
          <p:cNvSpPr>
            <a:spLocks noChangeShapeType="1"/>
          </p:cNvSpPr>
          <p:nvPr/>
        </p:nvSpPr>
        <p:spPr bwMode="auto">
          <a:xfrm>
            <a:off x="1663700" y="1323975"/>
            <a:ext cx="8801100"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487" name="Line 4">
            <a:extLst>
              <a:ext uri="{FF2B5EF4-FFF2-40B4-BE49-F238E27FC236}">
                <a16:creationId xmlns:a16="http://schemas.microsoft.com/office/drawing/2014/main" id="{67D60712-3843-4D95-80F3-FFDC25A58A3F}"/>
              </a:ext>
            </a:extLst>
          </p:cNvPr>
          <p:cNvSpPr>
            <a:spLocks noChangeShapeType="1"/>
          </p:cNvSpPr>
          <p:nvPr/>
        </p:nvSpPr>
        <p:spPr bwMode="auto">
          <a:xfrm>
            <a:off x="1663700" y="5286375"/>
            <a:ext cx="8801100"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488" name="Rectangle 5">
            <a:extLst>
              <a:ext uri="{FF2B5EF4-FFF2-40B4-BE49-F238E27FC236}">
                <a16:creationId xmlns:a16="http://schemas.microsoft.com/office/drawing/2014/main" id="{61F97248-4DE6-4B83-B507-25EFDEA4C50A}"/>
              </a:ext>
            </a:extLst>
          </p:cNvPr>
          <p:cNvSpPr>
            <a:spLocks noChangeArrowheads="1"/>
          </p:cNvSpPr>
          <p:nvPr/>
        </p:nvSpPr>
        <p:spPr bwMode="auto">
          <a:xfrm>
            <a:off x="1657350" y="1554163"/>
            <a:ext cx="2686050" cy="370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tabLst>
                <a:tab pos="284163" algn="l"/>
              </a:tabLst>
              <a:defRPr sz="2400" b="1">
                <a:solidFill>
                  <a:srgbClr val="FCFEB9"/>
                </a:solidFill>
                <a:latin typeface="Arial" panose="020B0604020202020204" pitchFamily="34" charset="0"/>
              </a:defRPr>
            </a:lvl1pPr>
            <a:lvl2pPr marL="742950" indent="-285750">
              <a:spcBef>
                <a:spcPct val="20000"/>
              </a:spcBef>
              <a:buClr>
                <a:srgbClr val="F6BF69"/>
              </a:buClr>
              <a:buChar char="•"/>
              <a:tabLst>
                <a:tab pos="284163" algn="l"/>
              </a:tabLst>
              <a:defRPr sz="2000">
                <a:solidFill>
                  <a:srgbClr val="FCFEB9"/>
                </a:solidFill>
                <a:latin typeface="Arial" panose="020B0604020202020204" pitchFamily="34" charset="0"/>
              </a:defRPr>
            </a:lvl2pPr>
            <a:lvl3pPr marL="1143000" indent="-228600">
              <a:spcBef>
                <a:spcPct val="20000"/>
              </a:spcBef>
              <a:buClr>
                <a:srgbClr val="F6BF69"/>
              </a:buClr>
              <a:buChar char="•"/>
              <a:tabLst>
                <a:tab pos="284163" algn="l"/>
              </a:tabLst>
              <a:defRPr sz="2400">
                <a:solidFill>
                  <a:srgbClr val="FCFEB9"/>
                </a:solidFill>
                <a:latin typeface="Arial" panose="020B0604020202020204" pitchFamily="34" charset="0"/>
              </a:defRPr>
            </a:lvl3pPr>
            <a:lvl4pPr marL="1600200" indent="-228600">
              <a:spcBef>
                <a:spcPct val="20000"/>
              </a:spcBef>
              <a:buClr>
                <a:srgbClr val="F6BF69"/>
              </a:buClr>
              <a:buChar char="•"/>
              <a:tabLst>
                <a:tab pos="284163" algn="l"/>
              </a:tabLst>
              <a:defRPr sz="2000">
                <a:solidFill>
                  <a:srgbClr val="FCFEB9"/>
                </a:solidFill>
                <a:latin typeface="Arial" panose="020B0604020202020204" pitchFamily="34" charset="0"/>
              </a:defRPr>
            </a:lvl4pPr>
            <a:lvl5pPr marL="2057400" indent="-228600">
              <a:spcBef>
                <a:spcPct val="20000"/>
              </a:spcBef>
              <a:buClr>
                <a:srgbClr val="F6BF69"/>
              </a:buClr>
              <a:buChar char="•"/>
              <a:tabLst>
                <a:tab pos="284163" algn="l"/>
              </a:tabLst>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tabLst>
                <a:tab pos="284163" algn="l"/>
              </a:tabLst>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tabLst>
                <a:tab pos="284163" algn="l"/>
              </a:tabLst>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tabLst>
                <a:tab pos="284163" algn="l"/>
              </a:tabLst>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tabLst>
                <a:tab pos="284163" algn="l"/>
              </a:tabLst>
              <a:defRPr sz="2000">
                <a:solidFill>
                  <a:srgbClr val="FCFEB9"/>
                </a:solidFill>
                <a:latin typeface="Arial" panose="020B0604020202020204" pitchFamily="34" charset="0"/>
              </a:defRPr>
            </a:lvl9pPr>
          </a:lstStyle>
          <a:p>
            <a:pPr>
              <a:spcBef>
                <a:spcPct val="0"/>
              </a:spcBef>
              <a:spcAft>
                <a:spcPct val="50000"/>
              </a:spcAft>
              <a:buClrTx/>
              <a:buFontTx/>
              <a:buNone/>
            </a:pPr>
            <a:r>
              <a:rPr lang="en-US" altLang="en-US" sz="1400" dirty="0">
                <a:solidFill>
                  <a:srgbClr val="000000"/>
                </a:solidFill>
              </a:rPr>
              <a:t>Key Strategic Factors</a:t>
            </a:r>
          </a:p>
          <a:p>
            <a:pPr>
              <a:spcBef>
                <a:spcPct val="0"/>
              </a:spcBef>
              <a:buClrTx/>
              <a:buFontTx/>
              <a:buNone/>
            </a:pPr>
            <a:r>
              <a:rPr lang="en-US" altLang="en-US" sz="1000" b="0" dirty="0">
                <a:solidFill>
                  <a:srgbClr val="000000"/>
                </a:solidFill>
              </a:rPr>
              <a:t>(Select the most important opportunities/threats from EFAS, Table 3.4 and the most important strengths and weaknesses from IFAS, Table 4.2)</a:t>
            </a:r>
          </a:p>
          <a:p>
            <a:pPr>
              <a:spcBef>
                <a:spcPct val="0"/>
              </a:spcBef>
              <a:buClrTx/>
              <a:buFontTx/>
              <a:buNone/>
            </a:pPr>
            <a:r>
              <a:rPr lang="en-US" altLang="en-US" sz="1000" b="0" dirty="0">
                <a:solidFill>
                  <a:srgbClr val="000000"/>
                </a:solidFill>
              </a:rPr>
              <a:t>	</a:t>
            </a:r>
          </a:p>
          <a:p>
            <a:pPr>
              <a:spcBef>
                <a:spcPct val="0"/>
              </a:spcBef>
              <a:spcAft>
                <a:spcPct val="40000"/>
              </a:spcAft>
              <a:buClrTx/>
              <a:buFontTx/>
              <a:buNone/>
            </a:pPr>
            <a:r>
              <a:rPr lang="en-US" altLang="en-US" sz="1000" b="0" dirty="0">
                <a:solidFill>
                  <a:srgbClr val="000000"/>
                </a:solidFill>
              </a:rPr>
              <a:t>S1	Quality Maytag culture (S)</a:t>
            </a:r>
          </a:p>
          <a:p>
            <a:pPr>
              <a:spcBef>
                <a:spcPct val="0"/>
              </a:spcBef>
              <a:spcAft>
                <a:spcPct val="40000"/>
              </a:spcAft>
              <a:buClrTx/>
              <a:buFontTx/>
              <a:buNone/>
            </a:pPr>
            <a:r>
              <a:rPr lang="en-US" altLang="en-US" sz="1000" b="0" dirty="0">
                <a:solidFill>
                  <a:srgbClr val="000000"/>
                </a:solidFill>
              </a:rPr>
              <a:t>S3	Hoover’s international orientation (S)</a:t>
            </a:r>
          </a:p>
          <a:p>
            <a:pPr>
              <a:spcBef>
                <a:spcPct val="0"/>
              </a:spcBef>
              <a:spcAft>
                <a:spcPct val="40000"/>
              </a:spcAft>
              <a:buClrTx/>
              <a:buFontTx/>
              <a:buNone/>
            </a:pPr>
            <a:r>
              <a:rPr lang="en-US" altLang="en-US" sz="1000" b="0" dirty="0">
                <a:solidFill>
                  <a:srgbClr val="000000"/>
                </a:solidFill>
              </a:rPr>
              <a:t>W3	Financial position (W)</a:t>
            </a:r>
          </a:p>
          <a:p>
            <a:pPr>
              <a:spcBef>
                <a:spcPct val="0"/>
              </a:spcBef>
              <a:spcAft>
                <a:spcPct val="40000"/>
              </a:spcAft>
              <a:buClrTx/>
              <a:buFontTx/>
              <a:buNone/>
            </a:pPr>
            <a:r>
              <a:rPr lang="en-US" altLang="en-US" sz="1000" b="0" dirty="0">
                <a:solidFill>
                  <a:srgbClr val="000000"/>
                </a:solidFill>
              </a:rPr>
              <a:t>W4	Global positioning (W)</a:t>
            </a:r>
          </a:p>
          <a:p>
            <a:pPr>
              <a:spcBef>
                <a:spcPct val="0"/>
              </a:spcBef>
              <a:spcAft>
                <a:spcPct val="40000"/>
              </a:spcAft>
              <a:buClrTx/>
              <a:buFontTx/>
              <a:buNone/>
            </a:pPr>
            <a:r>
              <a:rPr lang="en-US" altLang="en-US" sz="1000" b="0" dirty="0">
                <a:solidFill>
                  <a:srgbClr val="000000"/>
                </a:solidFill>
              </a:rPr>
              <a:t>O1	Economic integration of</a:t>
            </a:r>
          </a:p>
          <a:p>
            <a:pPr>
              <a:spcBef>
                <a:spcPct val="0"/>
              </a:spcBef>
              <a:spcAft>
                <a:spcPct val="40000"/>
              </a:spcAft>
              <a:buClrTx/>
              <a:buFontTx/>
              <a:buNone/>
            </a:pPr>
            <a:r>
              <a:rPr lang="en-US" altLang="en-US" sz="1000" b="0" dirty="0">
                <a:solidFill>
                  <a:srgbClr val="000000"/>
                </a:solidFill>
              </a:rPr>
              <a:t>	European Community (O)</a:t>
            </a:r>
          </a:p>
          <a:p>
            <a:pPr>
              <a:spcBef>
                <a:spcPct val="0"/>
              </a:spcBef>
              <a:spcAft>
                <a:spcPct val="40000"/>
              </a:spcAft>
              <a:buClrTx/>
              <a:buFontTx/>
              <a:buNone/>
            </a:pPr>
            <a:r>
              <a:rPr lang="en-US" altLang="en-US" sz="1000" b="0" dirty="0">
                <a:solidFill>
                  <a:srgbClr val="000000"/>
                </a:solidFill>
              </a:rPr>
              <a:t>O2	Demographics favor quality (O)</a:t>
            </a:r>
          </a:p>
          <a:p>
            <a:pPr>
              <a:spcBef>
                <a:spcPct val="0"/>
              </a:spcBef>
              <a:spcAft>
                <a:spcPct val="40000"/>
              </a:spcAft>
              <a:buClrTx/>
              <a:buFontTx/>
              <a:buNone/>
            </a:pPr>
            <a:r>
              <a:rPr lang="en-US" altLang="en-US" sz="1000" b="0" dirty="0">
                <a:solidFill>
                  <a:srgbClr val="000000"/>
                </a:solidFill>
              </a:rPr>
              <a:t>O5	Trend to super stores (O + T)</a:t>
            </a:r>
          </a:p>
          <a:p>
            <a:pPr>
              <a:spcBef>
                <a:spcPct val="0"/>
              </a:spcBef>
              <a:spcAft>
                <a:spcPct val="40000"/>
              </a:spcAft>
              <a:buClrTx/>
              <a:buFontTx/>
              <a:buNone/>
            </a:pPr>
            <a:r>
              <a:rPr lang="en-US" altLang="en-US" sz="1000" b="0" dirty="0">
                <a:solidFill>
                  <a:srgbClr val="000000"/>
                </a:solidFill>
              </a:rPr>
              <a:t>T3	Whirlpool and Electrolux (T)</a:t>
            </a:r>
          </a:p>
          <a:p>
            <a:pPr>
              <a:spcBef>
                <a:spcPct val="0"/>
              </a:spcBef>
              <a:spcAft>
                <a:spcPct val="40000"/>
              </a:spcAft>
              <a:buClrTx/>
              <a:buFontTx/>
              <a:buNone/>
            </a:pPr>
            <a:r>
              <a:rPr lang="en-US" altLang="en-US" sz="1000" b="0" dirty="0">
                <a:solidFill>
                  <a:srgbClr val="000000"/>
                </a:solidFill>
              </a:rPr>
              <a:t>T5	Japanese appliance companies (T)</a:t>
            </a:r>
            <a:br>
              <a:rPr lang="en-US" altLang="en-US" sz="1000" b="0" dirty="0">
                <a:solidFill>
                  <a:srgbClr val="000000"/>
                </a:solidFill>
              </a:rPr>
            </a:br>
            <a:endParaRPr lang="en-US" altLang="en-US" sz="1000" b="0" dirty="0">
              <a:solidFill>
                <a:srgbClr val="000000"/>
              </a:solidFill>
            </a:endParaRPr>
          </a:p>
          <a:p>
            <a:pPr>
              <a:spcBef>
                <a:spcPct val="0"/>
              </a:spcBef>
              <a:buClrTx/>
              <a:buFontTx/>
              <a:buNone/>
            </a:pPr>
            <a:r>
              <a:rPr lang="en-US" altLang="en-US" sz="1400" dirty="0">
                <a:solidFill>
                  <a:srgbClr val="000000"/>
                </a:solidFill>
              </a:rPr>
              <a:t>Total Score</a:t>
            </a:r>
            <a:r>
              <a:rPr lang="en-US" altLang="en-US" sz="1000" b="0" dirty="0">
                <a:solidFill>
                  <a:srgbClr val="000000"/>
                </a:solidFill>
              </a:rPr>
              <a:t>	</a:t>
            </a:r>
          </a:p>
        </p:txBody>
      </p:sp>
      <p:sp>
        <p:nvSpPr>
          <p:cNvPr id="276489" name="Rectangle 6">
            <a:extLst>
              <a:ext uri="{FF2B5EF4-FFF2-40B4-BE49-F238E27FC236}">
                <a16:creationId xmlns:a16="http://schemas.microsoft.com/office/drawing/2014/main" id="{1A24EB1C-DA9E-49AF-BE8C-AAD6A4B06AB1}"/>
              </a:ext>
            </a:extLst>
          </p:cNvPr>
          <p:cNvSpPr>
            <a:spLocks noChangeArrowheads="1"/>
          </p:cNvSpPr>
          <p:nvPr/>
        </p:nvSpPr>
        <p:spPr bwMode="auto">
          <a:xfrm>
            <a:off x="4521200" y="2271714"/>
            <a:ext cx="778996"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a:solidFill>
                  <a:srgbClr val="000000"/>
                </a:solidFill>
              </a:rPr>
              <a:t>Weight</a:t>
            </a:r>
          </a:p>
        </p:txBody>
      </p:sp>
      <p:sp>
        <p:nvSpPr>
          <p:cNvPr id="276490" name="Rectangle 7">
            <a:extLst>
              <a:ext uri="{FF2B5EF4-FFF2-40B4-BE49-F238E27FC236}">
                <a16:creationId xmlns:a16="http://schemas.microsoft.com/office/drawing/2014/main" id="{735A4609-49CF-4B71-AE61-83EE945D3886}"/>
              </a:ext>
            </a:extLst>
          </p:cNvPr>
          <p:cNvSpPr>
            <a:spLocks noChangeArrowheads="1"/>
          </p:cNvSpPr>
          <p:nvPr/>
        </p:nvSpPr>
        <p:spPr bwMode="auto">
          <a:xfrm>
            <a:off x="5389564" y="2058988"/>
            <a:ext cx="742191"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endParaRPr lang="en-US" altLang="en-US" sz="1400">
              <a:solidFill>
                <a:srgbClr val="000000"/>
              </a:solidFill>
            </a:endParaRPr>
          </a:p>
          <a:p>
            <a:pPr>
              <a:spcBef>
                <a:spcPct val="0"/>
              </a:spcBef>
              <a:buClrTx/>
              <a:buFontTx/>
              <a:buNone/>
            </a:pPr>
            <a:r>
              <a:rPr lang="en-US" altLang="en-US" sz="1400">
                <a:solidFill>
                  <a:srgbClr val="000000"/>
                </a:solidFill>
              </a:rPr>
              <a:t>Rating</a:t>
            </a:r>
          </a:p>
        </p:txBody>
      </p:sp>
      <p:sp>
        <p:nvSpPr>
          <p:cNvPr id="276491" name="Rectangle 8">
            <a:extLst>
              <a:ext uri="{FF2B5EF4-FFF2-40B4-BE49-F238E27FC236}">
                <a16:creationId xmlns:a16="http://schemas.microsoft.com/office/drawing/2014/main" id="{2EC02F55-466D-48B8-9B78-D51CA3A9884E}"/>
              </a:ext>
            </a:extLst>
          </p:cNvPr>
          <p:cNvSpPr>
            <a:spLocks noChangeArrowheads="1"/>
          </p:cNvSpPr>
          <p:nvPr/>
        </p:nvSpPr>
        <p:spPr bwMode="auto">
          <a:xfrm>
            <a:off x="6288089" y="2058988"/>
            <a:ext cx="1037079"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a:solidFill>
                  <a:srgbClr val="000000"/>
                </a:solidFill>
              </a:rPr>
              <a:t>Weighted </a:t>
            </a:r>
            <a:br>
              <a:rPr lang="en-US" altLang="en-US" sz="1400">
                <a:solidFill>
                  <a:srgbClr val="000000"/>
                </a:solidFill>
              </a:rPr>
            </a:br>
            <a:r>
              <a:rPr lang="en-US" altLang="en-US" sz="1400">
                <a:solidFill>
                  <a:srgbClr val="000000"/>
                </a:solidFill>
              </a:rPr>
              <a:t>Score</a:t>
            </a:r>
          </a:p>
        </p:txBody>
      </p:sp>
      <p:sp>
        <p:nvSpPr>
          <p:cNvPr id="276492" name="Rectangle 9">
            <a:extLst>
              <a:ext uri="{FF2B5EF4-FFF2-40B4-BE49-F238E27FC236}">
                <a16:creationId xmlns:a16="http://schemas.microsoft.com/office/drawing/2014/main" id="{FCC976E4-86EC-4AB8-93F6-B46DC76429BC}"/>
              </a:ext>
            </a:extLst>
          </p:cNvPr>
          <p:cNvSpPr>
            <a:spLocks noChangeArrowheads="1"/>
          </p:cNvSpPr>
          <p:nvPr/>
        </p:nvSpPr>
        <p:spPr bwMode="auto">
          <a:xfrm>
            <a:off x="8289925" y="2271714"/>
            <a:ext cx="1112484"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a:solidFill>
                  <a:srgbClr val="000000"/>
                </a:solidFill>
              </a:rPr>
              <a:t>Comments</a:t>
            </a:r>
          </a:p>
        </p:txBody>
      </p:sp>
      <p:sp>
        <p:nvSpPr>
          <p:cNvPr id="276493" name="Line 10">
            <a:extLst>
              <a:ext uri="{FF2B5EF4-FFF2-40B4-BE49-F238E27FC236}">
                <a16:creationId xmlns:a16="http://schemas.microsoft.com/office/drawing/2014/main" id="{B43F645F-1069-48A2-9566-B6D1A2D9EF15}"/>
              </a:ext>
            </a:extLst>
          </p:cNvPr>
          <p:cNvSpPr>
            <a:spLocks noChangeShapeType="1"/>
          </p:cNvSpPr>
          <p:nvPr/>
        </p:nvSpPr>
        <p:spPr bwMode="auto">
          <a:xfrm>
            <a:off x="1663700" y="2598738"/>
            <a:ext cx="8801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494" name="Line 11">
            <a:extLst>
              <a:ext uri="{FF2B5EF4-FFF2-40B4-BE49-F238E27FC236}">
                <a16:creationId xmlns:a16="http://schemas.microsoft.com/office/drawing/2014/main" id="{644A51D6-5E1B-49FA-83DF-959FF1173742}"/>
              </a:ext>
            </a:extLst>
          </p:cNvPr>
          <p:cNvSpPr>
            <a:spLocks noChangeShapeType="1"/>
          </p:cNvSpPr>
          <p:nvPr/>
        </p:nvSpPr>
        <p:spPr bwMode="auto">
          <a:xfrm>
            <a:off x="4460875" y="1331913"/>
            <a:ext cx="0" cy="39560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495" name="Line 12">
            <a:extLst>
              <a:ext uri="{FF2B5EF4-FFF2-40B4-BE49-F238E27FC236}">
                <a16:creationId xmlns:a16="http://schemas.microsoft.com/office/drawing/2014/main" id="{72300D67-81AB-4205-87AB-2128470FEA15}"/>
              </a:ext>
            </a:extLst>
          </p:cNvPr>
          <p:cNvSpPr>
            <a:spLocks noChangeShapeType="1"/>
          </p:cNvSpPr>
          <p:nvPr/>
        </p:nvSpPr>
        <p:spPr bwMode="auto">
          <a:xfrm>
            <a:off x="5343525" y="1331913"/>
            <a:ext cx="0" cy="39671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496" name="Line 13">
            <a:extLst>
              <a:ext uri="{FF2B5EF4-FFF2-40B4-BE49-F238E27FC236}">
                <a16:creationId xmlns:a16="http://schemas.microsoft.com/office/drawing/2014/main" id="{20A5A8B5-5288-4ECA-B63F-E3019A6F0883}"/>
              </a:ext>
            </a:extLst>
          </p:cNvPr>
          <p:cNvSpPr>
            <a:spLocks noChangeShapeType="1"/>
          </p:cNvSpPr>
          <p:nvPr/>
        </p:nvSpPr>
        <p:spPr bwMode="auto">
          <a:xfrm>
            <a:off x="6291263" y="1331913"/>
            <a:ext cx="0" cy="39671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497" name="Line 14">
            <a:extLst>
              <a:ext uri="{FF2B5EF4-FFF2-40B4-BE49-F238E27FC236}">
                <a16:creationId xmlns:a16="http://schemas.microsoft.com/office/drawing/2014/main" id="{E7E9D593-5095-4B06-A015-065CD60FDF82}"/>
              </a:ext>
            </a:extLst>
          </p:cNvPr>
          <p:cNvSpPr>
            <a:spLocks noChangeShapeType="1"/>
          </p:cNvSpPr>
          <p:nvPr/>
        </p:nvSpPr>
        <p:spPr bwMode="auto">
          <a:xfrm>
            <a:off x="7307263" y="1343026"/>
            <a:ext cx="0" cy="39354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498" name="Rectangle 15">
            <a:extLst>
              <a:ext uri="{FF2B5EF4-FFF2-40B4-BE49-F238E27FC236}">
                <a16:creationId xmlns:a16="http://schemas.microsoft.com/office/drawing/2014/main" id="{6B976F2E-B6F0-4E5F-AAC6-1CDA246FEC27}"/>
              </a:ext>
            </a:extLst>
          </p:cNvPr>
          <p:cNvSpPr>
            <a:spLocks noChangeArrowheads="1"/>
          </p:cNvSpPr>
          <p:nvPr/>
        </p:nvSpPr>
        <p:spPr bwMode="auto">
          <a:xfrm>
            <a:off x="4603750" y="4829176"/>
            <a:ext cx="5338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a:solidFill>
                  <a:srgbClr val="000000"/>
                </a:solidFill>
              </a:rPr>
              <a:t>1.00</a:t>
            </a:r>
          </a:p>
        </p:txBody>
      </p:sp>
      <p:grpSp>
        <p:nvGrpSpPr>
          <p:cNvPr id="276499" name="Group 16">
            <a:extLst>
              <a:ext uri="{FF2B5EF4-FFF2-40B4-BE49-F238E27FC236}">
                <a16:creationId xmlns:a16="http://schemas.microsoft.com/office/drawing/2014/main" id="{0557E04E-A5B1-44B8-9B16-EC77E99CB7EB}"/>
              </a:ext>
            </a:extLst>
          </p:cNvPr>
          <p:cNvGrpSpPr>
            <a:grpSpLocks/>
          </p:cNvGrpSpPr>
          <p:nvPr/>
        </p:nvGrpSpPr>
        <p:grpSpPr bwMode="auto">
          <a:xfrm>
            <a:off x="4687889" y="5105400"/>
            <a:ext cx="369887" cy="71438"/>
            <a:chOff x="1993" y="3216"/>
            <a:chExt cx="233" cy="45"/>
          </a:xfrm>
        </p:grpSpPr>
        <p:sp>
          <p:nvSpPr>
            <p:cNvPr id="276526" name="Line 17">
              <a:extLst>
                <a:ext uri="{FF2B5EF4-FFF2-40B4-BE49-F238E27FC236}">
                  <a16:creationId xmlns:a16="http://schemas.microsoft.com/office/drawing/2014/main" id="{69014862-70AD-483E-A69A-308B7B9171B9}"/>
                </a:ext>
              </a:extLst>
            </p:cNvPr>
            <p:cNvSpPr>
              <a:spLocks noChangeShapeType="1"/>
            </p:cNvSpPr>
            <p:nvPr/>
          </p:nvSpPr>
          <p:spPr bwMode="auto">
            <a:xfrm>
              <a:off x="1993" y="3216"/>
              <a:ext cx="23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527" name="Line 18">
              <a:extLst>
                <a:ext uri="{FF2B5EF4-FFF2-40B4-BE49-F238E27FC236}">
                  <a16:creationId xmlns:a16="http://schemas.microsoft.com/office/drawing/2014/main" id="{6BF02D2B-E506-472A-81E4-DC9BD4CA0728}"/>
                </a:ext>
              </a:extLst>
            </p:cNvPr>
            <p:cNvSpPr>
              <a:spLocks noChangeShapeType="1"/>
            </p:cNvSpPr>
            <p:nvPr/>
          </p:nvSpPr>
          <p:spPr bwMode="auto">
            <a:xfrm>
              <a:off x="1993" y="3261"/>
              <a:ext cx="23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76500" name="Group 19">
            <a:extLst>
              <a:ext uri="{FF2B5EF4-FFF2-40B4-BE49-F238E27FC236}">
                <a16:creationId xmlns:a16="http://schemas.microsoft.com/office/drawing/2014/main" id="{FDB2CA20-FCDE-43F3-8826-B0DEAD076838}"/>
              </a:ext>
            </a:extLst>
          </p:cNvPr>
          <p:cNvGrpSpPr>
            <a:grpSpLocks/>
          </p:cNvGrpSpPr>
          <p:nvPr/>
        </p:nvGrpSpPr>
        <p:grpSpPr bwMode="auto">
          <a:xfrm>
            <a:off x="6618289" y="5105400"/>
            <a:ext cx="369887" cy="71438"/>
            <a:chOff x="3209" y="3216"/>
            <a:chExt cx="233" cy="45"/>
          </a:xfrm>
        </p:grpSpPr>
        <p:sp>
          <p:nvSpPr>
            <p:cNvPr id="276524" name="Line 20">
              <a:extLst>
                <a:ext uri="{FF2B5EF4-FFF2-40B4-BE49-F238E27FC236}">
                  <a16:creationId xmlns:a16="http://schemas.microsoft.com/office/drawing/2014/main" id="{41326FC1-3A15-460B-AD68-6726F5CE67F0}"/>
                </a:ext>
              </a:extLst>
            </p:cNvPr>
            <p:cNvSpPr>
              <a:spLocks noChangeShapeType="1"/>
            </p:cNvSpPr>
            <p:nvPr/>
          </p:nvSpPr>
          <p:spPr bwMode="auto">
            <a:xfrm>
              <a:off x="3209" y="3216"/>
              <a:ext cx="23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525" name="Line 21">
              <a:extLst>
                <a:ext uri="{FF2B5EF4-FFF2-40B4-BE49-F238E27FC236}">
                  <a16:creationId xmlns:a16="http://schemas.microsoft.com/office/drawing/2014/main" id="{E6B85F1B-BE6F-461D-862D-24693C80718D}"/>
                </a:ext>
              </a:extLst>
            </p:cNvPr>
            <p:cNvSpPr>
              <a:spLocks noChangeShapeType="1"/>
            </p:cNvSpPr>
            <p:nvPr/>
          </p:nvSpPr>
          <p:spPr bwMode="auto">
            <a:xfrm>
              <a:off x="3209" y="3261"/>
              <a:ext cx="23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276501" name="Line 22">
            <a:extLst>
              <a:ext uri="{FF2B5EF4-FFF2-40B4-BE49-F238E27FC236}">
                <a16:creationId xmlns:a16="http://schemas.microsoft.com/office/drawing/2014/main" id="{0CD568D1-0F7E-466D-AD91-C68DF84CF894}"/>
              </a:ext>
            </a:extLst>
          </p:cNvPr>
          <p:cNvSpPr>
            <a:spLocks noChangeShapeType="1"/>
          </p:cNvSpPr>
          <p:nvPr/>
        </p:nvSpPr>
        <p:spPr bwMode="auto">
          <a:xfrm>
            <a:off x="4687889" y="4830763"/>
            <a:ext cx="36988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502" name="Line 23">
            <a:extLst>
              <a:ext uri="{FF2B5EF4-FFF2-40B4-BE49-F238E27FC236}">
                <a16:creationId xmlns:a16="http://schemas.microsoft.com/office/drawing/2014/main" id="{FD601311-93BF-46A9-A1DF-79F32724DE64}"/>
              </a:ext>
            </a:extLst>
          </p:cNvPr>
          <p:cNvSpPr>
            <a:spLocks noChangeShapeType="1"/>
          </p:cNvSpPr>
          <p:nvPr/>
        </p:nvSpPr>
        <p:spPr bwMode="auto">
          <a:xfrm>
            <a:off x="6618289" y="4830763"/>
            <a:ext cx="36988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503" name="Rectangle 24">
            <a:extLst>
              <a:ext uri="{FF2B5EF4-FFF2-40B4-BE49-F238E27FC236}">
                <a16:creationId xmlns:a16="http://schemas.microsoft.com/office/drawing/2014/main" id="{7532ED05-047E-4CC5-BF4F-BB56539544FE}"/>
              </a:ext>
            </a:extLst>
          </p:cNvPr>
          <p:cNvSpPr>
            <a:spLocks noChangeArrowheads="1"/>
          </p:cNvSpPr>
          <p:nvPr/>
        </p:nvSpPr>
        <p:spPr bwMode="auto">
          <a:xfrm>
            <a:off x="1655764" y="5392738"/>
            <a:ext cx="8758237" cy="10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lnSpc>
                <a:spcPct val="90000"/>
              </a:lnSpc>
              <a:spcBef>
                <a:spcPct val="0"/>
              </a:spcBef>
              <a:buClrTx/>
              <a:buFontTx/>
              <a:buNone/>
            </a:pPr>
            <a:r>
              <a:rPr lang="en-US" altLang="en-US" sz="1000" i="1" dirty="0">
                <a:solidFill>
                  <a:srgbClr val="000000"/>
                </a:solidFill>
                <a:latin typeface="Book Antiqua" panose="02040602050305030304" pitchFamily="18" charset="0"/>
              </a:rPr>
              <a:t>Notes:</a:t>
            </a:r>
            <a:r>
              <a:rPr lang="en-US" altLang="en-US" sz="1000" b="0" dirty="0">
                <a:solidFill>
                  <a:srgbClr val="000000"/>
                </a:solidFill>
                <a:latin typeface="Book Antiqua" panose="02040602050305030304" pitchFamily="18" charset="0"/>
              </a:rPr>
              <a:t>   </a:t>
            </a:r>
            <a:r>
              <a:rPr lang="en-US" altLang="en-US" sz="1000" dirty="0">
                <a:solidFill>
                  <a:srgbClr val="000000"/>
                </a:solidFill>
                <a:latin typeface="Book Antiqua" panose="02040602050305030304" pitchFamily="18" charset="0"/>
              </a:rPr>
              <a:t>1.</a:t>
            </a:r>
            <a:r>
              <a:rPr lang="en-US" altLang="en-US" sz="1000" b="0" dirty="0">
                <a:solidFill>
                  <a:srgbClr val="000000"/>
                </a:solidFill>
                <a:latin typeface="Book Antiqua" panose="02040602050305030304" pitchFamily="18" charset="0"/>
              </a:rPr>
              <a:t>  List each of your key strategic features developed in your IFAS and EFAS tables in Column 1.    </a:t>
            </a:r>
            <a:r>
              <a:rPr lang="en-US" altLang="en-US" sz="1000" dirty="0">
                <a:solidFill>
                  <a:srgbClr val="000000"/>
                </a:solidFill>
                <a:latin typeface="Book Antiqua" panose="02040602050305030304" pitchFamily="18" charset="0"/>
              </a:rPr>
              <a:t>2.</a:t>
            </a:r>
            <a:r>
              <a:rPr lang="en-US" altLang="en-US" sz="1000" b="0" dirty="0">
                <a:solidFill>
                  <a:srgbClr val="000000"/>
                </a:solidFill>
                <a:latin typeface="Book Antiqua" panose="02040602050305030304" pitchFamily="18" charset="0"/>
              </a:rPr>
              <a:t>  Weight each factor from 1.0 (Most Important) to 0.0 (Not Important) in Column 2 based on that factor’s probable impact on the company’s strategic position. The total weights must sum to 1.00.    </a:t>
            </a:r>
            <a:r>
              <a:rPr lang="en-US" altLang="en-US" sz="1000" dirty="0">
                <a:solidFill>
                  <a:srgbClr val="000000"/>
                </a:solidFill>
                <a:latin typeface="Book Antiqua" panose="02040602050305030304" pitchFamily="18" charset="0"/>
              </a:rPr>
              <a:t>3.  </a:t>
            </a:r>
            <a:r>
              <a:rPr lang="en-US" altLang="en-US" sz="1000" b="0" dirty="0">
                <a:solidFill>
                  <a:srgbClr val="000000"/>
                </a:solidFill>
                <a:latin typeface="Book Antiqua" panose="02040602050305030304" pitchFamily="18" charset="0"/>
              </a:rPr>
              <a:t>Rate each factor from 5 (Outstanding) to 1 (Poor) in Column 3 based on the company’s response to that factor.    </a:t>
            </a:r>
            <a:r>
              <a:rPr lang="en-US" altLang="en-US" sz="1000" dirty="0">
                <a:solidFill>
                  <a:srgbClr val="000000"/>
                </a:solidFill>
                <a:latin typeface="Book Antiqua" panose="02040602050305030304" pitchFamily="18" charset="0"/>
              </a:rPr>
              <a:t>4.</a:t>
            </a:r>
            <a:r>
              <a:rPr lang="en-US" altLang="en-US" sz="1000" b="0" dirty="0">
                <a:solidFill>
                  <a:srgbClr val="000000"/>
                </a:solidFill>
                <a:latin typeface="Book Antiqua" panose="02040602050305030304" pitchFamily="18" charset="0"/>
              </a:rPr>
              <a:t>  Multiply each factor’s weight times its rating to obtain each factor’s weighted score in Column 4.    </a:t>
            </a:r>
            <a:r>
              <a:rPr lang="en-US" altLang="en-US" sz="1000" dirty="0">
                <a:solidFill>
                  <a:srgbClr val="000000"/>
                </a:solidFill>
                <a:latin typeface="Book Antiqua" panose="02040602050305030304" pitchFamily="18" charset="0"/>
              </a:rPr>
              <a:t>5.</a:t>
            </a:r>
            <a:r>
              <a:rPr lang="en-US" altLang="en-US" sz="1000" b="0" dirty="0">
                <a:solidFill>
                  <a:srgbClr val="000000"/>
                </a:solidFill>
                <a:latin typeface="Book Antiqua" panose="02040602050305030304" pitchFamily="18" charset="0"/>
              </a:rPr>
              <a:t>  For duration in Column 5, check appropriate column (short term—less than 1 year; intermediate—1 to 3 years; long term—over 3 years.)    </a:t>
            </a:r>
            <a:r>
              <a:rPr lang="en-US" altLang="en-US" sz="1000" dirty="0">
                <a:solidFill>
                  <a:srgbClr val="000000"/>
                </a:solidFill>
                <a:latin typeface="Book Antiqua" panose="02040602050305030304" pitchFamily="18" charset="0"/>
              </a:rPr>
              <a:t>6.</a:t>
            </a:r>
            <a:r>
              <a:rPr lang="en-US" altLang="en-US" sz="1000" b="0" dirty="0">
                <a:solidFill>
                  <a:srgbClr val="000000"/>
                </a:solidFill>
                <a:latin typeface="Book Antiqua" panose="02040602050305030304" pitchFamily="18" charset="0"/>
              </a:rPr>
              <a:t>  Use Column 6 (comments) for rationale used for each factor.</a:t>
            </a:r>
          </a:p>
          <a:p>
            <a:pPr>
              <a:lnSpc>
                <a:spcPct val="90000"/>
              </a:lnSpc>
              <a:spcBef>
                <a:spcPct val="0"/>
              </a:spcBef>
              <a:buClrTx/>
              <a:buFontTx/>
              <a:buNone/>
            </a:pPr>
            <a:r>
              <a:rPr lang="en-US" altLang="en-US" sz="1000" b="0" i="1" dirty="0">
                <a:solidFill>
                  <a:srgbClr val="000000"/>
                </a:solidFill>
                <a:latin typeface="Book Antiqua" panose="02040602050305030304" pitchFamily="18" charset="0"/>
              </a:rPr>
              <a:t>Source:</a:t>
            </a:r>
            <a:r>
              <a:rPr lang="en-US" altLang="en-US" sz="1000" b="0" dirty="0">
                <a:solidFill>
                  <a:srgbClr val="000000"/>
                </a:solidFill>
                <a:latin typeface="Book Antiqua" panose="02040602050305030304" pitchFamily="18" charset="0"/>
              </a:rPr>
              <a:t> T. L. </a:t>
            </a:r>
            <a:r>
              <a:rPr lang="en-US" altLang="en-US" sz="1000" b="0" dirty="0" err="1">
                <a:solidFill>
                  <a:srgbClr val="000000"/>
                </a:solidFill>
                <a:latin typeface="Book Antiqua" panose="02040602050305030304" pitchFamily="18" charset="0"/>
              </a:rPr>
              <a:t>Wheelen</a:t>
            </a:r>
            <a:r>
              <a:rPr lang="en-US" altLang="en-US" sz="1000" b="0" dirty="0">
                <a:solidFill>
                  <a:srgbClr val="000000"/>
                </a:solidFill>
                <a:latin typeface="Book Antiqua" panose="02040602050305030304" pitchFamily="18" charset="0"/>
              </a:rPr>
              <a:t> and J. D. Hunger, “Strategic Factors Analysis Summary (SFAS).” Copyright © 1997 by </a:t>
            </a:r>
            <a:r>
              <a:rPr lang="en-US" altLang="en-US" sz="1000" b="0" dirty="0" err="1">
                <a:solidFill>
                  <a:srgbClr val="000000"/>
                </a:solidFill>
                <a:latin typeface="Book Antiqua" panose="02040602050305030304" pitchFamily="18" charset="0"/>
              </a:rPr>
              <a:t>Wheelen</a:t>
            </a:r>
            <a:r>
              <a:rPr lang="en-US" altLang="en-US" sz="1000" b="0" dirty="0">
                <a:solidFill>
                  <a:srgbClr val="000000"/>
                </a:solidFill>
                <a:latin typeface="Book Antiqua" panose="02040602050305030304" pitchFamily="18" charset="0"/>
              </a:rPr>
              <a:t> and Hunger Associates. Reprinted by permission.</a:t>
            </a:r>
          </a:p>
        </p:txBody>
      </p:sp>
      <p:sp>
        <p:nvSpPr>
          <p:cNvPr id="276504" name="Rectangle 25">
            <a:extLst>
              <a:ext uri="{FF2B5EF4-FFF2-40B4-BE49-F238E27FC236}">
                <a16:creationId xmlns:a16="http://schemas.microsoft.com/office/drawing/2014/main" id="{0C64997A-6987-458C-8043-88CBE09D355C}"/>
              </a:ext>
            </a:extLst>
          </p:cNvPr>
          <p:cNvSpPr>
            <a:spLocks noChangeArrowheads="1"/>
          </p:cNvSpPr>
          <p:nvPr/>
        </p:nvSpPr>
        <p:spPr bwMode="auto">
          <a:xfrm rot="16200000">
            <a:off x="7244986" y="2317494"/>
            <a:ext cx="403957" cy="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lgn="ctr">
              <a:lnSpc>
                <a:spcPct val="70000"/>
              </a:lnSpc>
              <a:spcBef>
                <a:spcPct val="0"/>
              </a:spcBef>
              <a:buClrTx/>
              <a:buFontTx/>
              <a:buNone/>
            </a:pPr>
            <a:r>
              <a:rPr lang="en-US" altLang="en-US" sz="900" b="0">
                <a:solidFill>
                  <a:srgbClr val="000000"/>
                </a:solidFill>
              </a:rPr>
              <a:t>SHORT</a:t>
            </a:r>
          </a:p>
        </p:txBody>
      </p:sp>
      <p:sp>
        <p:nvSpPr>
          <p:cNvPr id="276505" name="Rectangle 26">
            <a:extLst>
              <a:ext uri="{FF2B5EF4-FFF2-40B4-BE49-F238E27FC236}">
                <a16:creationId xmlns:a16="http://schemas.microsoft.com/office/drawing/2014/main" id="{8C486B70-01EE-4126-8D9B-70156B679241}"/>
              </a:ext>
            </a:extLst>
          </p:cNvPr>
          <p:cNvSpPr>
            <a:spLocks noChangeArrowheads="1"/>
          </p:cNvSpPr>
          <p:nvPr/>
        </p:nvSpPr>
        <p:spPr bwMode="auto">
          <a:xfrm rot="16200000">
            <a:off x="7330095" y="2066669"/>
            <a:ext cx="859210" cy="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lgn="ctr">
              <a:lnSpc>
                <a:spcPct val="70000"/>
              </a:lnSpc>
              <a:spcBef>
                <a:spcPct val="0"/>
              </a:spcBef>
              <a:buClrTx/>
              <a:buFontTx/>
              <a:buNone/>
            </a:pPr>
            <a:r>
              <a:rPr lang="en-US" altLang="en-US" sz="900" b="0">
                <a:solidFill>
                  <a:srgbClr val="000000"/>
                </a:solidFill>
              </a:rPr>
              <a:t>INTERMEDIATE</a:t>
            </a:r>
          </a:p>
        </p:txBody>
      </p:sp>
      <p:sp>
        <p:nvSpPr>
          <p:cNvPr id="276506" name="Rectangle 27">
            <a:extLst>
              <a:ext uri="{FF2B5EF4-FFF2-40B4-BE49-F238E27FC236}">
                <a16:creationId xmlns:a16="http://schemas.microsoft.com/office/drawing/2014/main" id="{B74A567D-53B9-40F1-8100-A2D876579993}"/>
              </a:ext>
            </a:extLst>
          </p:cNvPr>
          <p:cNvSpPr>
            <a:spLocks noChangeArrowheads="1"/>
          </p:cNvSpPr>
          <p:nvPr/>
        </p:nvSpPr>
        <p:spPr bwMode="auto">
          <a:xfrm rot="16200000">
            <a:off x="7916870" y="2360356"/>
            <a:ext cx="327013" cy="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lgn="ctr">
              <a:lnSpc>
                <a:spcPct val="70000"/>
              </a:lnSpc>
              <a:spcBef>
                <a:spcPct val="0"/>
              </a:spcBef>
              <a:buClrTx/>
              <a:buFontTx/>
              <a:buNone/>
            </a:pPr>
            <a:r>
              <a:rPr lang="en-US" altLang="en-US" sz="900" b="0">
                <a:solidFill>
                  <a:srgbClr val="000000"/>
                </a:solidFill>
              </a:rPr>
              <a:t>LONG</a:t>
            </a:r>
          </a:p>
        </p:txBody>
      </p:sp>
      <p:sp>
        <p:nvSpPr>
          <p:cNvPr id="276507" name="Line 28">
            <a:extLst>
              <a:ext uri="{FF2B5EF4-FFF2-40B4-BE49-F238E27FC236}">
                <a16:creationId xmlns:a16="http://schemas.microsoft.com/office/drawing/2014/main" id="{69A201D5-F984-4186-86B0-2DE6E7D0F026}"/>
              </a:ext>
            </a:extLst>
          </p:cNvPr>
          <p:cNvSpPr>
            <a:spLocks noChangeShapeType="1"/>
          </p:cNvSpPr>
          <p:nvPr/>
        </p:nvSpPr>
        <p:spPr bwMode="auto">
          <a:xfrm>
            <a:off x="7612063" y="1657351"/>
            <a:ext cx="0" cy="361156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508" name="Line 29">
            <a:extLst>
              <a:ext uri="{FF2B5EF4-FFF2-40B4-BE49-F238E27FC236}">
                <a16:creationId xmlns:a16="http://schemas.microsoft.com/office/drawing/2014/main" id="{25658523-93D5-4207-BB09-5461AF19A612}"/>
              </a:ext>
            </a:extLst>
          </p:cNvPr>
          <p:cNvSpPr>
            <a:spLocks noChangeShapeType="1"/>
          </p:cNvSpPr>
          <p:nvPr/>
        </p:nvSpPr>
        <p:spPr bwMode="auto">
          <a:xfrm>
            <a:off x="7926388" y="1657350"/>
            <a:ext cx="0" cy="36020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509" name="Line 30">
            <a:extLst>
              <a:ext uri="{FF2B5EF4-FFF2-40B4-BE49-F238E27FC236}">
                <a16:creationId xmlns:a16="http://schemas.microsoft.com/office/drawing/2014/main" id="{AC7E3796-7C0A-4E16-97AC-718688C41B76}"/>
              </a:ext>
            </a:extLst>
          </p:cNvPr>
          <p:cNvSpPr>
            <a:spLocks noChangeShapeType="1"/>
          </p:cNvSpPr>
          <p:nvPr/>
        </p:nvSpPr>
        <p:spPr bwMode="auto">
          <a:xfrm>
            <a:off x="8221663" y="1314451"/>
            <a:ext cx="0" cy="39354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510" name="Rectangle 31">
            <a:extLst>
              <a:ext uri="{FF2B5EF4-FFF2-40B4-BE49-F238E27FC236}">
                <a16:creationId xmlns:a16="http://schemas.microsoft.com/office/drawing/2014/main" id="{635BF33E-E0BB-479F-A2EC-68C8B235DFC7}"/>
              </a:ext>
            </a:extLst>
          </p:cNvPr>
          <p:cNvSpPr>
            <a:spLocks noChangeArrowheads="1"/>
          </p:cNvSpPr>
          <p:nvPr/>
        </p:nvSpPr>
        <p:spPr bwMode="auto">
          <a:xfrm>
            <a:off x="7334251" y="1427164"/>
            <a:ext cx="8747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lgn="ctr">
              <a:spcBef>
                <a:spcPct val="0"/>
              </a:spcBef>
              <a:buClrTx/>
              <a:buFontTx/>
              <a:buNone/>
            </a:pPr>
            <a:r>
              <a:rPr lang="en-US" altLang="en-US" sz="1100">
                <a:solidFill>
                  <a:srgbClr val="000000"/>
                </a:solidFill>
              </a:rPr>
              <a:t>Duration</a:t>
            </a:r>
          </a:p>
        </p:txBody>
      </p:sp>
      <p:sp>
        <p:nvSpPr>
          <p:cNvPr id="276511" name="Line 32">
            <a:extLst>
              <a:ext uri="{FF2B5EF4-FFF2-40B4-BE49-F238E27FC236}">
                <a16:creationId xmlns:a16="http://schemas.microsoft.com/office/drawing/2014/main" id="{C6755137-E41C-42F3-8973-0382A3A84566}"/>
              </a:ext>
            </a:extLst>
          </p:cNvPr>
          <p:cNvSpPr>
            <a:spLocks noChangeShapeType="1"/>
          </p:cNvSpPr>
          <p:nvPr/>
        </p:nvSpPr>
        <p:spPr bwMode="auto">
          <a:xfrm>
            <a:off x="7300913" y="1651000"/>
            <a:ext cx="9080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512" name="Rectangle 33">
            <a:extLst>
              <a:ext uri="{FF2B5EF4-FFF2-40B4-BE49-F238E27FC236}">
                <a16:creationId xmlns:a16="http://schemas.microsoft.com/office/drawing/2014/main" id="{1FB1CB7D-07DA-4AE9-AB58-B2227561337C}"/>
              </a:ext>
            </a:extLst>
          </p:cNvPr>
          <p:cNvSpPr>
            <a:spLocks noChangeArrowheads="1"/>
          </p:cNvSpPr>
          <p:nvPr/>
        </p:nvSpPr>
        <p:spPr bwMode="auto">
          <a:xfrm>
            <a:off x="6523038" y="4838701"/>
            <a:ext cx="5338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buClrTx/>
              <a:buFontTx/>
              <a:buNone/>
            </a:pPr>
            <a:r>
              <a:rPr lang="en-US" altLang="en-US" sz="1400">
                <a:solidFill>
                  <a:srgbClr val="000000"/>
                </a:solidFill>
              </a:rPr>
              <a:t>3.05</a:t>
            </a:r>
          </a:p>
        </p:txBody>
      </p:sp>
      <p:sp>
        <p:nvSpPr>
          <p:cNvPr id="276513" name="Rectangle 34">
            <a:extLst>
              <a:ext uri="{FF2B5EF4-FFF2-40B4-BE49-F238E27FC236}">
                <a16:creationId xmlns:a16="http://schemas.microsoft.com/office/drawing/2014/main" id="{2AAF4833-34E7-47ED-A7F8-29B0F8014AB2}"/>
              </a:ext>
            </a:extLst>
          </p:cNvPr>
          <p:cNvSpPr>
            <a:spLocks noChangeArrowheads="1"/>
          </p:cNvSpPr>
          <p:nvPr/>
        </p:nvSpPr>
        <p:spPr bwMode="auto">
          <a:xfrm>
            <a:off x="4481513" y="2622550"/>
            <a:ext cx="863600" cy="218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lgn="ctr">
              <a:spcBef>
                <a:spcPct val="0"/>
              </a:spcBef>
              <a:spcAft>
                <a:spcPct val="40000"/>
              </a:spcAft>
              <a:buClrTx/>
              <a:buFontTx/>
              <a:buNone/>
            </a:pPr>
            <a:r>
              <a:rPr lang="en-US" altLang="en-US" sz="1000" b="0">
                <a:solidFill>
                  <a:srgbClr val="000000"/>
                </a:solidFill>
              </a:rPr>
              <a:t>.10</a:t>
            </a:r>
          </a:p>
          <a:p>
            <a:pPr algn="ctr">
              <a:spcBef>
                <a:spcPct val="0"/>
              </a:spcBef>
              <a:spcAft>
                <a:spcPct val="40000"/>
              </a:spcAft>
              <a:buClrTx/>
              <a:buFontTx/>
              <a:buNone/>
            </a:pPr>
            <a:r>
              <a:rPr lang="en-US" altLang="en-US" sz="1000" b="0">
                <a:solidFill>
                  <a:srgbClr val="000000"/>
                </a:solidFill>
              </a:rPr>
              <a:t>.10</a:t>
            </a:r>
          </a:p>
          <a:p>
            <a:pPr algn="ctr">
              <a:spcBef>
                <a:spcPct val="0"/>
              </a:spcBef>
              <a:spcAft>
                <a:spcPct val="40000"/>
              </a:spcAft>
              <a:buClrTx/>
              <a:buFontTx/>
              <a:buNone/>
            </a:pPr>
            <a:r>
              <a:rPr lang="en-US" altLang="en-US" sz="1000" b="0">
                <a:solidFill>
                  <a:srgbClr val="000000"/>
                </a:solidFill>
              </a:rPr>
              <a:t>.10</a:t>
            </a:r>
          </a:p>
          <a:p>
            <a:pPr algn="ctr">
              <a:spcBef>
                <a:spcPct val="0"/>
              </a:spcBef>
              <a:spcAft>
                <a:spcPct val="40000"/>
              </a:spcAft>
              <a:buClrTx/>
              <a:buFontTx/>
              <a:buNone/>
            </a:pPr>
            <a:r>
              <a:rPr lang="en-US" altLang="en-US" sz="1000" b="0">
                <a:solidFill>
                  <a:srgbClr val="000000"/>
                </a:solidFill>
              </a:rPr>
              <a:t>.15</a:t>
            </a:r>
          </a:p>
          <a:p>
            <a:pPr algn="ctr">
              <a:spcBef>
                <a:spcPct val="0"/>
              </a:spcBef>
              <a:spcAft>
                <a:spcPct val="40000"/>
              </a:spcAft>
              <a:buClrTx/>
              <a:buFontTx/>
              <a:buNone/>
            </a:pPr>
            <a:endParaRPr lang="en-US" altLang="en-US" sz="1000" b="0">
              <a:solidFill>
                <a:srgbClr val="000000"/>
              </a:solidFill>
            </a:endParaRPr>
          </a:p>
          <a:p>
            <a:pPr algn="ctr">
              <a:spcBef>
                <a:spcPct val="0"/>
              </a:spcBef>
              <a:spcAft>
                <a:spcPct val="40000"/>
              </a:spcAft>
              <a:buClrTx/>
              <a:buFontTx/>
              <a:buNone/>
            </a:pPr>
            <a:r>
              <a:rPr lang="en-US" altLang="en-US" sz="1000" b="0">
                <a:solidFill>
                  <a:srgbClr val="000000"/>
                </a:solidFill>
              </a:rPr>
              <a:t>.10</a:t>
            </a:r>
          </a:p>
          <a:p>
            <a:pPr algn="ctr">
              <a:spcBef>
                <a:spcPct val="0"/>
              </a:spcBef>
              <a:spcAft>
                <a:spcPct val="40000"/>
              </a:spcAft>
              <a:buClrTx/>
              <a:buFontTx/>
              <a:buNone/>
            </a:pPr>
            <a:r>
              <a:rPr lang="en-US" altLang="en-US" sz="1000" b="0">
                <a:solidFill>
                  <a:srgbClr val="000000"/>
                </a:solidFill>
              </a:rPr>
              <a:t>.10</a:t>
            </a:r>
          </a:p>
          <a:p>
            <a:pPr algn="ctr">
              <a:spcBef>
                <a:spcPct val="0"/>
              </a:spcBef>
              <a:spcAft>
                <a:spcPct val="40000"/>
              </a:spcAft>
              <a:buClrTx/>
              <a:buFontTx/>
              <a:buNone/>
            </a:pPr>
            <a:r>
              <a:rPr lang="en-US" altLang="en-US" sz="1000" b="0">
                <a:solidFill>
                  <a:srgbClr val="000000"/>
                </a:solidFill>
              </a:rPr>
              <a:t>.10</a:t>
            </a:r>
          </a:p>
          <a:p>
            <a:pPr algn="ctr">
              <a:spcBef>
                <a:spcPct val="0"/>
              </a:spcBef>
              <a:spcAft>
                <a:spcPct val="40000"/>
              </a:spcAft>
              <a:buClrTx/>
              <a:buFontTx/>
              <a:buNone/>
            </a:pPr>
            <a:r>
              <a:rPr lang="en-US" altLang="en-US" sz="1000" b="0">
                <a:solidFill>
                  <a:srgbClr val="000000"/>
                </a:solidFill>
              </a:rPr>
              <a:t>.15</a:t>
            </a:r>
          </a:p>
          <a:p>
            <a:pPr algn="ctr">
              <a:spcBef>
                <a:spcPct val="0"/>
              </a:spcBef>
              <a:spcAft>
                <a:spcPct val="40000"/>
              </a:spcAft>
              <a:buClrTx/>
              <a:buFontTx/>
              <a:buNone/>
            </a:pPr>
            <a:r>
              <a:rPr lang="en-US" altLang="en-US" sz="1000" b="0">
                <a:solidFill>
                  <a:srgbClr val="000000"/>
                </a:solidFill>
              </a:rPr>
              <a:t>.10</a:t>
            </a:r>
          </a:p>
        </p:txBody>
      </p:sp>
      <p:sp>
        <p:nvSpPr>
          <p:cNvPr id="276514" name="Rectangle 35">
            <a:extLst>
              <a:ext uri="{FF2B5EF4-FFF2-40B4-BE49-F238E27FC236}">
                <a16:creationId xmlns:a16="http://schemas.microsoft.com/office/drawing/2014/main" id="{9455EFB1-2BD1-4793-BB59-F34B839C7091}"/>
              </a:ext>
            </a:extLst>
          </p:cNvPr>
          <p:cNvSpPr>
            <a:spLocks noChangeArrowheads="1"/>
          </p:cNvSpPr>
          <p:nvPr/>
        </p:nvSpPr>
        <p:spPr bwMode="auto">
          <a:xfrm>
            <a:off x="8281989" y="2641601"/>
            <a:ext cx="2009775" cy="240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tabLst>
                <a:tab pos="284163" algn="l"/>
              </a:tabLst>
              <a:defRPr sz="2400" b="1">
                <a:solidFill>
                  <a:srgbClr val="FCFEB9"/>
                </a:solidFill>
                <a:latin typeface="Arial" panose="020B0604020202020204" pitchFamily="34" charset="0"/>
              </a:defRPr>
            </a:lvl1pPr>
            <a:lvl2pPr marL="742950" indent="-285750">
              <a:spcBef>
                <a:spcPct val="20000"/>
              </a:spcBef>
              <a:buClr>
                <a:srgbClr val="F6BF69"/>
              </a:buClr>
              <a:buChar char="•"/>
              <a:tabLst>
                <a:tab pos="284163" algn="l"/>
              </a:tabLst>
              <a:defRPr sz="2000">
                <a:solidFill>
                  <a:srgbClr val="FCFEB9"/>
                </a:solidFill>
                <a:latin typeface="Arial" panose="020B0604020202020204" pitchFamily="34" charset="0"/>
              </a:defRPr>
            </a:lvl2pPr>
            <a:lvl3pPr marL="1143000" indent="-228600">
              <a:spcBef>
                <a:spcPct val="20000"/>
              </a:spcBef>
              <a:buClr>
                <a:srgbClr val="F6BF69"/>
              </a:buClr>
              <a:buChar char="•"/>
              <a:tabLst>
                <a:tab pos="284163" algn="l"/>
              </a:tabLst>
              <a:defRPr sz="2400">
                <a:solidFill>
                  <a:srgbClr val="FCFEB9"/>
                </a:solidFill>
                <a:latin typeface="Arial" panose="020B0604020202020204" pitchFamily="34" charset="0"/>
              </a:defRPr>
            </a:lvl3pPr>
            <a:lvl4pPr marL="1600200" indent="-228600">
              <a:spcBef>
                <a:spcPct val="20000"/>
              </a:spcBef>
              <a:buClr>
                <a:srgbClr val="F6BF69"/>
              </a:buClr>
              <a:buChar char="•"/>
              <a:tabLst>
                <a:tab pos="284163" algn="l"/>
              </a:tabLst>
              <a:defRPr sz="2000">
                <a:solidFill>
                  <a:srgbClr val="FCFEB9"/>
                </a:solidFill>
                <a:latin typeface="Arial" panose="020B0604020202020204" pitchFamily="34" charset="0"/>
              </a:defRPr>
            </a:lvl4pPr>
            <a:lvl5pPr marL="2057400" indent="-228600">
              <a:spcBef>
                <a:spcPct val="20000"/>
              </a:spcBef>
              <a:buClr>
                <a:srgbClr val="F6BF69"/>
              </a:buClr>
              <a:buChar char="•"/>
              <a:tabLst>
                <a:tab pos="284163" algn="l"/>
              </a:tabLst>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tabLst>
                <a:tab pos="284163" algn="l"/>
              </a:tabLst>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tabLst>
                <a:tab pos="284163" algn="l"/>
              </a:tabLst>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tabLst>
                <a:tab pos="284163" algn="l"/>
              </a:tabLst>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tabLst>
                <a:tab pos="284163" algn="l"/>
              </a:tabLst>
              <a:defRPr sz="2000">
                <a:solidFill>
                  <a:srgbClr val="FCFEB9"/>
                </a:solidFill>
                <a:latin typeface="Arial" panose="020B0604020202020204" pitchFamily="34" charset="0"/>
              </a:defRPr>
            </a:lvl9pPr>
          </a:lstStyle>
          <a:p>
            <a:pPr>
              <a:spcBef>
                <a:spcPct val="0"/>
              </a:spcBef>
              <a:spcAft>
                <a:spcPct val="40000"/>
              </a:spcAft>
              <a:buClrTx/>
              <a:buFontTx/>
              <a:buNone/>
            </a:pPr>
            <a:r>
              <a:rPr lang="en-US" altLang="en-US" sz="1000" b="0">
                <a:solidFill>
                  <a:srgbClr val="000000"/>
                </a:solidFill>
              </a:rPr>
              <a:t>Quality key to success</a:t>
            </a:r>
          </a:p>
          <a:p>
            <a:pPr>
              <a:spcBef>
                <a:spcPct val="0"/>
              </a:spcBef>
              <a:spcAft>
                <a:spcPct val="40000"/>
              </a:spcAft>
              <a:buClrTx/>
              <a:buFontTx/>
              <a:buNone/>
            </a:pPr>
            <a:r>
              <a:rPr lang="en-US" altLang="en-US" sz="1000" b="0">
                <a:solidFill>
                  <a:srgbClr val="000000"/>
                </a:solidFill>
              </a:rPr>
              <a:t>Name recognition</a:t>
            </a:r>
          </a:p>
          <a:p>
            <a:pPr>
              <a:spcBef>
                <a:spcPct val="0"/>
              </a:spcBef>
              <a:spcAft>
                <a:spcPct val="40000"/>
              </a:spcAft>
              <a:buClrTx/>
              <a:buFontTx/>
              <a:buNone/>
            </a:pPr>
            <a:r>
              <a:rPr lang="en-US" altLang="en-US" sz="1000" b="0">
                <a:solidFill>
                  <a:srgbClr val="000000"/>
                </a:solidFill>
              </a:rPr>
              <a:t>High debt</a:t>
            </a:r>
          </a:p>
          <a:p>
            <a:pPr>
              <a:spcBef>
                <a:spcPct val="0"/>
              </a:spcBef>
              <a:spcAft>
                <a:spcPct val="40000"/>
              </a:spcAft>
              <a:buClrTx/>
              <a:buFontTx/>
              <a:buNone/>
            </a:pPr>
            <a:r>
              <a:rPr lang="en-US" altLang="en-US" sz="1000" b="0">
                <a:solidFill>
                  <a:srgbClr val="000000"/>
                </a:solidFill>
              </a:rPr>
              <a:t>Only in N.A., U.K., and Australia</a:t>
            </a: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r>
              <a:rPr lang="en-US" altLang="en-US" sz="1000" b="0">
                <a:solidFill>
                  <a:srgbClr val="000000"/>
                </a:solidFill>
              </a:rPr>
              <a:t>Acquisition of Hoover</a:t>
            </a:r>
          </a:p>
          <a:p>
            <a:pPr>
              <a:spcBef>
                <a:spcPct val="0"/>
              </a:spcBef>
              <a:spcAft>
                <a:spcPct val="40000"/>
              </a:spcAft>
              <a:buClrTx/>
              <a:buFontTx/>
              <a:buNone/>
            </a:pPr>
            <a:r>
              <a:rPr lang="en-US" altLang="en-US" sz="1000" b="0">
                <a:solidFill>
                  <a:srgbClr val="000000"/>
                </a:solidFill>
              </a:rPr>
              <a:t>Maytag quality</a:t>
            </a:r>
          </a:p>
          <a:p>
            <a:pPr>
              <a:spcBef>
                <a:spcPct val="0"/>
              </a:spcBef>
              <a:spcAft>
                <a:spcPct val="40000"/>
              </a:spcAft>
              <a:buClrTx/>
              <a:buFontTx/>
              <a:buNone/>
            </a:pPr>
            <a:r>
              <a:rPr lang="en-US" altLang="en-US" sz="1000" b="0">
                <a:solidFill>
                  <a:srgbClr val="000000"/>
                </a:solidFill>
              </a:rPr>
              <a:t>Weak in this channel</a:t>
            </a:r>
          </a:p>
          <a:p>
            <a:pPr>
              <a:spcBef>
                <a:spcPct val="0"/>
              </a:spcBef>
              <a:spcAft>
                <a:spcPct val="40000"/>
              </a:spcAft>
              <a:buClrTx/>
              <a:buFontTx/>
              <a:buNone/>
            </a:pPr>
            <a:r>
              <a:rPr lang="en-US" altLang="en-US" sz="1000" b="0">
                <a:solidFill>
                  <a:srgbClr val="000000"/>
                </a:solidFill>
              </a:rPr>
              <a:t>Dominate industry</a:t>
            </a:r>
          </a:p>
          <a:p>
            <a:pPr>
              <a:spcBef>
                <a:spcPct val="0"/>
              </a:spcBef>
              <a:spcAft>
                <a:spcPct val="40000"/>
              </a:spcAft>
              <a:buClrTx/>
              <a:buFontTx/>
              <a:buNone/>
            </a:pPr>
            <a:r>
              <a:rPr lang="en-US" altLang="en-US" sz="1000" b="0">
                <a:solidFill>
                  <a:srgbClr val="000000"/>
                </a:solidFill>
              </a:rPr>
              <a:t>Asian presence</a:t>
            </a:r>
          </a:p>
          <a:p>
            <a:pPr>
              <a:spcBef>
                <a:spcPct val="0"/>
              </a:spcBef>
              <a:spcAft>
                <a:spcPct val="40000"/>
              </a:spcAft>
              <a:buClrTx/>
              <a:buFontTx/>
              <a:buNone/>
            </a:pPr>
            <a:endParaRPr lang="en-US" altLang="en-US" sz="1000" b="0">
              <a:solidFill>
                <a:srgbClr val="000000"/>
              </a:solidFill>
            </a:endParaRPr>
          </a:p>
        </p:txBody>
      </p:sp>
      <p:sp>
        <p:nvSpPr>
          <p:cNvPr id="276515" name="Rectangle 36">
            <a:extLst>
              <a:ext uri="{FF2B5EF4-FFF2-40B4-BE49-F238E27FC236}">
                <a16:creationId xmlns:a16="http://schemas.microsoft.com/office/drawing/2014/main" id="{F7439273-D051-4DE3-9203-7D9B910B35FE}"/>
              </a:ext>
            </a:extLst>
          </p:cNvPr>
          <p:cNvSpPr>
            <a:spLocks noChangeArrowheads="1"/>
          </p:cNvSpPr>
          <p:nvPr/>
        </p:nvSpPr>
        <p:spPr bwMode="auto">
          <a:xfrm>
            <a:off x="5375275" y="2622550"/>
            <a:ext cx="863600" cy="218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lgn="ctr">
              <a:spcBef>
                <a:spcPct val="0"/>
              </a:spcBef>
              <a:spcAft>
                <a:spcPct val="40000"/>
              </a:spcAft>
              <a:buClrTx/>
              <a:buFontTx/>
              <a:buNone/>
            </a:pPr>
            <a:r>
              <a:rPr lang="en-US" altLang="en-US" sz="1000" b="0">
                <a:solidFill>
                  <a:srgbClr val="000000"/>
                </a:solidFill>
              </a:rPr>
              <a:t>5</a:t>
            </a:r>
          </a:p>
          <a:p>
            <a:pPr algn="ctr">
              <a:spcBef>
                <a:spcPct val="0"/>
              </a:spcBef>
              <a:spcAft>
                <a:spcPct val="40000"/>
              </a:spcAft>
              <a:buClrTx/>
              <a:buFontTx/>
              <a:buNone/>
            </a:pPr>
            <a:r>
              <a:rPr lang="en-US" altLang="en-US" sz="1000" b="0">
                <a:solidFill>
                  <a:srgbClr val="000000"/>
                </a:solidFill>
              </a:rPr>
              <a:t>3</a:t>
            </a:r>
          </a:p>
          <a:p>
            <a:pPr algn="ctr">
              <a:spcBef>
                <a:spcPct val="0"/>
              </a:spcBef>
              <a:spcAft>
                <a:spcPct val="40000"/>
              </a:spcAft>
              <a:buClrTx/>
              <a:buFontTx/>
              <a:buNone/>
            </a:pPr>
            <a:r>
              <a:rPr lang="en-US" altLang="en-US" sz="1000" b="0">
                <a:solidFill>
                  <a:srgbClr val="000000"/>
                </a:solidFill>
              </a:rPr>
              <a:t>2</a:t>
            </a:r>
          </a:p>
          <a:p>
            <a:pPr algn="ctr">
              <a:spcBef>
                <a:spcPct val="0"/>
              </a:spcBef>
              <a:spcAft>
                <a:spcPct val="40000"/>
              </a:spcAft>
              <a:buClrTx/>
              <a:buFontTx/>
              <a:buNone/>
            </a:pPr>
            <a:r>
              <a:rPr lang="en-US" altLang="en-US" sz="1000" b="0">
                <a:solidFill>
                  <a:srgbClr val="000000"/>
                </a:solidFill>
              </a:rPr>
              <a:t>2</a:t>
            </a:r>
          </a:p>
          <a:p>
            <a:pPr algn="ctr">
              <a:spcBef>
                <a:spcPct val="0"/>
              </a:spcBef>
              <a:spcAft>
                <a:spcPct val="40000"/>
              </a:spcAft>
              <a:buClrTx/>
              <a:buFontTx/>
              <a:buNone/>
            </a:pPr>
            <a:endParaRPr lang="en-US" altLang="en-US" sz="1000" b="0">
              <a:solidFill>
                <a:srgbClr val="000000"/>
              </a:solidFill>
            </a:endParaRPr>
          </a:p>
          <a:p>
            <a:pPr algn="ctr">
              <a:spcBef>
                <a:spcPct val="0"/>
              </a:spcBef>
              <a:spcAft>
                <a:spcPct val="40000"/>
              </a:spcAft>
              <a:buClrTx/>
              <a:buFontTx/>
              <a:buNone/>
            </a:pPr>
            <a:r>
              <a:rPr lang="en-US" altLang="en-US" sz="1000" b="0">
                <a:solidFill>
                  <a:srgbClr val="000000"/>
                </a:solidFill>
              </a:rPr>
              <a:t>4</a:t>
            </a:r>
          </a:p>
          <a:p>
            <a:pPr algn="ctr">
              <a:spcBef>
                <a:spcPct val="0"/>
              </a:spcBef>
              <a:spcAft>
                <a:spcPct val="40000"/>
              </a:spcAft>
              <a:buClrTx/>
              <a:buFontTx/>
              <a:buNone/>
            </a:pPr>
            <a:r>
              <a:rPr lang="en-US" altLang="en-US" sz="1000" b="0">
                <a:solidFill>
                  <a:srgbClr val="000000"/>
                </a:solidFill>
              </a:rPr>
              <a:t>5</a:t>
            </a:r>
          </a:p>
          <a:p>
            <a:pPr algn="ctr">
              <a:spcBef>
                <a:spcPct val="0"/>
              </a:spcBef>
              <a:spcAft>
                <a:spcPct val="40000"/>
              </a:spcAft>
              <a:buClrTx/>
              <a:buFontTx/>
              <a:buNone/>
            </a:pPr>
            <a:r>
              <a:rPr lang="en-US" altLang="en-US" sz="1000" b="0">
                <a:solidFill>
                  <a:srgbClr val="000000"/>
                </a:solidFill>
              </a:rPr>
              <a:t>2</a:t>
            </a:r>
          </a:p>
          <a:p>
            <a:pPr algn="ctr">
              <a:spcBef>
                <a:spcPct val="0"/>
              </a:spcBef>
              <a:spcAft>
                <a:spcPct val="40000"/>
              </a:spcAft>
              <a:buClrTx/>
              <a:buFontTx/>
              <a:buNone/>
            </a:pPr>
            <a:r>
              <a:rPr lang="en-US" altLang="en-US" sz="1000" b="0">
                <a:solidFill>
                  <a:srgbClr val="000000"/>
                </a:solidFill>
              </a:rPr>
              <a:t>3</a:t>
            </a:r>
          </a:p>
          <a:p>
            <a:pPr algn="ctr">
              <a:spcBef>
                <a:spcPct val="0"/>
              </a:spcBef>
              <a:spcAft>
                <a:spcPct val="40000"/>
              </a:spcAft>
              <a:buClrTx/>
              <a:buFontTx/>
              <a:buNone/>
            </a:pPr>
            <a:r>
              <a:rPr lang="en-US" altLang="en-US" sz="1000" b="0">
                <a:solidFill>
                  <a:srgbClr val="000000"/>
                </a:solidFill>
              </a:rPr>
              <a:t>2</a:t>
            </a:r>
          </a:p>
        </p:txBody>
      </p:sp>
      <p:sp>
        <p:nvSpPr>
          <p:cNvPr id="276516" name="Rectangle 37">
            <a:extLst>
              <a:ext uri="{FF2B5EF4-FFF2-40B4-BE49-F238E27FC236}">
                <a16:creationId xmlns:a16="http://schemas.microsoft.com/office/drawing/2014/main" id="{EDD85049-0EBB-4F79-9DF2-5648A4719588}"/>
              </a:ext>
            </a:extLst>
          </p:cNvPr>
          <p:cNvSpPr>
            <a:spLocks noChangeArrowheads="1"/>
          </p:cNvSpPr>
          <p:nvPr/>
        </p:nvSpPr>
        <p:spPr bwMode="auto">
          <a:xfrm>
            <a:off x="6670675" y="2622550"/>
            <a:ext cx="376238" cy="218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spcAft>
                <a:spcPct val="40000"/>
              </a:spcAft>
              <a:buClrTx/>
              <a:buFontTx/>
              <a:buNone/>
            </a:pPr>
            <a:r>
              <a:rPr lang="en-US" altLang="en-US" sz="1000" b="0">
                <a:solidFill>
                  <a:srgbClr val="000000"/>
                </a:solidFill>
              </a:rPr>
              <a:t>.50</a:t>
            </a:r>
          </a:p>
          <a:p>
            <a:pPr>
              <a:spcBef>
                <a:spcPct val="0"/>
              </a:spcBef>
              <a:spcAft>
                <a:spcPct val="40000"/>
              </a:spcAft>
              <a:buClrTx/>
              <a:buFontTx/>
              <a:buNone/>
            </a:pPr>
            <a:r>
              <a:rPr lang="en-US" altLang="en-US" sz="1000" b="0">
                <a:solidFill>
                  <a:srgbClr val="000000"/>
                </a:solidFill>
              </a:rPr>
              <a:t>.30</a:t>
            </a:r>
          </a:p>
          <a:p>
            <a:pPr>
              <a:spcBef>
                <a:spcPct val="0"/>
              </a:spcBef>
              <a:spcAft>
                <a:spcPct val="40000"/>
              </a:spcAft>
              <a:buClrTx/>
              <a:buFontTx/>
              <a:buNone/>
            </a:pPr>
            <a:r>
              <a:rPr lang="en-US" altLang="en-US" sz="1000" b="0">
                <a:solidFill>
                  <a:srgbClr val="000000"/>
                </a:solidFill>
              </a:rPr>
              <a:t>.20</a:t>
            </a:r>
          </a:p>
          <a:p>
            <a:pPr>
              <a:spcBef>
                <a:spcPct val="0"/>
              </a:spcBef>
              <a:spcAft>
                <a:spcPct val="40000"/>
              </a:spcAft>
              <a:buClrTx/>
              <a:buFontTx/>
              <a:buNone/>
            </a:pPr>
            <a:r>
              <a:rPr lang="en-US" altLang="en-US" sz="1000" b="0">
                <a:solidFill>
                  <a:srgbClr val="000000"/>
                </a:solidFill>
              </a:rPr>
              <a:t>.30</a:t>
            </a: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r>
              <a:rPr lang="en-US" altLang="en-US" sz="1000" b="0">
                <a:solidFill>
                  <a:srgbClr val="000000"/>
                </a:solidFill>
              </a:rPr>
              <a:t>.40</a:t>
            </a:r>
          </a:p>
          <a:p>
            <a:pPr>
              <a:spcBef>
                <a:spcPct val="0"/>
              </a:spcBef>
              <a:spcAft>
                <a:spcPct val="40000"/>
              </a:spcAft>
              <a:buClrTx/>
              <a:buFontTx/>
              <a:buNone/>
            </a:pPr>
            <a:r>
              <a:rPr lang="en-US" altLang="en-US" sz="1000" b="0">
                <a:solidFill>
                  <a:srgbClr val="000000"/>
                </a:solidFill>
              </a:rPr>
              <a:t>.50</a:t>
            </a:r>
          </a:p>
          <a:p>
            <a:pPr>
              <a:spcBef>
                <a:spcPct val="0"/>
              </a:spcBef>
              <a:spcAft>
                <a:spcPct val="40000"/>
              </a:spcAft>
              <a:buClrTx/>
              <a:buFontTx/>
              <a:buNone/>
            </a:pPr>
            <a:r>
              <a:rPr lang="en-US" altLang="en-US" sz="1000" b="0">
                <a:solidFill>
                  <a:srgbClr val="000000"/>
                </a:solidFill>
              </a:rPr>
              <a:t>.20</a:t>
            </a:r>
          </a:p>
          <a:p>
            <a:pPr>
              <a:spcBef>
                <a:spcPct val="0"/>
              </a:spcBef>
              <a:spcAft>
                <a:spcPct val="40000"/>
              </a:spcAft>
              <a:buClrTx/>
              <a:buFontTx/>
              <a:buNone/>
            </a:pPr>
            <a:r>
              <a:rPr lang="en-US" altLang="en-US" sz="1000" b="0">
                <a:solidFill>
                  <a:srgbClr val="000000"/>
                </a:solidFill>
              </a:rPr>
              <a:t>.45</a:t>
            </a:r>
          </a:p>
          <a:p>
            <a:pPr>
              <a:spcBef>
                <a:spcPct val="0"/>
              </a:spcBef>
              <a:spcAft>
                <a:spcPct val="40000"/>
              </a:spcAft>
              <a:buClrTx/>
              <a:buFontTx/>
              <a:buNone/>
            </a:pPr>
            <a:r>
              <a:rPr lang="en-US" altLang="en-US" sz="1000" b="0">
                <a:solidFill>
                  <a:srgbClr val="000000"/>
                </a:solidFill>
              </a:rPr>
              <a:t>.20</a:t>
            </a:r>
          </a:p>
        </p:txBody>
      </p:sp>
      <p:sp>
        <p:nvSpPr>
          <p:cNvPr id="89126" name="Rectangle 38">
            <a:extLst>
              <a:ext uri="{FF2B5EF4-FFF2-40B4-BE49-F238E27FC236}">
                <a16:creationId xmlns:a16="http://schemas.microsoft.com/office/drawing/2014/main" id="{65A20D22-3CD8-4E49-A08A-FEA61C85F144}"/>
              </a:ext>
            </a:extLst>
          </p:cNvPr>
          <p:cNvSpPr>
            <a:spLocks noGrp="1" noChangeArrowheads="1"/>
          </p:cNvSpPr>
          <p:nvPr>
            <p:ph type="title"/>
          </p:nvPr>
        </p:nvSpPr>
        <p:spPr>
          <a:xfrm>
            <a:off x="1192696" y="550863"/>
            <a:ext cx="9760225" cy="550862"/>
          </a:xfrm>
        </p:spPr>
        <p:txBody>
          <a:bodyPr anchor="t">
            <a:noAutofit/>
          </a:bodyPr>
          <a:lstStyle/>
          <a:p>
            <a:pPr eaLnBrk="1" hangingPunct="1">
              <a:defRPr/>
            </a:pPr>
            <a:r>
              <a:rPr lang="en-US" sz="2800" dirty="0">
                <a:latin typeface="Times New Roman" panose="02020603050405020304" pitchFamily="18" charset="0"/>
                <a:cs typeface="Times New Roman" panose="02020603050405020304" pitchFamily="18" charset="0"/>
              </a:rPr>
              <a:t>Strategic Factor Analysis Summary (SFAS):  Maytag as Example</a:t>
            </a:r>
          </a:p>
        </p:txBody>
      </p:sp>
      <p:sp>
        <p:nvSpPr>
          <p:cNvPr id="276519" name="Rectangle 42">
            <a:extLst>
              <a:ext uri="{FF2B5EF4-FFF2-40B4-BE49-F238E27FC236}">
                <a16:creationId xmlns:a16="http://schemas.microsoft.com/office/drawing/2014/main" id="{2B8D6810-61E3-4E39-9C6B-272398315E7A}"/>
              </a:ext>
            </a:extLst>
          </p:cNvPr>
          <p:cNvSpPr>
            <a:spLocks noChangeArrowheads="1"/>
          </p:cNvSpPr>
          <p:nvPr/>
        </p:nvSpPr>
        <p:spPr bwMode="auto">
          <a:xfrm>
            <a:off x="7300913" y="2601913"/>
            <a:ext cx="298450" cy="19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r>
              <a:rPr lang="en-US" altLang="en-US" sz="1000" b="0">
                <a:solidFill>
                  <a:srgbClr val="000000"/>
                </a:solidFill>
              </a:rPr>
              <a:t>X</a:t>
            </a:r>
          </a:p>
          <a:p>
            <a:pPr>
              <a:spcBef>
                <a:spcPct val="0"/>
              </a:spcBef>
              <a:spcAft>
                <a:spcPct val="40000"/>
              </a:spcAft>
              <a:buClrTx/>
              <a:buFontTx/>
              <a:buNone/>
            </a:pPr>
            <a:r>
              <a:rPr lang="en-US" altLang="en-US" sz="1000" b="0">
                <a:solidFill>
                  <a:srgbClr val="000000"/>
                </a:solidFill>
              </a:rPr>
              <a:t>X</a:t>
            </a:r>
          </a:p>
        </p:txBody>
      </p:sp>
      <p:sp>
        <p:nvSpPr>
          <p:cNvPr id="276520" name="Rectangle 43">
            <a:extLst>
              <a:ext uri="{FF2B5EF4-FFF2-40B4-BE49-F238E27FC236}">
                <a16:creationId xmlns:a16="http://schemas.microsoft.com/office/drawing/2014/main" id="{DD9D3E5C-1790-4624-AD48-433FF12B8816}"/>
              </a:ext>
            </a:extLst>
          </p:cNvPr>
          <p:cNvSpPr>
            <a:spLocks noChangeArrowheads="1"/>
          </p:cNvSpPr>
          <p:nvPr/>
        </p:nvSpPr>
        <p:spPr bwMode="auto">
          <a:xfrm>
            <a:off x="7605713" y="2601914"/>
            <a:ext cx="298450" cy="153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r>
              <a:rPr lang="en-US" altLang="en-US" sz="1000" b="0">
                <a:solidFill>
                  <a:srgbClr val="000000"/>
                </a:solidFill>
              </a:rPr>
              <a:t>X</a:t>
            </a:r>
          </a:p>
          <a:p>
            <a:pPr>
              <a:spcBef>
                <a:spcPct val="0"/>
              </a:spcBef>
              <a:spcAft>
                <a:spcPct val="40000"/>
              </a:spcAft>
              <a:buClrTx/>
              <a:buFontTx/>
              <a:buNone/>
            </a:pPr>
            <a:r>
              <a:rPr lang="en-US" altLang="en-US" sz="1000" b="0">
                <a:solidFill>
                  <a:srgbClr val="000000"/>
                </a:solidFill>
              </a:rPr>
              <a:t>X</a:t>
            </a: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r>
              <a:rPr lang="en-US" altLang="en-US" sz="1000" b="0">
                <a:solidFill>
                  <a:srgbClr val="000000"/>
                </a:solidFill>
              </a:rPr>
              <a:t>X</a:t>
            </a:r>
          </a:p>
        </p:txBody>
      </p:sp>
      <p:sp>
        <p:nvSpPr>
          <p:cNvPr id="276521" name="Rectangle 44">
            <a:extLst>
              <a:ext uri="{FF2B5EF4-FFF2-40B4-BE49-F238E27FC236}">
                <a16:creationId xmlns:a16="http://schemas.microsoft.com/office/drawing/2014/main" id="{0CE237E0-F0CC-4D51-BB14-C7AF5BB7BA17}"/>
              </a:ext>
            </a:extLst>
          </p:cNvPr>
          <p:cNvSpPr>
            <a:spLocks noChangeArrowheads="1"/>
          </p:cNvSpPr>
          <p:nvPr/>
        </p:nvSpPr>
        <p:spPr bwMode="auto">
          <a:xfrm>
            <a:off x="7910513" y="2601913"/>
            <a:ext cx="298450" cy="218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6BF69"/>
              </a:buClr>
              <a:buChar char="•"/>
              <a:defRPr sz="2400" b="1">
                <a:solidFill>
                  <a:srgbClr val="FCFEB9"/>
                </a:solidFill>
                <a:latin typeface="Arial" panose="020B0604020202020204" pitchFamily="34" charset="0"/>
              </a:defRPr>
            </a:lvl1pPr>
            <a:lvl2pPr marL="742950" indent="-285750">
              <a:spcBef>
                <a:spcPct val="20000"/>
              </a:spcBef>
              <a:buClr>
                <a:srgbClr val="F6BF69"/>
              </a:buClr>
              <a:buChar char="•"/>
              <a:defRPr sz="2000">
                <a:solidFill>
                  <a:srgbClr val="FCFEB9"/>
                </a:solidFill>
                <a:latin typeface="Arial" panose="020B0604020202020204" pitchFamily="34" charset="0"/>
              </a:defRPr>
            </a:lvl2pPr>
            <a:lvl3pPr marL="1143000" indent="-228600">
              <a:spcBef>
                <a:spcPct val="20000"/>
              </a:spcBef>
              <a:buClr>
                <a:srgbClr val="F6BF69"/>
              </a:buClr>
              <a:buChar char="•"/>
              <a:defRPr sz="2400">
                <a:solidFill>
                  <a:srgbClr val="FCFEB9"/>
                </a:solidFill>
                <a:latin typeface="Arial" panose="020B0604020202020204" pitchFamily="34" charset="0"/>
              </a:defRPr>
            </a:lvl3pPr>
            <a:lvl4pPr marL="1600200" indent="-228600">
              <a:spcBef>
                <a:spcPct val="20000"/>
              </a:spcBef>
              <a:buClr>
                <a:srgbClr val="F6BF69"/>
              </a:buClr>
              <a:buChar char="•"/>
              <a:defRPr sz="2000">
                <a:solidFill>
                  <a:srgbClr val="FCFEB9"/>
                </a:solidFill>
                <a:latin typeface="Arial" panose="020B0604020202020204" pitchFamily="34" charset="0"/>
              </a:defRPr>
            </a:lvl4pPr>
            <a:lvl5pPr marL="2057400" indent="-228600">
              <a:spcBef>
                <a:spcPct val="20000"/>
              </a:spcBef>
              <a:buClr>
                <a:srgbClr val="F6BF69"/>
              </a:buClr>
              <a:buChar char="•"/>
              <a:defRPr sz="2000">
                <a:solidFill>
                  <a:srgbClr val="FCFEB9"/>
                </a:solidFill>
                <a:latin typeface="Arial" panose="020B0604020202020204" pitchFamily="34" charset="0"/>
              </a:defRPr>
            </a:lvl5pPr>
            <a:lvl6pPr marL="25146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6pPr>
            <a:lvl7pPr marL="29718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7pPr>
            <a:lvl8pPr marL="34290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8pPr>
            <a:lvl9pPr marL="3886200" indent="-228600" eaLnBrk="0" fontAlgn="base" hangingPunct="0">
              <a:spcBef>
                <a:spcPct val="20000"/>
              </a:spcBef>
              <a:spcAft>
                <a:spcPct val="0"/>
              </a:spcAft>
              <a:buClr>
                <a:srgbClr val="F6BF69"/>
              </a:buClr>
              <a:buChar char="•"/>
              <a:defRPr sz="2000">
                <a:solidFill>
                  <a:srgbClr val="FCFEB9"/>
                </a:solidFill>
                <a:latin typeface="Arial" panose="020B0604020202020204" pitchFamily="34" charset="0"/>
              </a:defRPr>
            </a:lvl9pPr>
          </a:lstStyle>
          <a:p>
            <a:pPr>
              <a:spcBef>
                <a:spcPct val="0"/>
              </a:spcBef>
              <a:spcAft>
                <a:spcPct val="40000"/>
              </a:spcAft>
              <a:buClrTx/>
              <a:buFontTx/>
              <a:buNone/>
            </a:pPr>
            <a:r>
              <a:rPr lang="en-US" altLang="en-US" sz="1000" b="0">
                <a:solidFill>
                  <a:srgbClr val="000000"/>
                </a:solidFill>
              </a:rPr>
              <a:t>X</a:t>
            </a: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r>
              <a:rPr lang="en-US" altLang="en-US" sz="1000" b="0">
                <a:solidFill>
                  <a:srgbClr val="000000"/>
                </a:solidFill>
              </a:rPr>
              <a:t>X</a:t>
            </a:r>
          </a:p>
          <a:p>
            <a:pPr>
              <a:spcBef>
                <a:spcPct val="0"/>
              </a:spcBef>
              <a:spcAft>
                <a:spcPct val="40000"/>
              </a:spcAft>
              <a:buClrTx/>
              <a:buFontTx/>
              <a:buNone/>
            </a:pPr>
            <a:r>
              <a:rPr lang="en-US" altLang="en-US" sz="1000" b="0">
                <a:solidFill>
                  <a:srgbClr val="000000"/>
                </a:solidFill>
              </a:rPr>
              <a:t>X</a:t>
            </a: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endParaRPr lang="en-US" altLang="en-US" sz="1000" b="0">
              <a:solidFill>
                <a:srgbClr val="000000"/>
              </a:solidFill>
            </a:endParaRPr>
          </a:p>
          <a:p>
            <a:pPr>
              <a:spcBef>
                <a:spcPct val="0"/>
              </a:spcBef>
              <a:spcAft>
                <a:spcPct val="40000"/>
              </a:spcAft>
              <a:buClrTx/>
              <a:buFontTx/>
              <a:buNone/>
            </a:pPr>
            <a:r>
              <a:rPr lang="en-US" altLang="en-US" sz="1000" b="0">
                <a:solidFill>
                  <a:srgbClr val="000000"/>
                </a:solidFill>
              </a:rPr>
              <a:t>X</a:t>
            </a:r>
          </a:p>
        </p:txBody>
      </p:sp>
      <p:pic>
        <p:nvPicPr>
          <p:cNvPr id="48" name="Obrázek 1">
            <a:extLst>
              <a:ext uri="{FF2B5EF4-FFF2-40B4-BE49-F238E27FC236}">
                <a16:creationId xmlns:a16="http://schemas.microsoft.com/office/drawing/2014/main" id="{0C93B4B4-85F6-4C71-A1CC-CCC6F885B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F3926-B1F2-47FE-A2F7-6D97EF6D768B}"/>
              </a:ext>
            </a:extLst>
          </p:cNvPr>
          <p:cNvSpPr>
            <a:spLocks noGrp="1"/>
          </p:cNvSpPr>
          <p:nvPr>
            <p:ph type="title"/>
          </p:nvPr>
        </p:nvSpPr>
        <p:spPr>
          <a:xfrm>
            <a:off x="838200" y="2352545"/>
            <a:ext cx="10515600" cy="1325563"/>
          </a:xfrm>
        </p:spPr>
        <p:txBody>
          <a:bodyPr/>
          <a:lstStyle/>
          <a:p>
            <a:pPr algn="ctr"/>
            <a:r>
              <a:rPr kumimoji="0" lang="en-US" altLang="en-US" sz="4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Industrial Organization Model </a:t>
            </a:r>
            <a:br>
              <a:rPr kumimoji="0" lang="en-US" altLang="en-US" sz="4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lang="en-US" altLang="en-US" sz="4400" dirty="0">
                <a:latin typeface="Times New Roman" panose="02020603050405020304" pitchFamily="18" charset="0"/>
                <a:cs typeface="Times New Roman" panose="02020603050405020304" pitchFamily="18" charset="0"/>
              </a:rPr>
              <a:t>of Above-Average Returns</a:t>
            </a:r>
            <a:endParaRPr lang="en-US" dirty="0"/>
          </a:p>
        </p:txBody>
      </p:sp>
      <p:pic>
        <p:nvPicPr>
          <p:cNvPr id="3" name="Obrázek 1">
            <a:extLst>
              <a:ext uri="{FF2B5EF4-FFF2-40B4-BE49-F238E27FC236}">
                <a16:creationId xmlns:a16="http://schemas.microsoft.com/office/drawing/2014/main" id="{DA907766-AC4E-4876-BE76-CA36D9A2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extLst>
      <p:ext uri="{BB962C8B-B14F-4D97-AF65-F5344CB8AC3E}">
        <p14:creationId xmlns:p14="http://schemas.microsoft.com/office/powerpoint/2010/main" val="3882453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F718-29BC-4091-A04D-5A4DC9E1255E}"/>
              </a:ext>
            </a:extLst>
          </p:cNvPr>
          <p:cNvSpPr>
            <a:spLocks noGrp="1"/>
          </p:cNvSpPr>
          <p:nvPr>
            <p:ph type="title"/>
          </p:nvPr>
        </p:nvSpPr>
        <p:spPr/>
        <p:txBody>
          <a:bodyPr/>
          <a:lstStyle/>
          <a:p>
            <a:r>
              <a:rPr kumimoji="0" lang="en-US" altLang="en-US" sz="4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Industrial Organization Model </a:t>
            </a:r>
            <a:br>
              <a:rPr kumimoji="0" lang="en-US" altLang="en-US" sz="4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lang="en-US" altLang="en-US" sz="4400" dirty="0">
                <a:latin typeface="Times New Roman" panose="02020603050405020304" pitchFamily="18" charset="0"/>
                <a:cs typeface="Times New Roman" panose="02020603050405020304" pitchFamily="18" charset="0"/>
              </a:rPr>
              <a:t>of Above-Average Returns</a:t>
            </a:r>
            <a:endParaRPr lang="en-US" dirty="0">
              <a:latin typeface="Times New Roman" panose="02020603050405020304" pitchFamily="18" charset="0"/>
              <a:cs typeface="Times New Roman" panose="02020603050405020304" pitchFamily="18" charset="0"/>
            </a:endParaRPr>
          </a:p>
        </p:txBody>
      </p:sp>
      <p:pic>
        <p:nvPicPr>
          <p:cNvPr id="10" name="Content Placeholder 9">
            <a:extLst>
              <a:ext uri="{FF2B5EF4-FFF2-40B4-BE49-F238E27FC236}">
                <a16:creationId xmlns:a16="http://schemas.microsoft.com/office/drawing/2014/main" id="{1F41F80B-67A4-4118-9256-E75B210389B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6059" y="1697758"/>
            <a:ext cx="4089034" cy="4668314"/>
          </a:xfrm>
        </p:spPr>
      </p:pic>
      <p:sp>
        <p:nvSpPr>
          <p:cNvPr id="8" name="Content Placeholder 7">
            <a:extLst>
              <a:ext uri="{FF2B5EF4-FFF2-40B4-BE49-F238E27FC236}">
                <a16:creationId xmlns:a16="http://schemas.microsoft.com/office/drawing/2014/main" id="{3C82169E-0C29-42E5-B2E8-A3A9A82E8C93}"/>
              </a:ext>
            </a:extLst>
          </p:cNvPr>
          <p:cNvSpPr>
            <a:spLocks noGrp="1"/>
          </p:cNvSpPr>
          <p:nvPr>
            <p:ph sz="half" idx="2"/>
          </p:nvPr>
        </p:nvSpPr>
        <p:spPr/>
        <p:txBody>
          <a:bodyPr/>
          <a:lstStyle/>
          <a:p>
            <a:pPr marL="0" indent="0">
              <a:buNone/>
            </a:pPr>
            <a:r>
              <a:rPr lang="en-US" sz="2400" dirty="0">
                <a:latin typeface="Times New Roman" panose="02020603050405020304" pitchFamily="18" charset="0"/>
                <a:cs typeface="Times New Roman" panose="02020603050405020304" pitchFamily="18" charset="0"/>
              </a:rPr>
              <a:t>1. Strategy dictated by the external environments of the firm (what opportunities exist in these environments?)</a:t>
            </a:r>
          </a:p>
          <a:p>
            <a:pPr marL="0" indent="0">
              <a:buNone/>
            </a:pPr>
            <a:r>
              <a:rPr lang="en-US" sz="2400" dirty="0">
                <a:latin typeface="Times New Roman" panose="02020603050405020304" pitchFamily="18" charset="0"/>
                <a:cs typeface="Times New Roman" panose="02020603050405020304" pitchFamily="18" charset="0"/>
              </a:rPr>
              <a:t>2. Firm develops internal skills required by external environment (what can the firm do about the opportunities?)</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5" name="Obrázek 1">
            <a:extLst>
              <a:ext uri="{FF2B5EF4-FFF2-40B4-BE49-F238E27FC236}">
                <a16:creationId xmlns:a16="http://schemas.microsoft.com/office/drawing/2014/main" id="{60A07A5D-AEA8-474F-808A-E7E0A9AE43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extLst>
      <p:ext uri="{BB962C8B-B14F-4D97-AF65-F5344CB8AC3E}">
        <p14:creationId xmlns:p14="http://schemas.microsoft.com/office/powerpoint/2010/main" val="718219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7148-D817-4FC6-BD98-2B1573B2C4DB}"/>
              </a:ext>
            </a:extLst>
          </p:cNvPr>
          <p:cNvSpPr>
            <a:spLocks noGrp="1"/>
          </p:cNvSpPr>
          <p:nvPr>
            <p:ph type="title"/>
          </p:nvPr>
        </p:nvSpPr>
        <p:spPr/>
        <p:txBody>
          <a:bodyPr>
            <a:normAutofit/>
          </a:bodyPr>
          <a:lstStyle/>
          <a:p>
            <a:r>
              <a:rPr lang="en-US" altLang="en-US" sz="4000" dirty="0">
                <a:latin typeface="Times New Roman" panose="02020603050405020304" pitchFamily="18" charset="0"/>
                <a:cs typeface="Times New Roman" panose="02020603050405020304" pitchFamily="18" charset="0"/>
              </a:rPr>
              <a:t>Four Assumptions of the I/O Model</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AC1833C-6F7D-4E78-AD02-F36EFFE16088}"/>
              </a:ext>
            </a:extLst>
          </p:cNvPr>
          <p:cNvSpPr>
            <a:spLocks noGrp="1"/>
          </p:cNvSpPr>
          <p:nvPr>
            <p:ph idx="1"/>
          </p:nvPr>
        </p:nvSpPr>
        <p:spPr/>
        <p:txBody>
          <a:bodyPr>
            <a:normAutofit/>
          </a:bodyPr>
          <a:lstStyle/>
          <a:p>
            <a:pPr algn="just" eaLnBrk="1" hangingPunct="1">
              <a:buFont typeface="Wingdings" panose="05000000000000000000" pitchFamily="2" charset="2"/>
              <a:buNone/>
              <a:defRPr/>
            </a:pPr>
            <a:r>
              <a:rPr lang="en-US" sz="2400" dirty="0">
                <a:latin typeface="Times New Roman" panose="02020603050405020304" pitchFamily="18" charset="0"/>
                <a:cs typeface="Times New Roman" panose="02020603050405020304" pitchFamily="18" charset="0"/>
              </a:rPr>
              <a:t>1.	The external environment is assumed to possess pressures and constraints 	that determine the strategies that would result in above-average returns</a:t>
            </a:r>
          </a:p>
          <a:p>
            <a:pPr algn="just" eaLnBrk="1" hangingPunct="1">
              <a:buFont typeface="Wingdings" panose="05000000000000000000" pitchFamily="2" charset="2"/>
              <a:buNone/>
              <a:defRPr/>
            </a:pPr>
            <a:r>
              <a:rPr lang="en-US" sz="2400" dirty="0">
                <a:latin typeface="Times New Roman" panose="02020603050405020304" pitchFamily="18" charset="0"/>
                <a:cs typeface="Times New Roman" panose="02020603050405020304" pitchFamily="18" charset="0"/>
              </a:rPr>
              <a:t>2.	Most firms competing within a particular or within a certain segment of it 	are assumed to control similar strategically relevant resources and to pursue 	similar strategies in light of those resources</a:t>
            </a:r>
          </a:p>
        </p:txBody>
      </p:sp>
      <p:pic>
        <p:nvPicPr>
          <p:cNvPr id="4" name="Obrázek 1">
            <a:extLst>
              <a:ext uri="{FF2B5EF4-FFF2-40B4-BE49-F238E27FC236}">
                <a16:creationId xmlns:a16="http://schemas.microsoft.com/office/drawing/2014/main" id="{CA381107-FC12-4B5A-9195-11D15515CB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extLst>
      <p:ext uri="{BB962C8B-B14F-4D97-AF65-F5344CB8AC3E}">
        <p14:creationId xmlns:p14="http://schemas.microsoft.com/office/powerpoint/2010/main" val="4013934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CEBC-0651-4052-90FC-026DC29EBE85}"/>
              </a:ext>
            </a:extLst>
          </p:cNvPr>
          <p:cNvSpPr>
            <a:spLocks noGrp="1"/>
          </p:cNvSpPr>
          <p:nvPr>
            <p:ph type="title"/>
          </p:nvPr>
        </p:nvSpPr>
        <p:spPr/>
        <p:txBody>
          <a:bodyPr>
            <a:normAutofit/>
          </a:bodyPr>
          <a:lstStyle/>
          <a:p>
            <a:r>
              <a:rPr lang="en-US" altLang="en-US" sz="4000" dirty="0">
                <a:latin typeface="Times New Roman" panose="02020603050405020304" pitchFamily="18" charset="0"/>
                <a:cs typeface="Times New Roman" panose="02020603050405020304" pitchFamily="18" charset="0"/>
              </a:rPr>
              <a:t>Four Assumptions of the I/O Model</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FF102AB-3ED7-4888-A789-55DF28231328}"/>
              </a:ext>
            </a:extLst>
          </p:cNvPr>
          <p:cNvSpPr>
            <a:spLocks noGrp="1"/>
          </p:cNvSpPr>
          <p:nvPr>
            <p:ph idx="1"/>
          </p:nvPr>
        </p:nvSpPr>
        <p:spPr/>
        <p:txBody>
          <a:bodyPr>
            <a:normAutofit/>
          </a:bodyPr>
          <a:lstStyle/>
          <a:p>
            <a:pPr algn="just" eaLnBrk="1" hangingPunct="1">
              <a:buFont typeface="Wingdings" panose="05000000000000000000" pitchFamily="2" charset="2"/>
              <a:buNone/>
              <a:defRPr/>
            </a:pPr>
            <a:r>
              <a:rPr lang="en-US" sz="2400" dirty="0">
                <a:latin typeface="Times New Roman" panose="02020603050405020304" pitchFamily="18" charset="0"/>
                <a:cs typeface="Times New Roman" panose="02020603050405020304" pitchFamily="18" charset="0"/>
              </a:rPr>
              <a:t>3.	Resources used to implement strategies are highly mobile across firms</a:t>
            </a:r>
          </a:p>
          <a:p>
            <a:pPr algn="just" eaLnBrk="1" hangingPunct="1">
              <a:buFont typeface="Wingdings" panose="05000000000000000000" pitchFamily="2" charset="2"/>
              <a:buNone/>
              <a:defRPr/>
            </a:pPr>
            <a:r>
              <a:rPr lang="en-US" sz="2400" dirty="0">
                <a:latin typeface="Times New Roman" panose="02020603050405020304" pitchFamily="18" charset="0"/>
                <a:cs typeface="Times New Roman" panose="02020603050405020304" pitchFamily="18" charset="0"/>
              </a:rPr>
              <a:t>4.	Organizational decision makers are assumed to be rational and committed to 	acting in the firm’s best interests, as shown by their profit-maximizing 	behaviors</a:t>
            </a:r>
          </a:p>
          <a:p>
            <a:pPr marL="0" indent="0" algn="just">
              <a:buNone/>
            </a:pPr>
            <a:endParaRPr lang="en-US" sz="2400" dirty="0">
              <a:latin typeface="Times New Roman" panose="02020603050405020304" pitchFamily="18" charset="0"/>
              <a:cs typeface="Times New Roman" panose="02020603050405020304" pitchFamily="18" charset="0"/>
            </a:endParaRPr>
          </a:p>
        </p:txBody>
      </p:sp>
      <p:pic>
        <p:nvPicPr>
          <p:cNvPr id="4" name="Obrázek 1">
            <a:extLst>
              <a:ext uri="{FF2B5EF4-FFF2-40B4-BE49-F238E27FC236}">
                <a16:creationId xmlns:a16="http://schemas.microsoft.com/office/drawing/2014/main" id="{D2E7C33D-D09D-4789-B2DF-21E2398C3E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extLst>
      <p:ext uri="{BB962C8B-B14F-4D97-AF65-F5344CB8AC3E}">
        <p14:creationId xmlns:p14="http://schemas.microsoft.com/office/powerpoint/2010/main" val="650974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8530" name="Rectangle 2">
            <a:extLst>
              <a:ext uri="{FF2B5EF4-FFF2-40B4-BE49-F238E27FC236}">
                <a16:creationId xmlns:a16="http://schemas.microsoft.com/office/drawing/2014/main" id="{21A50142-A839-4C16-AD72-2AFCDA63D1EC}"/>
              </a:ext>
            </a:extLst>
          </p:cNvPr>
          <p:cNvSpPr>
            <a:spLocks noChangeArrowheads="1"/>
          </p:cNvSpPr>
          <p:nvPr/>
        </p:nvSpPr>
        <p:spPr bwMode="auto">
          <a:xfrm>
            <a:off x="1952625" y="1764506"/>
            <a:ext cx="3886200" cy="466248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58531" name="Rectangle 3">
            <a:extLst>
              <a:ext uri="{FF2B5EF4-FFF2-40B4-BE49-F238E27FC236}">
                <a16:creationId xmlns:a16="http://schemas.microsoft.com/office/drawing/2014/main" id="{6652FBDD-75AB-4C98-B425-9086934FF40B}"/>
              </a:ext>
            </a:extLst>
          </p:cNvPr>
          <p:cNvSpPr>
            <a:spLocks noChangeArrowheads="1"/>
          </p:cNvSpPr>
          <p:nvPr/>
        </p:nvSpPr>
        <p:spPr bwMode="auto">
          <a:xfrm>
            <a:off x="1876425" y="1819276"/>
            <a:ext cx="3962400" cy="942975"/>
          </a:xfrm>
          <a:prstGeom prst="rect">
            <a:avLst/>
          </a:prstGeom>
          <a:noFill/>
          <a:ln w="12700">
            <a:noFill/>
            <a:miter lim="800000"/>
            <a:headEnd/>
            <a:tailEnd/>
          </a:ln>
          <a:effectLst/>
        </p:spPr>
        <p:txBody>
          <a:bodyPr lIns="90488" tIns="44450" rIns="90488" bIns="4445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charset="0"/>
                <a:ea typeface="+mn-ea"/>
                <a:cs typeface="+mn-cs"/>
              </a:rPr>
              <a:t>Industrial Organization Model</a:t>
            </a:r>
          </a:p>
        </p:txBody>
      </p:sp>
      <p:sp>
        <p:nvSpPr>
          <p:cNvPr id="1558532" name="Rectangle 4">
            <a:extLst>
              <a:ext uri="{FF2B5EF4-FFF2-40B4-BE49-F238E27FC236}">
                <a16:creationId xmlns:a16="http://schemas.microsoft.com/office/drawing/2014/main" id="{416EFB16-7686-4C81-B6F7-337C1531D953}"/>
              </a:ext>
            </a:extLst>
          </p:cNvPr>
          <p:cNvSpPr>
            <a:spLocks noChangeArrowheads="1"/>
          </p:cNvSpPr>
          <p:nvPr/>
        </p:nvSpPr>
        <p:spPr bwMode="auto">
          <a:xfrm>
            <a:off x="2209800" y="609600"/>
            <a:ext cx="8135938" cy="1143000"/>
          </a:xfrm>
          <a:prstGeom prst="rect">
            <a:avLst/>
          </a:prstGeom>
          <a:noFill/>
          <a:ln w="9525">
            <a:noFill/>
            <a:miter lim="800000"/>
            <a:headEnd/>
            <a:tailEnd/>
          </a:ln>
          <a:effectLst/>
        </p:spPr>
        <p:txBody>
          <a:bodyPr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4000" i="0" u="none" strike="noStrike" kern="1200" cap="none" spc="0" normalizeH="0" baseline="0" noProof="0" dirty="0">
                <a:ln>
                  <a:noFill/>
                </a:ln>
                <a:effectLst/>
                <a:uLnTx/>
                <a:uFillTx/>
                <a:latin typeface="Times New Roman" charset="0"/>
                <a:ea typeface="+mn-ea"/>
                <a:cs typeface="+mn-cs"/>
              </a:rPr>
              <a:t>I/O Model of Above-Average Returns</a:t>
            </a:r>
          </a:p>
        </p:txBody>
      </p:sp>
      <p:sp>
        <p:nvSpPr>
          <p:cNvPr id="1558533" name="Text Box 5">
            <a:extLst>
              <a:ext uri="{FF2B5EF4-FFF2-40B4-BE49-F238E27FC236}">
                <a16:creationId xmlns:a16="http://schemas.microsoft.com/office/drawing/2014/main" id="{A6572258-DAE9-4165-A5CC-8AB35A6423A5}"/>
              </a:ext>
            </a:extLst>
          </p:cNvPr>
          <p:cNvSpPr txBox="1">
            <a:spLocks noChangeArrowheads="1"/>
          </p:cNvSpPr>
          <p:nvPr/>
        </p:nvSpPr>
        <p:spPr bwMode="auto">
          <a:xfrm>
            <a:off x="5943600" y="1817688"/>
            <a:ext cx="4186238" cy="3416320"/>
          </a:xfrm>
          <a:prstGeom prst="rect">
            <a:avLst/>
          </a:prstGeom>
          <a:noFill/>
          <a:ln w="12700" cap="sq">
            <a:noFill/>
            <a:miter lim="800000"/>
            <a:headEnd type="none" w="sm" len="sm"/>
            <a:tailEnd type="none" w="sm" len="sm"/>
          </a:ln>
          <a:effectLst/>
        </p:spPr>
        <p:txBody>
          <a:bodyPr>
            <a:spAutoFit/>
          </a:bodyPr>
          <a:lstStyle/>
          <a:p>
            <a:pPr marL="339725" marR="0" lvl="0" indent="-339725" algn="l" defTabSz="914400" rtl="0" eaLnBrk="0" fontAlgn="auto" latinLnBrk="0" hangingPunct="0">
              <a:lnSpc>
                <a:spcPct val="100000"/>
              </a:lnSpc>
              <a:spcBef>
                <a:spcPts val="0"/>
              </a:spcBef>
              <a:spcAft>
                <a:spcPts val="0"/>
              </a:spcAft>
              <a:buClrTx/>
              <a:buSzTx/>
              <a:buFontTx/>
              <a:buNone/>
              <a:tabLst/>
              <a:defRPr/>
            </a:pPr>
            <a:r>
              <a:rPr kumimoji="1" lang="en-US" altLang="en-US" sz="2400" b="0" i="0" u="none" strike="noStrike" kern="1200" cap="none" spc="0" normalizeH="0" baseline="0" noProof="0" dirty="0">
                <a:ln>
                  <a:noFill/>
                </a:ln>
                <a:solidFill>
                  <a:prstClr val="black"/>
                </a:solidFill>
                <a:effectLst/>
                <a:uLnTx/>
                <a:uFillTx/>
                <a:latin typeface="Times"/>
                <a:ea typeface="+mn-ea"/>
                <a:cs typeface="+mn-cs"/>
              </a:rPr>
              <a:t>1.	Study the external environment, especially the industry environment</a:t>
            </a:r>
          </a:p>
          <a:p>
            <a:pPr marL="677863" marR="0" lvl="1" indent="-223838" algn="l" defTabSz="914400" rtl="0" eaLnBrk="0" fontAlgn="auto" latinLnBrk="0" hangingPunct="0">
              <a:lnSpc>
                <a:spcPct val="100000"/>
              </a:lnSpc>
              <a:spcBef>
                <a:spcPts val="0"/>
              </a:spcBef>
              <a:spcAft>
                <a:spcPts val="0"/>
              </a:spcAft>
              <a:buClrTx/>
              <a:buSzTx/>
              <a:buFontTx/>
              <a:buChar char="•"/>
              <a:tabLst/>
              <a:defRPr/>
            </a:pPr>
            <a:r>
              <a:rPr kumimoji="1" lang="en-US" altLang="en-US" sz="2400" b="0" i="0" u="none" strike="noStrike" kern="1200" cap="none" spc="0" normalizeH="0" baseline="0" noProof="0" dirty="0">
                <a:ln>
                  <a:noFill/>
                </a:ln>
                <a:solidFill>
                  <a:prstClr val="black"/>
                </a:solidFill>
                <a:effectLst/>
                <a:uLnTx/>
                <a:uFillTx/>
                <a:latin typeface="Times"/>
                <a:ea typeface="+mn-ea"/>
                <a:cs typeface="+mn-cs"/>
              </a:rPr>
              <a:t>economies of scale</a:t>
            </a:r>
          </a:p>
          <a:p>
            <a:pPr marL="677863" marR="0" lvl="1" indent="-223838" algn="l" defTabSz="914400" rtl="0" eaLnBrk="0" fontAlgn="auto" latinLnBrk="0" hangingPunct="0">
              <a:lnSpc>
                <a:spcPct val="100000"/>
              </a:lnSpc>
              <a:spcBef>
                <a:spcPts val="0"/>
              </a:spcBef>
              <a:spcAft>
                <a:spcPts val="0"/>
              </a:spcAft>
              <a:buClrTx/>
              <a:buSzTx/>
              <a:buFontTx/>
              <a:buChar char="•"/>
              <a:tabLst/>
              <a:defRPr/>
            </a:pPr>
            <a:r>
              <a:rPr kumimoji="1" lang="en-US" altLang="en-US" sz="2400" b="0" i="0" u="none" strike="noStrike" kern="1200" cap="none" spc="0" normalizeH="0" baseline="0" noProof="0" dirty="0">
                <a:ln>
                  <a:noFill/>
                </a:ln>
                <a:solidFill>
                  <a:prstClr val="black"/>
                </a:solidFill>
                <a:effectLst/>
                <a:uLnTx/>
                <a:uFillTx/>
                <a:latin typeface="Times"/>
                <a:ea typeface="+mn-ea"/>
                <a:cs typeface="+mn-cs"/>
              </a:rPr>
              <a:t>barriers to market entry</a:t>
            </a:r>
          </a:p>
          <a:p>
            <a:pPr marL="677863" marR="0" lvl="1" indent="-223838" algn="l" defTabSz="914400" rtl="0" eaLnBrk="0" fontAlgn="auto" latinLnBrk="0" hangingPunct="0">
              <a:lnSpc>
                <a:spcPct val="100000"/>
              </a:lnSpc>
              <a:spcBef>
                <a:spcPts val="0"/>
              </a:spcBef>
              <a:spcAft>
                <a:spcPts val="0"/>
              </a:spcAft>
              <a:buClrTx/>
              <a:buSzTx/>
              <a:buFontTx/>
              <a:buChar char="•"/>
              <a:tabLst/>
              <a:defRPr/>
            </a:pPr>
            <a:r>
              <a:rPr kumimoji="1" lang="en-US" altLang="en-US" sz="2400" b="0" i="0" u="none" strike="noStrike" kern="1200" cap="none" spc="0" normalizeH="0" baseline="0" noProof="0" dirty="0">
                <a:ln>
                  <a:noFill/>
                </a:ln>
                <a:solidFill>
                  <a:prstClr val="black"/>
                </a:solidFill>
                <a:effectLst/>
                <a:uLnTx/>
                <a:uFillTx/>
                <a:latin typeface="Times"/>
                <a:ea typeface="+mn-ea"/>
                <a:cs typeface="+mn-cs"/>
              </a:rPr>
              <a:t>diversification</a:t>
            </a:r>
          </a:p>
          <a:p>
            <a:pPr marL="677863" marR="0" lvl="1" indent="-223838" algn="l" defTabSz="914400" rtl="0" eaLnBrk="0" fontAlgn="auto" latinLnBrk="0" hangingPunct="0">
              <a:lnSpc>
                <a:spcPct val="100000"/>
              </a:lnSpc>
              <a:spcBef>
                <a:spcPts val="0"/>
              </a:spcBef>
              <a:spcAft>
                <a:spcPts val="0"/>
              </a:spcAft>
              <a:buClrTx/>
              <a:buSzTx/>
              <a:buFontTx/>
              <a:buChar char="•"/>
              <a:tabLst/>
              <a:defRPr/>
            </a:pPr>
            <a:r>
              <a:rPr kumimoji="1" lang="en-US" altLang="en-US" sz="2400" b="0" i="0" u="none" strike="noStrike" kern="1200" cap="none" spc="0" normalizeH="0" baseline="0" noProof="0" dirty="0">
                <a:ln>
                  <a:noFill/>
                </a:ln>
                <a:solidFill>
                  <a:prstClr val="black"/>
                </a:solidFill>
                <a:effectLst/>
                <a:uLnTx/>
                <a:uFillTx/>
                <a:latin typeface="Times"/>
                <a:ea typeface="+mn-ea"/>
                <a:cs typeface="+mn-cs"/>
              </a:rPr>
              <a:t>product differentiation</a:t>
            </a:r>
          </a:p>
          <a:p>
            <a:pPr marL="677863" marR="0" lvl="1" indent="-223838" algn="l" defTabSz="914400" rtl="0" eaLnBrk="0" fontAlgn="auto" latinLnBrk="0" hangingPunct="0">
              <a:lnSpc>
                <a:spcPct val="100000"/>
              </a:lnSpc>
              <a:spcBef>
                <a:spcPts val="0"/>
              </a:spcBef>
              <a:spcAft>
                <a:spcPts val="0"/>
              </a:spcAft>
              <a:buClrTx/>
              <a:buSzTx/>
              <a:buFontTx/>
              <a:buChar char="•"/>
              <a:tabLst/>
              <a:defRPr/>
            </a:pPr>
            <a:r>
              <a:rPr kumimoji="1" lang="en-US" altLang="en-US" sz="2400" b="0" i="0" u="none" strike="noStrike" kern="1200" cap="none" spc="0" normalizeH="0" baseline="0" noProof="0" dirty="0">
                <a:ln>
                  <a:noFill/>
                </a:ln>
                <a:solidFill>
                  <a:prstClr val="black"/>
                </a:solidFill>
                <a:effectLst/>
                <a:uLnTx/>
                <a:uFillTx/>
                <a:latin typeface="Times"/>
                <a:ea typeface="+mn-ea"/>
                <a:cs typeface="+mn-cs"/>
              </a:rPr>
              <a:t>degree of concentration of firms in the industry</a:t>
            </a:r>
          </a:p>
        </p:txBody>
      </p:sp>
      <p:grpSp>
        <p:nvGrpSpPr>
          <p:cNvPr id="2" name="Group 6">
            <a:extLst>
              <a:ext uri="{FF2B5EF4-FFF2-40B4-BE49-F238E27FC236}">
                <a16:creationId xmlns:a16="http://schemas.microsoft.com/office/drawing/2014/main" id="{392AB365-7811-4430-8660-84DA2AED1B25}"/>
              </a:ext>
            </a:extLst>
          </p:cNvPr>
          <p:cNvGrpSpPr>
            <a:grpSpLocks/>
          </p:cNvGrpSpPr>
          <p:nvPr/>
        </p:nvGrpSpPr>
        <p:grpSpPr bwMode="auto">
          <a:xfrm>
            <a:off x="1973264" y="2732088"/>
            <a:ext cx="3768725" cy="584200"/>
            <a:chOff x="-849" y="1234"/>
            <a:chExt cx="2374" cy="428"/>
          </a:xfrm>
        </p:grpSpPr>
        <p:sp>
          <p:nvSpPr>
            <p:cNvPr id="1558535" name="Rectangle 7">
              <a:extLst>
                <a:ext uri="{FF2B5EF4-FFF2-40B4-BE49-F238E27FC236}">
                  <a16:creationId xmlns:a16="http://schemas.microsoft.com/office/drawing/2014/main" id="{0096F6BE-6034-48B5-9545-7B4BA2DCF828}"/>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58536" name="Rectangle 8">
              <a:extLst>
                <a:ext uri="{FF2B5EF4-FFF2-40B4-BE49-F238E27FC236}">
                  <a16:creationId xmlns:a16="http://schemas.microsoft.com/office/drawing/2014/main" id="{70764243-CF56-4F5C-8CEE-5A1728F6D23E}"/>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The External Environment</a:t>
              </a:r>
            </a:p>
          </p:txBody>
        </p:sp>
      </p:grpSp>
      <p:pic>
        <p:nvPicPr>
          <p:cNvPr id="9" name="Obrázek 1">
            <a:extLst>
              <a:ext uri="{FF2B5EF4-FFF2-40B4-BE49-F238E27FC236}">
                <a16:creationId xmlns:a16="http://schemas.microsoft.com/office/drawing/2014/main" id="{D139EAC6-3B03-4D11-991B-E33DFAAB78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58532"/>
                                        </p:tgtEl>
                                        <p:attrNameLst>
                                          <p:attrName>style.visibility</p:attrName>
                                        </p:attrNameLst>
                                      </p:cBhvr>
                                      <p:to>
                                        <p:strVal val="visible"/>
                                      </p:to>
                                    </p:set>
                                    <p:anim calcmode="lin" valueType="num">
                                      <p:cBhvr additive="base">
                                        <p:cTn id="7" dur="500" fill="hold"/>
                                        <p:tgtEl>
                                          <p:spTgt spid="1558532"/>
                                        </p:tgtEl>
                                        <p:attrNameLst>
                                          <p:attrName>ppt_x</p:attrName>
                                        </p:attrNameLst>
                                      </p:cBhvr>
                                      <p:tavLst>
                                        <p:tav tm="0">
                                          <p:val>
                                            <p:strVal val="1+#ppt_w/2"/>
                                          </p:val>
                                        </p:tav>
                                        <p:tav tm="100000">
                                          <p:val>
                                            <p:strVal val="#ppt_x"/>
                                          </p:val>
                                        </p:tav>
                                      </p:tavLst>
                                    </p:anim>
                                    <p:anim calcmode="lin" valueType="num">
                                      <p:cBhvr additive="base">
                                        <p:cTn id="8" dur="500" fill="hold"/>
                                        <p:tgtEl>
                                          <p:spTgt spid="15585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4" fill="hold" grpId="0" nodeType="clickEffect">
                                  <p:stCondLst>
                                    <p:cond delay="0"/>
                                  </p:stCondLst>
                                  <p:childTnLst>
                                    <p:set>
                                      <p:cBhvr>
                                        <p:cTn id="12" dur="1" fill="hold">
                                          <p:stCondLst>
                                            <p:cond delay="0"/>
                                          </p:stCondLst>
                                        </p:cTn>
                                        <p:tgtEl>
                                          <p:spTgt spid="1558530"/>
                                        </p:tgtEl>
                                        <p:attrNameLst>
                                          <p:attrName>style.visibility</p:attrName>
                                        </p:attrNameLst>
                                      </p:cBhvr>
                                      <p:to>
                                        <p:strVal val="visible"/>
                                      </p:to>
                                    </p:set>
                                    <p:anim calcmode="lin" valueType="num">
                                      <p:cBhvr>
                                        <p:cTn id="13" dur="500" fill="hold"/>
                                        <p:tgtEl>
                                          <p:spTgt spid="1558530"/>
                                        </p:tgtEl>
                                        <p:attrNameLst>
                                          <p:attrName>ppt_x</p:attrName>
                                        </p:attrNameLst>
                                      </p:cBhvr>
                                      <p:tavLst>
                                        <p:tav tm="0">
                                          <p:val>
                                            <p:strVal val="#ppt_x"/>
                                          </p:val>
                                        </p:tav>
                                        <p:tav tm="100000">
                                          <p:val>
                                            <p:strVal val="#ppt_x"/>
                                          </p:val>
                                        </p:tav>
                                      </p:tavLst>
                                    </p:anim>
                                    <p:anim calcmode="lin" valueType="num">
                                      <p:cBhvr>
                                        <p:cTn id="14" dur="500" fill="hold"/>
                                        <p:tgtEl>
                                          <p:spTgt spid="1558530"/>
                                        </p:tgtEl>
                                        <p:attrNameLst>
                                          <p:attrName>ppt_y</p:attrName>
                                        </p:attrNameLst>
                                      </p:cBhvr>
                                      <p:tavLst>
                                        <p:tav tm="0">
                                          <p:val>
                                            <p:strVal val="#ppt_y+#ppt_h/2"/>
                                          </p:val>
                                        </p:tav>
                                        <p:tav tm="100000">
                                          <p:val>
                                            <p:strVal val="#ppt_y"/>
                                          </p:val>
                                        </p:tav>
                                      </p:tavLst>
                                    </p:anim>
                                    <p:anim calcmode="lin" valueType="num">
                                      <p:cBhvr>
                                        <p:cTn id="15" dur="500" fill="hold"/>
                                        <p:tgtEl>
                                          <p:spTgt spid="1558530"/>
                                        </p:tgtEl>
                                        <p:attrNameLst>
                                          <p:attrName>ppt_w</p:attrName>
                                        </p:attrNameLst>
                                      </p:cBhvr>
                                      <p:tavLst>
                                        <p:tav tm="0">
                                          <p:val>
                                            <p:strVal val="#ppt_w"/>
                                          </p:val>
                                        </p:tav>
                                        <p:tav tm="100000">
                                          <p:val>
                                            <p:strVal val="#ppt_w"/>
                                          </p:val>
                                        </p:tav>
                                      </p:tavLst>
                                    </p:anim>
                                    <p:anim calcmode="lin" valueType="num">
                                      <p:cBhvr>
                                        <p:cTn id="16" dur="500" fill="hold"/>
                                        <p:tgtEl>
                                          <p:spTgt spid="1558530"/>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1558531"/>
                                        </p:tgtEl>
                                        <p:attrNameLst>
                                          <p:attrName>style.visibility</p:attrName>
                                        </p:attrNameLst>
                                      </p:cBhvr>
                                      <p:to>
                                        <p:strVal val="visible"/>
                                      </p:to>
                                    </p:set>
                                    <p:anim calcmode="lin" valueType="num">
                                      <p:cBhvr>
                                        <p:cTn id="20" dur="500" fill="hold"/>
                                        <p:tgtEl>
                                          <p:spTgt spid="1558531"/>
                                        </p:tgtEl>
                                        <p:attrNameLst>
                                          <p:attrName>ppt_w</p:attrName>
                                        </p:attrNameLst>
                                      </p:cBhvr>
                                      <p:tavLst>
                                        <p:tav tm="0">
                                          <p:val>
                                            <p:fltVal val="0"/>
                                          </p:val>
                                        </p:tav>
                                        <p:tav tm="100000">
                                          <p:val>
                                            <p:strVal val="#ppt_w"/>
                                          </p:val>
                                        </p:tav>
                                      </p:tavLst>
                                    </p:anim>
                                    <p:anim calcmode="lin" valueType="num">
                                      <p:cBhvr>
                                        <p:cTn id="21" dur="500" fill="hold"/>
                                        <p:tgtEl>
                                          <p:spTgt spid="1558531"/>
                                        </p:tgtEl>
                                        <p:attrNameLst>
                                          <p:attrName>ppt_h</p:attrName>
                                        </p:attrNameLst>
                                      </p:cBhvr>
                                      <p:tavLst>
                                        <p:tav tm="0">
                                          <p:val>
                                            <p:fltVal val="0"/>
                                          </p:val>
                                        </p:tav>
                                        <p:tav tm="100000">
                                          <p:val>
                                            <p:strVal val="#ppt_h"/>
                                          </p:val>
                                        </p:tav>
                                      </p:tavLst>
                                    </p:anim>
                                  </p:childTnLst>
                                </p:cTn>
                              </p:par>
                            </p:childTnLst>
                          </p:cTn>
                        </p:par>
                        <p:par>
                          <p:cTn id="22" fill="hold" nodeType="afterGroup">
                            <p:stCondLst>
                              <p:cond delay="1000"/>
                            </p:stCondLst>
                            <p:childTnLst>
                              <p:par>
                                <p:cTn id="23" presetID="4" presetClass="entr" presetSubtype="32"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ox(out)">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1558533">
                                            <p:txEl>
                                              <p:pRg st="0" end="0"/>
                                            </p:txEl>
                                          </p:spTgt>
                                        </p:tgtEl>
                                        <p:attrNameLst>
                                          <p:attrName>style.visibility</p:attrName>
                                        </p:attrNameLst>
                                      </p:cBhvr>
                                      <p:to>
                                        <p:strVal val="visible"/>
                                      </p:to>
                                    </p:set>
                                    <p:animEffect transition="in" filter="slide(fromLeft)">
                                      <p:cBhvr>
                                        <p:cTn id="30" dur="500"/>
                                        <p:tgtEl>
                                          <p:spTgt spid="1558533">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1558533">
                                            <p:txEl>
                                              <p:pRg st="1" end="1"/>
                                            </p:txEl>
                                          </p:spTgt>
                                        </p:tgtEl>
                                        <p:attrNameLst>
                                          <p:attrName>style.visibility</p:attrName>
                                        </p:attrNameLst>
                                      </p:cBhvr>
                                      <p:to>
                                        <p:strVal val="visible"/>
                                      </p:to>
                                    </p:set>
                                    <p:animEffect transition="in" filter="slide(fromLeft)">
                                      <p:cBhvr>
                                        <p:cTn id="35" dur="500"/>
                                        <p:tgtEl>
                                          <p:spTgt spid="1558533">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558533">
                                            <p:txEl>
                                              <p:pRg st="2" end="2"/>
                                            </p:txEl>
                                          </p:spTgt>
                                        </p:tgtEl>
                                        <p:attrNameLst>
                                          <p:attrName>style.visibility</p:attrName>
                                        </p:attrNameLst>
                                      </p:cBhvr>
                                      <p:to>
                                        <p:strVal val="visible"/>
                                      </p:to>
                                    </p:set>
                                    <p:animEffect transition="in" filter="slide(fromLeft)">
                                      <p:cBhvr>
                                        <p:cTn id="40" dur="500"/>
                                        <p:tgtEl>
                                          <p:spTgt spid="1558533">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1558533">
                                            <p:txEl>
                                              <p:pRg st="3" end="3"/>
                                            </p:txEl>
                                          </p:spTgt>
                                        </p:tgtEl>
                                        <p:attrNameLst>
                                          <p:attrName>style.visibility</p:attrName>
                                        </p:attrNameLst>
                                      </p:cBhvr>
                                      <p:to>
                                        <p:strVal val="visible"/>
                                      </p:to>
                                    </p:set>
                                    <p:animEffect transition="in" filter="slide(fromLeft)">
                                      <p:cBhvr>
                                        <p:cTn id="45" dur="500"/>
                                        <p:tgtEl>
                                          <p:spTgt spid="1558533">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1558533">
                                            <p:txEl>
                                              <p:pRg st="4" end="4"/>
                                            </p:txEl>
                                          </p:spTgt>
                                        </p:tgtEl>
                                        <p:attrNameLst>
                                          <p:attrName>style.visibility</p:attrName>
                                        </p:attrNameLst>
                                      </p:cBhvr>
                                      <p:to>
                                        <p:strVal val="visible"/>
                                      </p:to>
                                    </p:set>
                                    <p:animEffect transition="in" filter="slide(fromLeft)">
                                      <p:cBhvr>
                                        <p:cTn id="50" dur="500"/>
                                        <p:tgtEl>
                                          <p:spTgt spid="1558533">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1558533">
                                            <p:txEl>
                                              <p:pRg st="5" end="5"/>
                                            </p:txEl>
                                          </p:spTgt>
                                        </p:tgtEl>
                                        <p:attrNameLst>
                                          <p:attrName>style.visibility</p:attrName>
                                        </p:attrNameLst>
                                      </p:cBhvr>
                                      <p:to>
                                        <p:strVal val="visible"/>
                                      </p:to>
                                    </p:set>
                                    <p:animEffect transition="in" filter="slide(fromLeft)">
                                      <p:cBhvr>
                                        <p:cTn id="55" dur="500"/>
                                        <p:tgtEl>
                                          <p:spTgt spid="15585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530" grpId="0" animBg="1"/>
      <p:bldP spid="1558531" grpId="0" autoUpdateAnimBg="0"/>
      <p:bldP spid="1558532" grpId="0" autoUpdateAnimBg="0"/>
      <p:bldP spid="1558533"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9554" name="Rectangle 2">
            <a:extLst>
              <a:ext uri="{FF2B5EF4-FFF2-40B4-BE49-F238E27FC236}">
                <a16:creationId xmlns:a16="http://schemas.microsoft.com/office/drawing/2014/main" id="{6643D625-FB77-4D61-A7EF-DBCB89A05C33}"/>
              </a:ext>
            </a:extLst>
          </p:cNvPr>
          <p:cNvSpPr>
            <a:spLocks noChangeArrowheads="1"/>
          </p:cNvSpPr>
          <p:nvPr/>
        </p:nvSpPr>
        <p:spPr bwMode="auto">
          <a:xfrm>
            <a:off x="2209800" y="609600"/>
            <a:ext cx="8135938" cy="1143000"/>
          </a:xfrm>
          <a:prstGeom prst="rect">
            <a:avLst/>
          </a:prstGeom>
          <a:noFill/>
          <a:ln w="9525">
            <a:noFill/>
            <a:miter lim="800000"/>
            <a:headEnd/>
            <a:tailEnd/>
          </a:ln>
          <a:effectLst/>
        </p:spPr>
        <p:txBody>
          <a:bodyPr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4000" i="0" u="none" strike="noStrike" kern="1200" cap="none" spc="0" normalizeH="0" baseline="0" noProof="0" dirty="0">
                <a:ln>
                  <a:noFill/>
                </a:ln>
                <a:uLnTx/>
                <a:uFillTx/>
                <a:latin typeface="Times New Roman" charset="0"/>
                <a:ea typeface="+mn-ea"/>
                <a:cs typeface="+mn-cs"/>
              </a:rPr>
              <a:t>I/O Model of Above-Average Returns</a:t>
            </a:r>
          </a:p>
        </p:txBody>
      </p:sp>
      <p:sp>
        <p:nvSpPr>
          <p:cNvPr id="1559555" name="Text Box 3">
            <a:extLst>
              <a:ext uri="{FF2B5EF4-FFF2-40B4-BE49-F238E27FC236}">
                <a16:creationId xmlns:a16="http://schemas.microsoft.com/office/drawing/2014/main" id="{EC6E5862-B700-4707-A7B4-55156B17F789}"/>
              </a:ext>
            </a:extLst>
          </p:cNvPr>
          <p:cNvSpPr txBox="1">
            <a:spLocks noChangeArrowheads="1"/>
          </p:cNvSpPr>
          <p:nvPr/>
        </p:nvSpPr>
        <p:spPr bwMode="auto">
          <a:xfrm>
            <a:off x="5943600" y="1817689"/>
            <a:ext cx="4186238" cy="1200329"/>
          </a:xfrm>
          <a:prstGeom prst="rect">
            <a:avLst/>
          </a:prstGeom>
          <a:noFill/>
          <a:ln w="12700" cap="sq">
            <a:noFill/>
            <a:miter lim="800000"/>
            <a:headEnd type="none" w="sm" len="sm"/>
            <a:tailEnd type="none" w="sm" len="sm"/>
          </a:ln>
          <a:effectLst/>
        </p:spPr>
        <p:txBody>
          <a:bodyPr>
            <a:spAutoFit/>
          </a:bodyPr>
          <a:lstStyle/>
          <a:p>
            <a:pPr marL="339725" marR="0" lvl="0" indent="-339725" algn="l" defTabSz="914400" rtl="0" eaLnBrk="0" fontAlgn="auto" latinLnBrk="0" hangingPunct="0">
              <a:lnSpc>
                <a:spcPct val="100000"/>
              </a:lnSpc>
              <a:spcBef>
                <a:spcPct val="50000"/>
              </a:spcBef>
              <a:spcAft>
                <a:spcPts val="0"/>
              </a:spcAft>
              <a:buClrTx/>
              <a:buSzTx/>
              <a:buFontTx/>
              <a:buNone/>
              <a:tabLst/>
              <a:defRPr/>
            </a:pPr>
            <a:r>
              <a:rPr kumimoji="1" lang="en-US" altLang="en-US" sz="2400" b="0" i="0" u="none" strike="noStrike" kern="1200" cap="none" spc="0" normalizeH="0" baseline="0" noProof="0" dirty="0">
                <a:ln>
                  <a:noFill/>
                </a:ln>
                <a:solidFill>
                  <a:prstClr val="black"/>
                </a:solidFill>
                <a:effectLst/>
                <a:uLnTx/>
                <a:uFillTx/>
                <a:latin typeface="Times"/>
                <a:ea typeface="+mn-ea"/>
                <a:cs typeface="+mn-cs"/>
              </a:rPr>
              <a:t>2.	Locate an attractive industry with a high potential for above-average returns</a:t>
            </a:r>
          </a:p>
        </p:txBody>
      </p:sp>
      <p:sp>
        <p:nvSpPr>
          <p:cNvPr id="1559556" name="Text Box 4">
            <a:extLst>
              <a:ext uri="{FF2B5EF4-FFF2-40B4-BE49-F238E27FC236}">
                <a16:creationId xmlns:a16="http://schemas.microsoft.com/office/drawing/2014/main" id="{241BAE70-5674-4FCF-BBDD-8D1960AC448F}"/>
              </a:ext>
            </a:extLst>
          </p:cNvPr>
          <p:cNvSpPr txBox="1">
            <a:spLocks noChangeArrowheads="1"/>
          </p:cNvSpPr>
          <p:nvPr/>
        </p:nvSpPr>
        <p:spPr bwMode="auto">
          <a:xfrm>
            <a:off x="5943600" y="3397251"/>
            <a:ext cx="4471988" cy="1200329"/>
          </a:xfrm>
          <a:prstGeom prst="rect">
            <a:avLst/>
          </a:prstGeom>
          <a:noFill/>
          <a:ln w="12700" cap="sq">
            <a:noFill/>
            <a:miter lim="800000"/>
            <a:headEnd type="none" w="sm" len="sm"/>
            <a:tailEnd type="none" w="sm" len="sm"/>
          </a:ln>
          <a:effectLst/>
        </p:spPr>
        <p:txBody>
          <a:bodyPr>
            <a:spAutoFit/>
          </a:bodyPr>
          <a:lstStyle/>
          <a:p>
            <a:pPr marL="339725" marR="0" lvl="0" indent="0" algn="l" defTabSz="914400" rtl="0" eaLnBrk="0" fontAlgn="auto" latinLnBrk="0" hangingPunct="0">
              <a:lnSpc>
                <a:spcPct val="100000"/>
              </a:lnSpc>
              <a:spcBef>
                <a:spcPct val="10000"/>
              </a:spcBef>
              <a:spcAft>
                <a:spcPts val="0"/>
              </a:spcAft>
              <a:buClrTx/>
              <a:buSzTx/>
              <a:buFontTx/>
              <a:buNone/>
              <a:tabLst/>
              <a:defRPr/>
            </a:pPr>
            <a:r>
              <a:rPr kumimoji="1" lang="en-US" altLang="en-US" sz="2400" b="0" i="0" u="none" strike="noStrike" kern="1200" cap="none" spc="0" normalizeH="0" baseline="0" noProof="0" dirty="0">
                <a:ln>
                  <a:noFill/>
                </a:ln>
                <a:solidFill>
                  <a:prstClr val="black"/>
                </a:solidFill>
                <a:effectLst/>
                <a:uLnTx/>
                <a:uFillTx/>
                <a:latin typeface="Times"/>
                <a:ea typeface="+mn-ea"/>
                <a:cs typeface="+mn-cs"/>
              </a:rPr>
              <a:t>Attractive industry: one whose structural characteristics suggest above-average returns</a:t>
            </a:r>
          </a:p>
        </p:txBody>
      </p:sp>
      <p:sp>
        <p:nvSpPr>
          <p:cNvPr id="1559557" name="Rectangle 5">
            <a:extLst>
              <a:ext uri="{FF2B5EF4-FFF2-40B4-BE49-F238E27FC236}">
                <a16:creationId xmlns:a16="http://schemas.microsoft.com/office/drawing/2014/main" id="{DA99A0F4-6154-4451-824B-967AA65EAA5A}"/>
              </a:ext>
            </a:extLst>
          </p:cNvPr>
          <p:cNvSpPr>
            <a:spLocks noChangeArrowheads="1"/>
          </p:cNvSpPr>
          <p:nvPr/>
        </p:nvSpPr>
        <p:spPr bwMode="auto">
          <a:xfrm>
            <a:off x="1876425" y="1817689"/>
            <a:ext cx="3962400" cy="466248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1559558" name="Rectangle 6">
            <a:extLst>
              <a:ext uri="{FF2B5EF4-FFF2-40B4-BE49-F238E27FC236}">
                <a16:creationId xmlns:a16="http://schemas.microsoft.com/office/drawing/2014/main" id="{0D3A9344-0E2B-41A2-8573-D5D6AF8F957D}"/>
              </a:ext>
            </a:extLst>
          </p:cNvPr>
          <p:cNvSpPr>
            <a:spLocks noChangeArrowheads="1"/>
          </p:cNvSpPr>
          <p:nvPr/>
        </p:nvSpPr>
        <p:spPr bwMode="auto">
          <a:xfrm>
            <a:off x="1876425" y="1819276"/>
            <a:ext cx="3962400" cy="942975"/>
          </a:xfrm>
          <a:prstGeom prst="rect">
            <a:avLst/>
          </a:prstGeom>
          <a:ln>
            <a:headEnd/>
            <a:tailEnd/>
          </a:ln>
        </p:spPr>
        <p:style>
          <a:lnRef idx="2">
            <a:schemeClr val="dk1"/>
          </a:lnRef>
          <a:fillRef idx="1">
            <a:schemeClr val="lt1"/>
          </a:fillRef>
          <a:effectRef idx="0">
            <a:schemeClr val="dk1"/>
          </a:effectRef>
          <a:fontRef idx="minor">
            <a:schemeClr val="dk1"/>
          </a:fontRef>
        </p:style>
        <p:txBody>
          <a:bodyPr lIns="90488" tIns="44450" rIns="90488" bIns="4445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charset="0"/>
                <a:ea typeface="+mn-ea"/>
                <a:cs typeface="+mn-cs"/>
              </a:rPr>
              <a:t>Industrial Organization Model</a:t>
            </a:r>
          </a:p>
        </p:txBody>
      </p:sp>
      <p:grpSp>
        <p:nvGrpSpPr>
          <p:cNvPr id="99335" name="Group 7">
            <a:extLst>
              <a:ext uri="{FF2B5EF4-FFF2-40B4-BE49-F238E27FC236}">
                <a16:creationId xmlns:a16="http://schemas.microsoft.com/office/drawing/2014/main" id="{5D512B01-24F1-4EB1-AF6A-98B3328ACE99}"/>
              </a:ext>
            </a:extLst>
          </p:cNvPr>
          <p:cNvGrpSpPr>
            <a:grpSpLocks/>
          </p:cNvGrpSpPr>
          <p:nvPr/>
        </p:nvGrpSpPr>
        <p:grpSpPr bwMode="auto">
          <a:xfrm>
            <a:off x="1973264" y="2798077"/>
            <a:ext cx="3768725" cy="584200"/>
            <a:chOff x="-849" y="1234"/>
            <a:chExt cx="2374" cy="428"/>
          </a:xfrm>
        </p:grpSpPr>
        <p:sp>
          <p:nvSpPr>
            <p:cNvPr id="1559560" name="Rectangle 8">
              <a:extLst>
                <a:ext uri="{FF2B5EF4-FFF2-40B4-BE49-F238E27FC236}">
                  <a16:creationId xmlns:a16="http://schemas.microsoft.com/office/drawing/2014/main" id="{41AF0880-6B95-4020-A3F1-287FD7FA86F9}"/>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1559561" name="Rectangle 9">
              <a:extLst>
                <a:ext uri="{FF2B5EF4-FFF2-40B4-BE49-F238E27FC236}">
                  <a16:creationId xmlns:a16="http://schemas.microsoft.com/office/drawing/2014/main" id="{FDC8D99B-0E46-444D-9820-E87019953015}"/>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The External Environment</a:t>
              </a:r>
            </a:p>
          </p:txBody>
        </p:sp>
      </p:grpSp>
      <p:grpSp>
        <p:nvGrpSpPr>
          <p:cNvPr id="3" name="Group 10">
            <a:extLst>
              <a:ext uri="{FF2B5EF4-FFF2-40B4-BE49-F238E27FC236}">
                <a16:creationId xmlns:a16="http://schemas.microsoft.com/office/drawing/2014/main" id="{0981868D-7575-4B36-89E9-BD32B7737AC0}"/>
              </a:ext>
            </a:extLst>
          </p:cNvPr>
          <p:cNvGrpSpPr>
            <a:grpSpLocks/>
          </p:cNvGrpSpPr>
          <p:nvPr/>
        </p:nvGrpSpPr>
        <p:grpSpPr bwMode="auto">
          <a:xfrm>
            <a:off x="1973264" y="3421964"/>
            <a:ext cx="3768725" cy="584200"/>
            <a:chOff x="-849" y="1234"/>
            <a:chExt cx="2374" cy="428"/>
          </a:xfrm>
        </p:grpSpPr>
        <p:sp>
          <p:nvSpPr>
            <p:cNvPr id="1559563" name="Rectangle 11">
              <a:extLst>
                <a:ext uri="{FF2B5EF4-FFF2-40B4-BE49-F238E27FC236}">
                  <a16:creationId xmlns:a16="http://schemas.microsoft.com/office/drawing/2014/main" id="{FA1E3184-5F2C-45AA-9BE5-561B40B41763}"/>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1559564" name="Rectangle 12">
              <a:extLst>
                <a:ext uri="{FF2B5EF4-FFF2-40B4-BE49-F238E27FC236}">
                  <a16:creationId xmlns:a16="http://schemas.microsoft.com/office/drawing/2014/main" id="{167F355F-DD71-4EB9-A66D-2115DF3B780A}"/>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An Attractive Industry</a:t>
              </a:r>
            </a:p>
          </p:txBody>
        </p:sp>
      </p:grpSp>
      <p:pic>
        <p:nvPicPr>
          <p:cNvPr id="13" name="Obrázek 1">
            <a:extLst>
              <a:ext uri="{FF2B5EF4-FFF2-40B4-BE49-F238E27FC236}">
                <a16:creationId xmlns:a16="http://schemas.microsoft.com/office/drawing/2014/main" id="{D5CA250F-FF53-4538-840E-31828358A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59555"/>
                                        </p:tgtEl>
                                        <p:attrNameLst>
                                          <p:attrName>style.visibility</p:attrName>
                                        </p:attrNameLst>
                                      </p:cBhvr>
                                      <p:to>
                                        <p:strVal val="visible"/>
                                      </p:to>
                                    </p:set>
                                    <p:animEffect transition="in" filter="slide(fromLeft)">
                                      <p:cBhvr>
                                        <p:cTn id="12" dur="500"/>
                                        <p:tgtEl>
                                          <p:spTgt spid="15595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59556"/>
                                        </p:tgtEl>
                                        <p:attrNameLst>
                                          <p:attrName>style.visibility</p:attrName>
                                        </p:attrNameLst>
                                      </p:cBhvr>
                                      <p:to>
                                        <p:strVal val="visible"/>
                                      </p:to>
                                    </p:set>
                                    <p:animEffect transition="in" filter="slide(fromLeft)">
                                      <p:cBhvr>
                                        <p:cTn id="17" dur="500"/>
                                        <p:tgtEl>
                                          <p:spTgt spid="1559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9555" grpId="0" autoUpdateAnimBg="0"/>
      <p:bldP spid="155955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1B0D-B4B4-4398-A3B0-3D4C1B5943C7}"/>
              </a:ext>
            </a:extLst>
          </p:cNvPr>
          <p:cNvSpPr>
            <a:spLocks noGrp="1"/>
          </p:cNvSpPr>
          <p:nvPr>
            <p:ph type="title"/>
          </p:nvPr>
        </p:nvSpPr>
        <p:spPr/>
        <p:txBody>
          <a:bodyPr/>
          <a:lstStyle/>
          <a:p>
            <a:r>
              <a:rPr lang="en-US" dirty="0"/>
              <a:t>	</a:t>
            </a:r>
            <a:br>
              <a:rPr lang="en-US" dirty="0"/>
            </a:br>
            <a:r>
              <a:rPr lang="en-US" dirty="0"/>
              <a:t>		</a:t>
            </a:r>
            <a:r>
              <a:rPr lang="en-US" sz="4000" dirty="0">
                <a:latin typeface="Times New Roman" panose="02020603050405020304" pitchFamily="18" charset="0"/>
                <a:cs typeface="Times New Roman" panose="02020603050405020304" pitchFamily="18" charset="0"/>
              </a:rPr>
              <a:t>Strategic Decision-Making Process</a:t>
            </a:r>
          </a:p>
        </p:txBody>
      </p:sp>
      <p:pic>
        <p:nvPicPr>
          <p:cNvPr id="236" name="Picture 235">
            <a:extLst>
              <a:ext uri="{FF2B5EF4-FFF2-40B4-BE49-F238E27FC236}">
                <a16:creationId xmlns:a16="http://schemas.microsoft.com/office/drawing/2014/main" id="{02481205-2C05-4CD1-A253-146EC200F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266" y="1532236"/>
            <a:ext cx="9429681" cy="5045706"/>
          </a:xfrm>
          <a:prstGeom prst="rect">
            <a:avLst/>
          </a:prstGeom>
        </p:spPr>
      </p:pic>
      <p:pic>
        <p:nvPicPr>
          <p:cNvPr id="4" name="Obrázek 1">
            <a:extLst>
              <a:ext uri="{FF2B5EF4-FFF2-40B4-BE49-F238E27FC236}">
                <a16:creationId xmlns:a16="http://schemas.microsoft.com/office/drawing/2014/main" id="{184FBDB8-15D9-47CB-BB56-2FD65A202F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extLst>
      <p:ext uri="{BB962C8B-B14F-4D97-AF65-F5344CB8AC3E}">
        <p14:creationId xmlns:p14="http://schemas.microsoft.com/office/powerpoint/2010/main" val="2668990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0578" name="Rectangle 2">
            <a:extLst>
              <a:ext uri="{FF2B5EF4-FFF2-40B4-BE49-F238E27FC236}">
                <a16:creationId xmlns:a16="http://schemas.microsoft.com/office/drawing/2014/main" id="{86A3F404-0566-4638-8E67-63314CDC051B}"/>
              </a:ext>
            </a:extLst>
          </p:cNvPr>
          <p:cNvSpPr>
            <a:spLocks noChangeArrowheads="1"/>
          </p:cNvSpPr>
          <p:nvPr/>
        </p:nvSpPr>
        <p:spPr bwMode="auto">
          <a:xfrm>
            <a:off x="2209800" y="609600"/>
            <a:ext cx="8135938" cy="1143000"/>
          </a:xfrm>
          <a:prstGeom prst="rect">
            <a:avLst/>
          </a:prstGeom>
          <a:noFill/>
          <a:ln w="9525">
            <a:noFill/>
            <a:miter lim="800000"/>
            <a:headEnd/>
            <a:tailEnd/>
          </a:ln>
          <a:effectLst/>
        </p:spPr>
        <p:txBody>
          <a:bodyPr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4000" i="0" u="none" strike="noStrike" kern="1200" cap="none" spc="0" normalizeH="0" baseline="0" noProof="0" dirty="0">
                <a:ln>
                  <a:noFill/>
                </a:ln>
                <a:effectLst/>
                <a:uLnTx/>
                <a:uFillTx/>
                <a:latin typeface="Times New Roman" charset="0"/>
                <a:ea typeface="+mn-ea"/>
                <a:cs typeface="+mn-cs"/>
              </a:rPr>
              <a:t>I/O Model of Above-Average Returns</a:t>
            </a:r>
          </a:p>
        </p:txBody>
      </p:sp>
      <p:sp>
        <p:nvSpPr>
          <p:cNvPr id="1560579" name="Text Box 3">
            <a:extLst>
              <a:ext uri="{FF2B5EF4-FFF2-40B4-BE49-F238E27FC236}">
                <a16:creationId xmlns:a16="http://schemas.microsoft.com/office/drawing/2014/main" id="{21FB76D6-77B0-4F17-9015-DC46473C69A8}"/>
              </a:ext>
            </a:extLst>
          </p:cNvPr>
          <p:cNvSpPr txBox="1">
            <a:spLocks noChangeArrowheads="1"/>
          </p:cNvSpPr>
          <p:nvPr/>
        </p:nvSpPr>
        <p:spPr bwMode="auto">
          <a:xfrm>
            <a:off x="5943600" y="1817689"/>
            <a:ext cx="4186238" cy="1200329"/>
          </a:xfrm>
          <a:prstGeom prst="rect">
            <a:avLst/>
          </a:prstGeom>
          <a:noFill/>
          <a:ln w="12700" cap="sq">
            <a:noFill/>
            <a:miter lim="800000"/>
            <a:headEnd type="none" w="sm" len="sm"/>
            <a:tailEnd type="none" w="sm" len="sm"/>
          </a:ln>
          <a:effectLst/>
        </p:spPr>
        <p:txBody>
          <a:bodyPr>
            <a:spAutoFit/>
          </a:bodyPr>
          <a:lstStyle/>
          <a:p>
            <a:pPr marL="339725" marR="0" lvl="0" indent="-339725" algn="l" defTabSz="914400" rtl="0" eaLnBrk="0" fontAlgn="auto" latinLnBrk="0" hangingPunct="0">
              <a:lnSpc>
                <a:spcPct val="100000"/>
              </a:lnSpc>
              <a:spcBef>
                <a:spcPct val="50000"/>
              </a:spcBef>
              <a:spcAft>
                <a:spcPts val="0"/>
              </a:spcAft>
              <a:buClrTx/>
              <a:buSzTx/>
              <a:buFontTx/>
              <a:buNone/>
              <a:tabLst/>
              <a:defRPr/>
            </a:pPr>
            <a:r>
              <a:rPr kumimoji="1" lang="en-US" altLang="en-US" sz="2400" b="0" i="0" u="none" strike="noStrike" kern="1200" cap="none" spc="0" normalizeH="0" baseline="0" noProof="0" dirty="0">
                <a:ln>
                  <a:noFill/>
                </a:ln>
                <a:solidFill>
                  <a:prstClr val="black"/>
                </a:solidFill>
                <a:effectLst/>
                <a:uLnTx/>
                <a:uFillTx/>
                <a:latin typeface="Times"/>
                <a:ea typeface="+mn-ea"/>
                <a:cs typeface="+mn-cs"/>
              </a:rPr>
              <a:t>3.	Identify the strategy called for by the attractive industry to earn above-average returns</a:t>
            </a:r>
          </a:p>
        </p:txBody>
      </p:sp>
      <p:sp>
        <p:nvSpPr>
          <p:cNvPr id="1560580" name="Text Box 4">
            <a:extLst>
              <a:ext uri="{FF2B5EF4-FFF2-40B4-BE49-F238E27FC236}">
                <a16:creationId xmlns:a16="http://schemas.microsoft.com/office/drawing/2014/main" id="{092E13B3-3BAA-421A-8042-E99D1A8D77C1}"/>
              </a:ext>
            </a:extLst>
          </p:cNvPr>
          <p:cNvSpPr txBox="1">
            <a:spLocks noChangeArrowheads="1"/>
          </p:cNvSpPr>
          <p:nvPr/>
        </p:nvSpPr>
        <p:spPr bwMode="auto">
          <a:xfrm>
            <a:off x="5943601" y="4025900"/>
            <a:ext cx="4379913" cy="1569660"/>
          </a:xfrm>
          <a:prstGeom prst="rect">
            <a:avLst/>
          </a:prstGeom>
          <a:noFill/>
          <a:ln w="12700" cap="sq">
            <a:noFill/>
            <a:miter lim="800000"/>
            <a:headEnd type="none" w="sm" len="sm"/>
            <a:tailEnd type="none" w="sm" len="sm"/>
          </a:ln>
          <a:effectLst/>
        </p:spPr>
        <p:txBody>
          <a:bodyPr>
            <a:spAutoFit/>
          </a:bodyPr>
          <a:lstStyle/>
          <a:p>
            <a:pPr marL="339725" marR="0" lvl="0" indent="0" algn="l" defTabSz="914400" rtl="0" eaLnBrk="0" fontAlgn="auto" latinLnBrk="0" hangingPunct="0">
              <a:lnSpc>
                <a:spcPct val="100000"/>
              </a:lnSpc>
              <a:spcBef>
                <a:spcPct val="10000"/>
              </a:spcBef>
              <a:spcAft>
                <a:spcPts val="0"/>
              </a:spcAft>
              <a:buClrTx/>
              <a:buSzTx/>
              <a:buFontTx/>
              <a:buNone/>
              <a:tabLst/>
              <a:defRPr/>
            </a:pPr>
            <a:r>
              <a:rPr kumimoji="1" lang="en-US" altLang="en-US" sz="2400" b="0" i="0" u="none" strike="noStrike" kern="1200" cap="none" spc="0" normalizeH="0" baseline="0" noProof="0" dirty="0">
                <a:ln>
                  <a:noFill/>
                </a:ln>
                <a:solidFill>
                  <a:prstClr val="black"/>
                </a:solidFill>
                <a:effectLst/>
                <a:uLnTx/>
                <a:uFillTx/>
                <a:latin typeface="Times"/>
                <a:ea typeface="+mn-ea"/>
                <a:cs typeface="+mn-cs"/>
              </a:rPr>
              <a:t>Strategy formulation: selection of a strategy linked with above-average returns in a particular industry</a:t>
            </a:r>
          </a:p>
        </p:txBody>
      </p:sp>
      <p:sp>
        <p:nvSpPr>
          <p:cNvPr id="1560581" name="Rectangle 5">
            <a:extLst>
              <a:ext uri="{FF2B5EF4-FFF2-40B4-BE49-F238E27FC236}">
                <a16:creationId xmlns:a16="http://schemas.microsoft.com/office/drawing/2014/main" id="{DC2BA613-F000-49A6-BD38-1A011E38A600}"/>
              </a:ext>
            </a:extLst>
          </p:cNvPr>
          <p:cNvSpPr>
            <a:spLocks noChangeArrowheads="1"/>
          </p:cNvSpPr>
          <p:nvPr/>
        </p:nvSpPr>
        <p:spPr bwMode="auto">
          <a:xfrm>
            <a:off x="1868486" y="1817689"/>
            <a:ext cx="3970339" cy="466248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60582" name="Rectangle 6">
            <a:extLst>
              <a:ext uri="{FF2B5EF4-FFF2-40B4-BE49-F238E27FC236}">
                <a16:creationId xmlns:a16="http://schemas.microsoft.com/office/drawing/2014/main" id="{E87A62DA-0ADA-4391-BD77-124F10CE089D}"/>
              </a:ext>
            </a:extLst>
          </p:cNvPr>
          <p:cNvSpPr>
            <a:spLocks noChangeArrowheads="1"/>
          </p:cNvSpPr>
          <p:nvPr/>
        </p:nvSpPr>
        <p:spPr bwMode="auto">
          <a:xfrm>
            <a:off x="1876425" y="1819276"/>
            <a:ext cx="3962400" cy="942975"/>
          </a:xfrm>
          <a:prstGeom prst="rect">
            <a:avLst/>
          </a:prstGeom>
          <a:ln>
            <a:headEnd/>
            <a:tailEnd/>
          </a:ln>
        </p:spPr>
        <p:style>
          <a:lnRef idx="2">
            <a:schemeClr val="dk1"/>
          </a:lnRef>
          <a:fillRef idx="1">
            <a:schemeClr val="lt1"/>
          </a:fillRef>
          <a:effectRef idx="0">
            <a:schemeClr val="dk1"/>
          </a:effectRef>
          <a:fontRef idx="minor">
            <a:schemeClr val="dk1"/>
          </a:fontRef>
        </p:style>
        <p:txBody>
          <a:bodyPr lIns="90488" tIns="44450" rIns="90488" bIns="4445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charset="0"/>
                <a:ea typeface="+mn-ea"/>
                <a:cs typeface="+mn-cs"/>
              </a:rPr>
              <a:t>Industrial Organization Model</a:t>
            </a:r>
          </a:p>
        </p:txBody>
      </p:sp>
      <p:grpSp>
        <p:nvGrpSpPr>
          <p:cNvPr id="100359" name="Group 7">
            <a:extLst>
              <a:ext uri="{FF2B5EF4-FFF2-40B4-BE49-F238E27FC236}">
                <a16:creationId xmlns:a16="http://schemas.microsoft.com/office/drawing/2014/main" id="{D50C2786-361B-48FE-A80E-B5FD778BD820}"/>
              </a:ext>
            </a:extLst>
          </p:cNvPr>
          <p:cNvGrpSpPr>
            <a:grpSpLocks/>
          </p:cNvGrpSpPr>
          <p:nvPr/>
        </p:nvGrpSpPr>
        <p:grpSpPr bwMode="auto">
          <a:xfrm>
            <a:off x="1963837" y="2798077"/>
            <a:ext cx="3768725" cy="584200"/>
            <a:chOff x="-849" y="1234"/>
            <a:chExt cx="2374" cy="428"/>
          </a:xfrm>
        </p:grpSpPr>
        <p:sp>
          <p:nvSpPr>
            <p:cNvPr id="1560584" name="Rectangle 8">
              <a:extLst>
                <a:ext uri="{FF2B5EF4-FFF2-40B4-BE49-F238E27FC236}">
                  <a16:creationId xmlns:a16="http://schemas.microsoft.com/office/drawing/2014/main" id="{AE039939-4B21-4969-A161-527FCE7EAC41}"/>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60585" name="Rectangle 9">
              <a:extLst>
                <a:ext uri="{FF2B5EF4-FFF2-40B4-BE49-F238E27FC236}">
                  <a16:creationId xmlns:a16="http://schemas.microsoft.com/office/drawing/2014/main" id="{75FF0DCA-2C43-4C17-9A4F-35F77275BD90}"/>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The External Environment</a:t>
              </a:r>
            </a:p>
          </p:txBody>
        </p:sp>
      </p:grpSp>
      <p:grpSp>
        <p:nvGrpSpPr>
          <p:cNvPr id="100360" name="Group 10">
            <a:extLst>
              <a:ext uri="{FF2B5EF4-FFF2-40B4-BE49-F238E27FC236}">
                <a16:creationId xmlns:a16="http://schemas.microsoft.com/office/drawing/2014/main" id="{B1B8FC0B-7B97-4681-AB56-A0DAEFC168DF}"/>
              </a:ext>
            </a:extLst>
          </p:cNvPr>
          <p:cNvGrpSpPr>
            <a:grpSpLocks/>
          </p:cNvGrpSpPr>
          <p:nvPr/>
        </p:nvGrpSpPr>
        <p:grpSpPr bwMode="auto">
          <a:xfrm>
            <a:off x="1963837" y="3421964"/>
            <a:ext cx="3768725" cy="584200"/>
            <a:chOff x="-849" y="1234"/>
            <a:chExt cx="2374" cy="428"/>
          </a:xfrm>
        </p:grpSpPr>
        <p:sp>
          <p:nvSpPr>
            <p:cNvPr id="1560587" name="Rectangle 11">
              <a:extLst>
                <a:ext uri="{FF2B5EF4-FFF2-40B4-BE49-F238E27FC236}">
                  <a16:creationId xmlns:a16="http://schemas.microsoft.com/office/drawing/2014/main" id="{05B4C97E-CCB9-4AAF-9365-A6FBE37E77D0}"/>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60588" name="Rectangle 12">
              <a:extLst>
                <a:ext uri="{FF2B5EF4-FFF2-40B4-BE49-F238E27FC236}">
                  <a16:creationId xmlns:a16="http://schemas.microsoft.com/office/drawing/2014/main" id="{9F2627D0-06C8-4A83-8C35-4064D542E79A}"/>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An Attractive Industry</a:t>
              </a:r>
            </a:p>
          </p:txBody>
        </p:sp>
      </p:grpSp>
      <p:grpSp>
        <p:nvGrpSpPr>
          <p:cNvPr id="4" name="Group 13">
            <a:extLst>
              <a:ext uri="{FF2B5EF4-FFF2-40B4-BE49-F238E27FC236}">
                <a16:creationId xmlns:a16="http://schemas.microsoft.com/office/drawing/2014/main" id="{69FEB92B-CD90-48CA-9F5A-5E0B7764D2EF}"/>
              </a:ext>
            </a:extLst>
          </p:cNvPr>
          <p:cNvGrpSpPr>
            <a:grpSpLocks/>
          </p:cNvGrpSpPr>
          <p:nvPr/>
        </p:nvGrpSpPr>
        <p:grpSpPr bwMode="auto">
          <a:xfrm>
            <a:off x="1963837" y="4045852"/>
            <a:ext cx="3768725" cy="584200"/>
            <a:chOff x="-849" y="1234"/>
            <a:chExt cx="2374" cy="428"/>
          </a:xfrm>
        </p:grpSpPr>
        <p:sp>
          <p:nvSpPr>
            <p:cNvPr id="1560590" name="Rectangle 14">
              <a:extLst>
                <a:ext uri="{FF2B5EF4-FFF2-40B4-BE49-F238E27FC236}">
                  <a16:creationId xmlns:a16="http://schemas.microsoft.com/office/drawing/2014/main" id="{9A2D114D-5C79-4C52-BFC1-2FDBF20E1B1F}"/>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60591" name="Rectangle 15">
              <a:extLst>
                <a:ext uri="{FF2B5EF4-FFF2-40B4-BE49-F238E27FC236}">
                  <a16:creationId xmlns:a16="http://schemas.microsoft.com/office/drawing/2014/main" id="{BFC3EA85-9887-45F9-AB3B-78171329B417}"/>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Strategy Formulation</a:t>
              </a:r>
            </a:p>
          </p:txBody>
        </p:sp>
      </p:grpSp>
      <p:pic>
        <p:nvPicPr>
          <p:cNvPr id="16" name="Obrázek 1">
            <a:extLst>
              <a:ext uri="{FF2B5EF4-FFF2-40B4-BE49-F238E27FC236}">
                <a16:creationId xmlns:a16="http://schemas.microsoft.com/office/drawing/2014/main" id="{C02A930B-5485-4468-B7D6-415E5A2D03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60579"/>
                                        </p:tgtEl>
                                        <p:attrNameLst>
                                          <p:attrName>style.visibility</p:attrName>
                                        </p:attrNameLst>
                                      </p:cBhvr>
                                      <p:to>
                                        <p:strVal val="visible"/>
                                      </p:to>
                                    </p:set>
                                    <p:animEffect transition="in" filter="slide(fromLeft)">
                                      <p:cBhvr>
                                        <p:cTn id="12" dur="500"/>
                                        <p:tgtEl>
                                          <p:spTgt spid="15605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60580"/>
                                        </p:tgtEl>
                                        <p:attrNameLst>
                                          <p:attrName>style.visibility</p:attrName>
                                        </p:attrNameLst>
                                      </p:cBhvr>
                                      <p:to>
                                        <p:strVal val="visible"/>
                                      </p:to>
                                    </p:set>
                                    <p:animEffect transition="in" filter="slide(fromLeft)">
                                      <p:cBhvr>
                                        <p:cTn id="17" dur="500"/>
                                        <p:tgtEl>
                                          <p:spTgt spid="156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0579" grpId="0" autoUpdateAnimBg="0"/>
      <p:bldP spid="1560580"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1602" name="Rectangle 2">
            <a:extLst>
              <a:ext uri="{FF2B5EF4-FFF2-40B4-BE49-F238E27FC236}">
                <a16:creationId xmlns:a16="http://schemas.microsoft.com/office/drawing/2014/main" id="{DBEC7D6F-6781-4FB6-B240-CC3D34F160F0}"/>
              </a:ext>
            </a:extLst>
          </p:cNvPr>
          <p:cNvSpPr>
            <a:spLocks noChangeArrowheads="1"/>
          </p:cNvSpPr>
          <p:nvPr/>
        </p:nvSpPr>
        <p:spPr bwMode="auto">
          <a:xfrm>
            <a:off x="2209800" y="609600"/>
            <a:ext cx="8135938" cy="1143000"/>
          </a:xfrm>
          <a:prstGeom prst="rect">
            <a:avLst/>
          </a:prstGeom>
          <a:noFill/>
          <a:ln w="9525">
            <a:noFill/>
            <a:miter lim="800000"/>
            <a:headEnd/>
            <a:tailEnd/>
          </a:ln>
          <a:effectLst/>
        </p:spPr>
        <p:txBody>
          <a:bodyPr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4000" i="0" u="none" strike="noStrike" kern="1200" cap="none" spc="0" normalizeH="0" baseline="0" noProof="0" dirty="0">
                <a:ln>
                  <a:noFill/>
                </a:ln>
                <a:effectLst/>
                <a:uLnTx/>
                <a:uFillTx/>
                <a:latin typeface="Times New Roman" charset="0"/>
                <a:ea typeface="+mn-ea"/>
                <a:cs typeface="+mn-cs"/>
              </a:rPr>
              <a:t>I/O Model of Above-Average Returns</a:t>
            </a:r>
          </a:p>
        </p:txBody>
      </p:sp>
      <p:sp>
        <p:nvSpPr>
          <p:cNvPr id="1561603" name="Text Box 3">
            <a:extLst>
              <a:ext uri="{FF2B5EF4-FFF2-40B4-BE49-F238E27FC236}">
                <a16:creationId xmlns:a16="http://schemas.microsoft.com/office/drawing/2014/main" id="{741CD6F4-BA10-48C6-92D7-716ADC1ED7C3}"/>
              </a:ext>
            </a:extLst>
          </p:cNvPr>
          <p:cNvSpPr txBox="1">
            <a:spLocks noChangeArrowheads="1"/>
          </p:cNvSpPr>
          <p:nvPr/>
        </p:nvSpPr>
        <p:spPr bwMode="auto">
          <a:xfrm>
            <a:off x="5943600" y="1817689"/>
            <a:ext cx="4186238" cy="1200329"/>
          </a:xfrm>
          <a:prstGeom prst="rect">
            <a:avLst/>
          </a:prstGeom>
          <a:noFill/>
          <a:ln w="12700" cap="sq">
            <a:noFill/>
            <a:miter lim="800000"/>
            <a:headEnd type="none" w="sm" len="sm"/>
            <a:tailEnd type="none" w="sm" len="sm"/>
          </a:ln>
          <a:effectLst/>
        </p:spPr>
        <p:txBody>
          <a:bodyPr>
            <a:spAutoFit/>
          </a:bodyPr>
          <a:lstStyle/>
          <a:p>
            <a:pPr marL="339725" marR="0" lvl="0" indent="-339725" algn="l" defTabSz="914400" rtl="0" eaLnBrk="0" fontAlgn="auto" latinLnBrk="0" hangingPunct="0">
              <a:lnSpc>
                <a:spcPct val="100000"/>
              </a:lnSpc>
              <a:spcBef>
                <a:spcPct val="50000"/>
              </a:spcBef>
              <a:spcAft>
                <a:spcPts val="0"/>
              </a:spcAft>
              <a:buClrTx/>
              <a:buSzTx/>
              <a:buFontTx/>
              <a:buNone/>
              <a:tabLst/>
              <a:defRPr/>
            </a:pPr>
            <a:r>
              <a:rPr kumimoji="1" lang="en-US" altLang="en-US" sz="2400" b="0" i="0" u="none" strike="noStrike" kern="1200" cap="none" spc="0" normalizeH="0" baseline="0" noProof="0" dirty="0">
                <a:ln>
                  <a:noFill/>
                </a:ln>
                <a:solidFill>
                  <a:prstClr val="black"/>
                </a:solidFill>
                <a:effectLst/>
                <a:uLnTx/>
                <a:uFillTx/>
                <a:latin typeface="Times"/>
                <a:ea typeface="+mn-ea"/>
                <a:cs typeface="+mn-cs"/>
              </a:rPr>
              <a:t>4.	Develop or acquire assets and skills needed to implement the strategy</a:t>
            </a:r>
          </a:p>
        </p:txBody>
      </p:sp>
      <p:sp>
        <p:nvSpPr>
          <p:cNvPr id="1561604" name="Text Box 4">
            <a:extLst>
              <a:ext uri="{FF2B5EF4-FFF2-40B4-BE49-F238E27FC236}">
                <a16:creationId xmlns:a16="http://schemas.microsoft.com/office/drawing/2014/main" id="{38BE4133-A2F1-43E8-B74D-6C2A0D8C4081}"/>
              </a:ext>
            </a:extLst>
          </p:cNvPr>
          <p:cNvSpPr txBox="1">
            <a:spLocks noChangeArrowheads="1"/>
          </p:cNvSpPr>
          <p:nvPr/>
        </p:nvSpPr>
        <p:spPr bwMode="auto">
          <a:xfrm>
            <a:off x="5943601" y="4654551"/>
            <a:ext cx="4379913" cy="1200329"/>
          </a:xfrm>
          <a:prstGeom prst="rect">
            <a:avLst/>
          </a:prstGeom>
          <a:noFill/>
          <a:ln w="12700" cap="sq">
            <a:noFill/>
            <a:miter lim="800000"/>
            <a:headEnd type="none" w="sm" len="sm"/>
            <a:tailEnd type="none" w="sm" len="sm"/>
          </a:ln>
          <a:effectLst/>
        </p:spPr>
        <p:txBody>
          <a:bodyPr>
            <a:spAutoFit/>
          </a:bodyPr>
          <a:lstStyle/>
          <a:p>
            <a:pPr marL="339725" marR="0" lvl="0" indent="0" algn="l" defTabSz="914400" rtl="0" eaLnBrk="0" fontAlgn="auto" latinLnBrk="0" hangingPunct="0">
              <a:lnSpc>
                <a:spcPct val="100000"/>
              </a:lnSpc>
              <a:spcBef>
                <a:spcPct val="10000"/>
              </a:spcBef>
              <a:spcAft>
                <a:spcPts val="0"/>
              </a:spcAft>
              <a:buClrTx/>
              <a:buSzTx/>
              <a:buFontTx/>
              <a:buNone/>
              <a:tabLst/>
              <a:defRPr/>
            </a:pPr>
            <a:r>
              <a:rPr kumimoji="1" lang="en-US" altLang="en-US" sz="2400" b="0" i="0" u="none" strike="noStrike" kern="1200" cap="none" spc="0" normalizeH="0" baseline="0" noProof="0" dirty="0">
                <a:ln>
                  <a:noFill/>
                </a:ln>
                <a:solidFill>
                  <a:prstClr val="black"/>
                </a:solidFill>
                <a:effectLst/>
                <a:uLnTx/>
                <a:uFillTx/>
                <a:latin typeface="Times"/>
                <a:ea typeface="+mn-ea"/>
                <a:cs typeface="+mn-cs"/>
              </a:rPr>
              <a:t>Assets and skills: those assets and skills required to implement a chosen strategy</a:t>
            </a:r>
          </a:p>
        </p:txBody>
      </p:sp>
      <p:sp>
        <p:nvSpPr>
          <p:cNvPr id="1561605" name="Rectangle 5">
            <a:extLst>
              <a:ext uri="{FF2B5EF4-FFF2-40B4-BE49-F238E27FC236}">
                <a16:creationId xmlns:a16="http://schemas.microsoft.com/office/drawing/2014/main" id="{5834453C-7DC8-424E-9014-BBF224758225}"/>
              </a:ext>
            </a:extLst>
          </p:cNvPr>
          <p:cNvSpPr>
            <a:spLocks noChangeArrowheads="1"/>
          </p:cNvSpPr>
          <p:nvPr/>
        </p:nvSpPr>
        <p:spPr bwMode="auto">
          <a:xfrm>
            <a:off x="1771650" y="1817689"/>
            <a:ext cx="4067175" cy="466248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1561606" name="Rectangle 6">
            <a:extLst>
              <a:ext uri="{FF2B5EF4-FFF2-40B4-BE49-F238E27FC236}">
                <a16:creationId xmlns:a16="http://schemas.microsoft.com/office/drawing/2014/main" id="{FDF2552A-C198-46B6-96A3-4453C97F8D10}"/>
              </a:ext>
            </a:extLst>
          </p:cNvPr>
          <p:cNvSpPr>
            <a:spLocks noChangeArrowheads="1"/>
          </p:cNvSpPr>
          <p:nvPr/>
        </p:nvSpPr>
        <p:spPr bwMode="auto">
          <a:xfrm>
            <a:off x="1876425" y="1819276"/>
            <a:ext cx="3962400" cy="942975"/>
          </a:xfrm>
          <a:prstGeom prst="rect">
            <a:avLst/>
          </a:prstGeom>
          <a:ln>
            <a:headEnd/>
            <a:tailEnd/>
          </a:ln>
        </p:spPr>
        <p:style>
          <a:lnRef idx="2">
            <a:schemeClr val="dk1"/>
          </a:lnRef>
          <a:fillRef idx="1">
            <a:schemeClr val="lt1"/>
          </a:fillRef>
          <a:effectRef idx="0">
            <a:schemeClr val="dk1"/>
          </a:effectRef>
          <a:fontRef idx="minor">
            <a:schemeClr val="dk1"/>
          </a:fontRef>
        </p:style>
        <p:txBody>
          <a:bodyPr lIns="90488" tIns="44450" rIns="90488" bIns="4445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charset="0"/>
                <a:ea typeface="+mn-ea"/>
                <a:cs typeface="+mn-cs"/>
              </a:rPr>
              <a:t>Industrial Organization Model</a:t>
            </a:r>
          </a:p>
        </p:txBody>
      </p:sp>
      <p:grpSp>
        <p:nvGrpSpPr>
          <p:cNvPr id="101383" name="Group 7">
            <a:extLst>
              <a:ext uri="{FF2B5EF4-FFF2-40B4-BE49-F238E27FC236}">
                <a16:creationId xmlns:a16="http://schemas.microsoft.com/office/drawing/2014/main" id="{3125B2C9-D3BC-431F-B2D8-B80284E18FDA}"/>
              </a:ext>
            </a:extLst>
          </p:cNvPr>
          <p:cNvGrpSpPr>
            <a:grpSpLocks/>
          </p:cNvGrpSpPr>
          <p:nvPr/>
        </p:nvGrpSpPr>
        <p:grpSpPr bwMode="auto">
          <a:xfrm>
            <a:off x="1973264" y="2788650"/>
            <a:ext cx="3768725" cy="584200"/>
            <a:chOff x="-849" y="1234"/>
            <a:chExt cx="2374" cy="428"/>
          </a:xfrm>
        </p:grpSpPr>
        <p:sp>
          <p:nvSpPr>
            <p:cNvPr id="1561608" name="Rectangle 8">
              <a:extLst>
                <a:ext uri="{FF2B5EF4-FFF2-40B4-BE49-F238E27FC236}">
                  <a16:creationId xmlns:a16="http://schemas.microsoft.com/office/drawing/2014/main" id="{F0280AE3-17A1-4B16-AFA3-C39C9127B6E4}"/>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1561609" name="Rectangle 9">
              <a:extLst>
                <a:ext uri="{FF2B5EF4-FFF2-40B4-BE49-F238E27FC236}">
                  <a16:creationId xmlns:a16="http://schemas.microsoft.com/office/drawing/2014/main" id="{4AA899F8-EC7F-419D-8B43-B7AF0E33DE81}"/>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The External Environment</a:t>
              </a:r>
            </a:p>
          </p:txBody>
        </p:sp>
      </p:grpSp>
      <p:grpSp>
        <p:nvGrpSpPr>
          <p:cNvPr id="101384" name="Group 10">
            <a:extLst>
              <a:ext uri="{FF2B5EF4-FFF2-40B4-BE49-F238E27FC236}">
                <a16:creationId xmlns:a16="http://schemas.microsoft.com/office/drawing/2014/main" id="{07452AE1-2B50-4490-94E2-AA946F01DAA1}"/>
              </a:ext>
            </a:extLst>
          </p:cNvPr>
          <p:cNvGrpSpPr>
            <a:grpSpLocks/>
          </p:cNvGrpSpPr>
          <p:nvPr/>
        </p:nvGrpSpPr>
        <p:grpSpPr bwMode="auto">
          <a:xfrm>
            <a:off x="1973264" y="3412537"/>
            <a:ext cx="3768725" cy="584200"/>
            <a:chOff x="-849" y="1234"/>
            <a:chExt cx="2374" cy="428"/>
          </a:xfrm>
        </p:grpSpPr>
        <p:sp>
          <p:nvSpPr>
            <p:cNvPr id="1561611" name="Rectangle 11">
              <a:extLst>
                <a:ext uri="{FF2B5EF4-FFF2-40B4-BE49-F238E27FC236}">
                  <a16:creationId xmlns:a16="http://schemas.microsoft.com/office/drawing/2014/main" id="{1BDA4E75-9DA7-46C4-99D6-476222F513BD}"/>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1561612" name="Rectangle 12">
              <a:extLst>
                <a:ext uri="{FF2B5EF4-FFF2-40B4-BE49-F238E27FC236}">
                  <a16:creationId xmlns:a16="http://schemas.microsoft.com/office/drawing/2014/main" id="{51D1B850-CB1D-4060-A914-967C6BBC97FC}"/>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An Attractive Industry</a:t>
              </a:r>
            </a:p>
          </p:txBody>
        </p:sp>
      </p:grpSp>
      <p:grpSp>
        <p:nvGrpSpPr>
          <p:cNvPr id="101385" name="Group 13">
            <a:extLst>
              <a:ext uri="{FF2B5EF4-FFF2-40B4-BE49-F238E27FC236}">
                <a16:creationId xmlns:a16="http://schemas.microsoft.com/office/drawing/2014/main" id="{5D5C1833-6B2D-465B-8AC2-2BDCE91D3DE5}"/>
              </a:ext>
            </a:extLst>
          </p:cNvPr>
          <p:cNvGrpSpPr>
            <a:grpSpLocks/>
          </p:cNvGrpSpPr>
          <p:nvPr/>
        </p:nvGrpSpPr>
        <p:grpSpPr bwMode="auto">
          <a:xfrm>
            <a:off x="1973264" y="4036425"/>
            <a:ext cx="3768725" cy="584200"/>
            <a:chOff x="-849" y="1234"/>
            <a:chExt cx="2374" cy="428"/>
          </a:xfrm>
        </p:grpSpPr>
        <p:sp>
          <p:nvSpPr>
            <p:cNvPr id="1561614" name="Rectangle 14">
              <a:extLst>
                <a:ext uri="{FF2B5EF4-FFF2-40B4-BE49-F238E27FC236}">
                  <a16:creationId xmlns:a16="http://schemas.microsoft.com/office/drawing/2014/main" id="{9A6F6B04-DE3F-4ABA-93FB-7A61D9FA2103}"/>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1561615" name="Rectangle 15">
              <a:extLst>
                <a:ext uri="{FF2B5EF4-FFF2-40B4-BE49-F238E27FC236}">
                  <a16:creationId xmlns:a16="http://schemas.microsoft.com/office/drawing/2014/main" id="{1BABCF15-87C0-4986-9895-1C46B6B8F197}"/>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Strategy Formulation</a:t>
              </a:r>
            </a:p>
          </p:txBody>
        </p:sp>
      </p:grpSp>
      <p:grpSp>
        <p:nvGrpSpPr>
          <p:cNvPr id="5" name="Group 16">
            <a:extLst>
              <a:ext uri="{FF2B5EF4-FFF2-40B4-BE49-F238E27FC236}">
                <a16:creationId xmlns:a16="http://schemas.microsoft.com/office/drawing/2014/main" id="{4CA07D72-8E63-40EE-BCCD-C9F407685330}"/>
              </a:ext>
            </a:extLst>
          </p:cNvPr>
          <p:cNvGrpSpPr>
            <a:grpSpLocks/>
          </p:cNvGrpSpPr>
          <p:nvPr/>
        </p:nvGrpSpPr>
        <p:grpSpPr bwMode="auto">
          <a:xfrm>
            <a:off x="1973264" y="4660312"/>
            <a:ext cx="3768725" cy="584200"/>
            <a:chOff x="-849" y="1234"/>
            <a:chExt cx="2374" cy="428"/>
          </a:xfrm>
        </p:grpSpPr>
        <p:sp>
          <p:nvSpPr>
            <p:cNvPr id="1561617" name="Rectangle 17">
              <a:extLst>
                <a:ext uri="{FF2B5EF4-FFF2-40B4-BE49-F238E27FC236}">
                  <a16:creationId xmlns:a16="http://schemas.microsoft.com/office/drawing/2014/main" id="{FBB32BBB-2D5F-4515-A5EA-8A791C424E90}"/>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1561618" name="Rectangle 18">
              <a:extLst>
                <a:ext uri="{FF2B5EF4-FFF2-40B4-BE49-F238E27FC236}">
                  <a16:creationId xmlns:a16="http://schemas.microsoft.com/office/drawing/2014/main" id="{D6829A9E-BFBD-4FAF-8F6E-9E6AFEDF256F}"/>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Assets and Skills</a:t>
              </a:r>
            </a:p>
          </p:txBody>
        </p:sp>
      </p:grpSp>
      <p:pic>
        <p:nvPicPr>
          <p:cNvPr id="19" name="Obrázek 1">
            <a:extLst>
              <a:ext uri="{FF2B5EF4-FFF2-40B4-BE49-F238E27FC236}">
                <a16:creationId xmlns:a16="http://schemas.microsoft.com/office/drawing/2014/main" id="{F88CE9A9-C6D4-4B0B-BC19-884324911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61603"/>
                                        </p:tgtEl>
                                        <p:attrNameLst>
                                          <p:attrName>style.visibility</p:attrName>
                                        </p:attrNameLst>
                                      </p:cBhvr>
                                      <p:to>
                                        <p:strVal val="visible"/>
                                      </p:to>
                                    </p:set>
                                    <p:animEffect transition="in" filter="slide(fromLeft)">
                                      <p:cBhvr>
                                        <p:cTn id="12" dur="500"/>
                                        <p:tgtEl>
                                          <p:spTgt spid="15616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61604"/>
                                        </p:tgtEl>
                                        <p:attrNameLst>
                                          <p:attrName>style.visibility</p:attrName>
                                        </p:attrNameLst>
                                      </p:cBhvr>
                                      <p:to>
                                        <p:strVal val="visible"/>
                                      </p:to>
                                    </p:set>
                                    <p:animEffect transition="in" filter="slide(fromLeft)">
                                      <p:cBhvr>
                                        <p:cTn id="17" dur="500"/>
                                        <p:tgtEl>
                                          <p:spTgt spid="1561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1603" grpId="0" autoUpdateAnimBg="0"/>
      <p:bldP spid="156160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2626" name="Rectangle 2">
            <a:extLst>
              <a:ext uri="{FF2B5EF4-FFF2-40B4-BE49-F238E27FC236}">
                <a16:creationId xmlns:a16="http://schemas.microsoft.com/office/drawing/2014/main" id="{A93CAFB5-6C55-4A20-8150-1BF598315E99}"/>
              </a:ext>
            </a:extLst>
          </p:cNvPr>
          <p:cNvSpPr>
            <a:spLocks noChangeArrowheads="1"/>
          </p:cNvSpPr>
          <p:nvPr/>
        </p:nvSpPr>
        <p:spPr bwMode="auto">
          <a:xfrm>
            <a:off x="2209800" y="609600"/>
            <a:ext cx="8135938" cy="1143000"/>
          </a:xfrm>
          <a:prstGeom prst="rect">
            <a:avLst/>
          </a:prstGeom>
          <a:noFill/>
          <a:ln w="9525">
            <a:noFill/>
            <a:miter lim="800000"/>
            <a:headEnd/>
            <a:tailEnd/>
          </a:ln>
          <a:effectLst/>
        </p:spPr>
        <p:txBody>
          <a:bodyPr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4000" i="0" u="none" strike="noStrike" kern="1200" cap="none" spc="0" normalizeH="0" baseline="0" noProof="0" dirty="0">
                <a:ln>
                  <a:noFill/>
                </a:ln>
                <a:uLnTx/>
                <a:uFillTx/>
                <a:latin typeface="Times New Roman" charset="0"/>
                <a:ea typeface="+mn-ea"/>
                <a:cs typeface="+mn-cs"/>
              </a:rPr>
              <a:t>I/O Model of Above-Average Returns</a:t>
            </a:r>
          </a:p>
        </p:txBody>
      </p:sp>
      <p:sp>
        <p:nvSpPr>
          <p:cNvPr id="1562627" name="Text Box 3">
            <a:extLst>
              <a:ext uri="{FF2B5EF4-FFF2-40B4-BE49-F238E27FC236}">
                <a16:creationId xmlns:a16="http://schemas.microsoft.com/office/drawing/2014/main" id="{BC5218DC-9E5A-45F9-A500-FD9F98A088CE}"/>
              </a:ext>
            </a:extLst>
          </p:cNvPr>
          <p:cNvSpPr txBox="1">
            <a:spLocks noChangeArrowheads="1"/>
          </p:cNvSpPr>
          <p:nvPr/>
        </p:nvSpPr>
        <p:spPr bwMode="auto">
          <a:xfrm>
            <a:off x="5943600" y="1817688"/>
            <a:ext cx="4186238" cy="1569660"/>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1" lang="en-US" altLang="en-US" sz="2400" b="0" i="0" u="none" strike="noStrike" kern="1200" cap="none" spc="0" normalizeH="0" baseline="0" noProof="0" dirty="0">
                <a:ln>
                  <a:noFill/>
                </a:ln>
                <a:solidFill>
                  <a:prstClr val="black"/>
                </a:solidFill>
                <a:effectLst/>
                <a:uLnTx/>
                <a:uFillTx/>
                <a:latin typeface="Times"/>
                <a:ea typeface="+mn-ea"/>
                <a:cs typeface="+mn-cs"/>
              </a:rPr>
              <a:t>5. Use the firm’s strengths (its developed or acquired assets and skills) to implement the strategy</a:t>
            </a:r>
          </a:p>
        </p:txBody>
      </p:sp>
      <p:sp>
        <p:nvSpPr>
          <p:cNvPr id="1562628" name="Text Box 4">
            <a:extLst>
              <a:ext uri="{FF2B5EF4-FFF2-40B4-BE49-F238E27FC236}">
                <a16:creationId xmlns:a16="http://schemas.microsoft.com/office/drawing/2014/main" id="{AA229830-26E3-4A3D-9F89-706D0C3BF8AB}"/>
              </a:ext>
            </a:extLst>
          </p:cNvPr>
          <p:cNvSpPr txBox="1">
            <a:spLocks noChangeArrowheads="1"/>
          </p:cNvSpPr>
          <p:nvPr/>
        </p:nvSpPr>
        <p:spPr bwMode="auto">
          <a:xfrm>
            <a:off x="5943601" y="5040313"/>
            <a:ext cx="4379913" cy="1569660"/>
          </a:xfrm>
          <a:prstGeom prst="rect">
            <a:avLst/>
          </a:prstGeom>
          <a:noFill/>
          <a:ln w="12700" cap="sq">
            <a:noFill/>
            <a:miter lim="800000"/>
            <a:headEnd type="none" w="sm" len="sm"/>
            <a:tailEnd type="none" w="sm" len="sm"/>
          </a:ln>
          <a:effectLst/>
        </p:spPr>
        <p:txBody>
          <a:bodyPr>
            <a:spAutoFit/>
          </a:bodyPr>
          <a:lstStyle/>
          <a:p>
            <a:pPr marL="339725" marR="0" lvl="0" indent="0" algn="l" defTabSz="914400" rtl="0" eaLnBrk="0" fontAlgn="auto" latinLnBrk="0" hangingPunct="0">
              <a:lnSpc>
                <a:spcPct val="100000"/>
              </a:lnSpc>
              <a:spcBef>
                <a:spcPct val="10000"/>
              </a:spcBef>
              <a:spcAft>
                <a:spcPts val="0"/>
              </a:spcAft>
              <a:buClrTx/>
              <a:buSzTx/>
              <a:buFontTx/>
              <a:buNone/>
              <a:tabLst/>
              <a:defRPr/>
            </a:pPr>
            <a:r>
              <a:rPr kumimoji="1" lang="en-US" altLang="en-US" sz="2400" b="0" i="0" u="none" strike="noStrike" kern="1200" cap="none" spc="0" normalizeH="0" baseline="0" noProof="0" dirty="0">
                <a:ln>
                  <a:noFill/>
                </a:ln>
                <a:solidFill>
                  <a:prstClr val="black"/>
                </a:solidFill>
                <a:effectLst/>
                <a:uLnTx/>
                <a:uFillTx/>
                <a:latin typeface="Times"/>
                <a:ea typeface="+mn-ea"/>
                <a:cs typeface="+mn-cs"/>
              </a:rPr>
              <a:t>Strategy implementation: select strategic actions linked with effective implementation of the chosen strategy</a:t>
            </a:r>
          </a:p>
        </p:txBody>
      </p:sp>
      <p:sp>
        <p:nvSpPr>
          <p:cNvPr id="1562629" name="Rectangle 5">
            <a:extLst>
              <a:ext uri="{FF2B5EF4-FFF2-40B4-BE49-F238E27FC236}">
                <a16:creationId xmlns:a16="http://schemas.microsoft.com/office/drawing/2014/main" id="{D94225B4-6CEA-4072-A18B-B5768434D4E2}"/>
              </a:ext>
            </a:extLst>
          </p:cNvPr>
          <p:cNvSpPr>
            <a:spLocks noChangeArrowheads="1"/>
          </p:cNvSpPr>
          <p:nvPr/>
        </p:nvSpPr>
        <p:spPr bwMode="auto">
          <a:xfrm>
            <a:off x="1830386" y="1817688"/>
            <a:ext cx="3962400" cy="466248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62630" name="Rectangle 6">
            <a:extLst>
              <a:ext uri="{FF2B5EF4-FFF2-40B4-BE49-F238E27FC236}">
                <a16:creationId xmlns:a16="http://schemas.microsoft.com/office/drawing/2014/main" id="{D2F47548-3899-4027-92CE-1518448C4C7C}"/>
              </a:ext>
            </a:extLst>
          </p:cNvPr>
          <p:cNvSpPr>
            <a:spLocks noChangeArrowheads="1"/>
          </p:cNvSpPr>
          <p:nvPr/>
        </p:nvSpPr>
        <p:spPr bwMode="auto">
          <a:xfrm>
            <a:off x="1830386" y="1819275"/>
            <a:ext cx="3962400" cy="942975"/>
          </a:xfrm>
          <a:prstGeom prst="rect">
            <a:avLst/>
          </a:prstGeom>
          <a:ln>
            <a:headEnd/>
            <a:tailEnd/>
          </a:ln>
        </p:spPr>
        <p:style>
          <a:lnRef idx="2">
            <a:schemeClr val="dk1"/>
          </a:lnRef>
          <a:fillRef idx="1">
            <a:schemeClr val="lt1"/>
          </a:fillRef>
          <a:effectRef idx="0">
            <a:schemeClr val="dk1"/>
          </a:effectRef>
          <a:fontRef idx="minor">
            <a:schemeClr val="dk1"/>
          </a:fontRef>
        </p:style>
        <p:txBody>
          <a:bodyPr lIns="90488" tIns="44450" rIns="90488" bIns="4445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charset="0"/>
                <a:ea typeface="+mn-ea"/>
                <a:cs typeface="+mn-cs"/>
              </a:rPr>
              <a:t>Industrial Organization Model</a:t>
            </a:r>
          </a:p>
        </p:txBody>
      </p:sp>
      <p:grpSp>
        <p:nvGrpSpPr>
          <p:cNvPr id="102407" name="Group 7">
            <a:extLst>
              <a:ext uri="{FF2B5EF4-FFF2-40B4-BE49-F238E27FC236}">
                <a16:creationId xmlns:a16="http://schemas.microsoft.com/office/drawing/2014/main" id="{1CF56C1B-1087-460C-A121-E11A5ED1C6B8}"/>
              </a:ext>
            </a:extLst>
          </p:cNvPr>
          <p:cNvGrpSpPr>
            <a:grpSpLocks/>
          </p:cNvGrpSpPr>
          <p:nvPr/>
        </p:nvGrpSpPr>
        <p:grpSpPr bwMode="auto">
          <a:xfrm>
            <a:off x="1927225" y="2788649"/>
            <a:ext cx="3768725" cy="584200"/>
            <a:chOff x="-849" y="1234"/>
            <a:chExt cx="2374" cy="428"/>
          </a:xfrm>
        </p:grpSpPr>
        <p:sp>
          <p:nvSpPr>
            <p:cNvPr id="1562632" name="Rectangle 8">
              <a:extLst>
                <a:ext uri="{FF2B5EF4-FFF2-40B4-BE49-F238E27FC236}">
                  <a16:creationId xmlns:a16="http://schemas.microsoft.com/office/drawing/2014/main" id="{917C7D32-E020-4020-86B8-46D196DD6DC4}"/>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62633" name="Rectangle 9">
              <a:extLst>
                <a:ext uri="{FF2B5EF4-FFF2-40B4-BE49-F238E27FC236}">
                  <a16:creationId xmlns:a16="http://schemas.microsoft.com/office/drawing/2014/main" id="{596A7785-58FC-4104-9F20-FDBF931F31FB}"/>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The External Environment</a:t>
              </a:r>
            </a:p>
          </p:txBody>
        </p:sp>
      </p:grpSp>
      <p:grpSp>
        <p:nvGrpSpPr>
          <p:cNvPr id="102408" name="Group 10">
            <a:extLst>
              <a:ext uri="{FF2B5EF4-FFF2-40B4-BE49-F238E27FC236}">
                <a16:creationId xmlns:a16="http://schemas.microsoft.com/office/drawing/2014/main" id="{09B5ED45-8599-4238-8123-54B00AB7B4E4}"/>
              </a:ext>
            </a:extLst>
          </p:cNvPr>
          <p:cNvGrpSpPr>
            <a:grpSpLocks/>
          </p:cNvGrpSpPr>
          <p:nvPr/>
        </p:nvGrpSpPr>
        <p:grpSpPr bwMode="auto">
          <a:xfrm>
            <a:off x="1927225" y="3412536"/>
            <a:ext cx="3768725" cy="584200"/>
            <a:chOff x="-849" y="1234"/>
            <a:chExt cx="2374" cy="428"/>
          </a:xfrm>
        </p:grpSpPr>
        <p:sp>
          <p:nvSpPr>
            <p:cNvPr id="1562635" name="Rectangle 11">
              <a:extLst>
                <a:ext uri="{FF2B5EF4-FFF2-40B4-BE49-F238E27FC236}">
                  <a16:creationId xmlns:a16="http://schemas.microsoft.com/office/drawing/2014/main" id="{6D5AB39B-F71E-40EF-A14C-8723B6211849}"/>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62636" name="Rectangle 12">
              <a:extLst>
                <a:ext uri="{FF2B5EF4-FFF2-40B4-BE49-F238E27FC236}">
                  <a16:creationId xmlns:a16="http://schemas.microsoft.com/office/drawing/2014/main" id="{415C446B-81C3-4894-8448-68B58E71B5CF}"/>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An Attractive Industry</a:t>
              </a:r>
            </a:p>
          </p:txBody>
        </p:sp>
      </p:grpSp>
      <p:grpSp>
        <p:nvGrpSpPr>
          <p:cNvPr id="102409" name="Group 13">
            <a:extLst>
              <a:ext uri="{FF2B5EF4-FFF2-40B4-BE49-F238E27FC236}">
                <a16:creationId xmlns:a16="http://schemas.microsoft.com/office/drawing/2014/main" id="{4C39C2A7-52BF-4707-8579-93AE5EC53F95}"/>
              </a:ext>
            </a:extLst>
          </p:cNvPr>
          <p:cNvGrpSpPr>
            <a:grpSpLocks/>
          </p:cNvGrpSpPr>
          <p:nvPr/>
        </p:nvGrpSpPr>
        <p:grpSpPr bwMode="auto">
          <a:xfrm>
            <a:off x="1927225" y="4036424"/>
            <a:ext cx="3768725" cy="584200"/>
            <a:chOff x="-849" y="1234"/>
            <a:chExt cx="2374" cy="428"/>
          </a:xfrm>
        </p:grpSpPr>
        <p:sp>
          <p:nvSpPr>
            <p:cNvPr id="1562638" name="Rectangle 14">
              <a:extLst>
                <a:ext uri="{FF2B5EF4-FFF2-40B4-BE49-F238E27FC236}">
                  <a16:creationId xmlns:a16="http://schemas.microsoft.com/office/drawing/2014/main" id="{C5CC0609-41EF-44CB-BF46-86F60EA6EC50}"/>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62639" name="Rectangle 15">
              <a:extLst>
                <a:ext uri="{FF2B5EF4-FFF2-40B4-BE49-F238E27FC236}">
                  <a16:creationId xmlns:a16="http://schemas.microsoft.com/office/drawing/2014/main" id="{D5184F42-A6BD-4997-86AA-80754DA9609C}"/>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Strategy Formulation</a:t>
              </a:r>
            </a:p>
          </p:txBody>
        </p:sp>
      </p:grpSp>
      <p:grpSp>
        <p:nvGrpSpPr>
          <p:cNvPr id="102410" name="Group 16">
            <a:extLst>
              <a:ext uri="{FF2B5EF4-FFF2-40B4-BE49-F238E27FC236}">
                <a16:creationId xmlns:a16="http://schemas.microsoft.com/office/drawing/2014/main" id="{8CAA9EB0-0C5D-49AA-BE65-1E75C9D6EB8F}"/>
              </a:ext>
            </a:extLst>
          </p:cNvPr>
          <p:cNvGrpSpPr>
            <a:grpSpLocks/>
          </p:cNvGrpSpPr>
          <p:nvPr/>
        </p:nvGrpSpPr>
        <p:grpSpPr bwMode="auto">
          <a:xfrm>
            <a:off x="1927225" y="4660311"/>
            <a:ext cx="3768725" cy="584200"/>
            <a:chOff x="-849" y="1234"/>
            <a:chExt cx="2374" cy="428"/>
          </a:xfrm>
        </p:grpSpPr>
        <p:sp>
          <p:nvSpPr>
            <p:cNvPr id="1562641" name="Rectangle 17">
              <a:extLst>
                <a:ext uri="{FF2B5EF4-FFF2-40B4-BE49-F238E27FC236}">
                  <a16:creationId xmlns:a16="http://schemas.microsoft.com/office/drawing/2014/main" id="{D1D83FC9-DEA8-4802-BC6E-6080B8B837AF}"/>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62642" name="Rectangle 18">
              <a:extLst>
                <a:ext uri="{FF2B5EF4-FFF2-40B4-BE49-F238E27FC236}">
                  <a16:creationId xmlns:a16="http://schemas.microsoft.com/office/drawing/2014/main" id="{6966E420-73D1-40FF-BA65-0AE08C813583}"/>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Assets and Skills</a:t>
              </a:r>
            </a:p>
          </p:txBody>
        </p:sp>
      </p:grpSp>
      <p:grpSp>
        <p:nvGrpSpPr>
          <p:cNvPr id="6" name="Group 19">
            <a:extLst>
              <a:ext uri="{FF2B5EF4-FFF2-40B4-BE49-F238E27FC236}">
                <a16:creationId xmlns:a16="http://schemas.microsoft.com/office/drawing/2014/main" id="{124AFF8B-8F53-46AD-AC66-C6534A0AF262}"/>
              </a:ext>
            </a:extLst>
          </p:cNvPr>
          <p:cNvGrpSpPr>
            <a:grpSpLocks/>
          </p:cNvGrpSpPr>
          <p:nvPr/>
        </p:nvGrpSpPr>
        <p:grpSpPr bwMode="auto">
          <a:xfrm>
            <a:off x="1927225" y="5284199"/>
            <a:ext cx="3768725" cy="584200"/>
            <a:chOff x="-849" y="1234"/>
            <a:chExt cx="2374" cy="428"/>
          </a:xfrm>
        </p:grpSpPr>
        <p:sp>
          <p:nvSpPr>
            <p:cNvPr id="1562644" name="Rectangle 20">
              <a:extLst>
                <a:ext uri="{FF2B5EF4-FFF2-40B4-BE49-F238E27FC236}">
                  <a16:creationId xmlns:a16="http://schemas.microsoft.com/office/drawing/2014/main" id="{7EC177C1-6556-41AA-9E0B-74F2FD628DFA}"/>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62645" name="Rectangle 21">
              <a:extLst>
                <a:ext uri="{FF2B5EF4-FFF2-40B4-BE49-F238E27FC236}">
                  <a16:creationId xmlns:a16="http://schemas.microsoft.com/office/drawing/2014/main" id="{1022C59E-F1A4-4497-82F0-5DA0DB503293}"/>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Strategy Implementation</a:t>
              </a:r>
            </a:p>
          </p:txBody>
        </p:sp>
      </p:grpSp>
      <p:pic>
        <p:nvPicPr>
          <p:cNvPr id="22" name="Obrázek 1">
            <a:extLst>
              <a:ext uri="{FF2B5EF4-FFF2-40B4-BE49-F238E27FC236}">
                <a16:creationId xmlns:a16="http://schemas.microsoft.com/office/drawing/2014/main" id="{273AF916-E14D-414B-852A-AB636D31D5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62627"/>
                                        </p:tgtEl>
                                        <p:attrNameLst>
                                          <p:attrName>style.visibility</p:attrName>
                                        </p:attrNameLst>
                                      </p:cBhvr>
                                      <p:to>
                                        <p:strVal val="visible"/>
                                      </p:to>
                                    </p:set>
                                    <p:animEffect transition="in" filter="slide(fromLeft)">
                                      <p:cBhvr>
                                        <p:cTn id="12" dur="500"/>
                                        <p:tgtEl>
                                          <p:spTgt spid="15626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62628"/>
                                        </p:tgtEl>
                                        <p:attrNameLst>
                                          <p:attrName>style.visibility</p:attrName>
                                        </p:attrNameLst>
                                      </p:cBhvr>
                                      <p:to>
                                        <p:strVal val="visible"/>
                                      </p:to>
                                    </p:set>
                                    <p:animEffect transition="in" filter="slide(fromLeft)">
                                      <p:cBhvr>
                                        <p:cTn id="17" dur="500"/>
                                        <p:tgtEl>
                                          <p:spTgt spid="156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2627" grpId="0" autoUpdateAnimBg="0"/>
      <p:bldP spid="156262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3650" name="Rectangle 2">
            <a:extLst>
              <a:ext uri="{FF2B5EF4-FFF2-40B4-BE49-F238E27FC236}">
                <a16:creationId xmlns:a16="http://schemas.microsoft.com/office/drawing/2014/main" id="{EBF2C94A-6D22-4248-BCEA-CCC5A2E601B6}"/>
              </a:ext>
            </a:extLst>
          </p:cNvPr>
          <p:cNvSpPr>
            <a:spLocks noChangeArrowheads="1"/>
          </p:cNvSpPr>
          <p:nvPr/>
        </p:nvSpPr>
        <p:spPr bwMode="auto">
          <a:xfrm>
            <a:off x="2209800" y="609600"/>
            <a:ext cx="8135938" cy="1143000"/>
          </a:xfrm>
          <a:prstGeom prst="rect">
            <a:avLst/>
          </a:prstGeom>
          <a:noFill/>
          <a:ln w="9525">
            <a:noFill/>
            <a:miter lim="800000"/>
            <a:headEnd/>
            <a:tailEnd/>
          </a:ln>
          <a:effectLst/>
        </p:spPr>
        <p:txBody>
          <a:bodyPr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4000" i="0" u="none" strike="noStrike" kern="1200" cap="none" spc="0" normalizeH="0" baseline="0" noProof="0" dirty="0">
                <a:ln>
                  <a:noFill/>
                </a:ln>
                <a:effectLst/>
                <a:uLnTx/>
                <a:uFillTx/>
                <a:latin typeface="Times New Roman" charset="0"/>
                <a:ea typeface="+mn-ea"/>
                <a:cs typeface="+mn-cs"/>
              </a:rPr>
              <a:t>I/O Model of Above-Average Returns</a:t>
            </a:r>
          </a:p>
        </p:txBody>
      </p:sp>
      <p:sp>
        <p:nvSpPr>
          <p:cNvPr id="1563651" name="Rectangle 3">
            <a:extLst>
              <a:ext uri="{FF2B5EF4-FFF2-40B4-BE49-F238E27FC236}">
                <a16:creationId xmlns:a16="http://schemas.microsoft.com/office/drawing/2014/main" id="{E9FB6A96-38EA-4664-A631-0CDFBDFD3369}"/>
              </a:ext>
            </a:extLst>
          </p:cNvPr>
          <p:cNvSpPr>
            <a:spLocks noChangeArrowheads="1"/>
          </p:cNvSpPr>
          <p:nvPr/>
        </p:nvSpPr>
        <p:spPr bwMode="auto">
          <a:xfrm>
            <a:off x="1914525" y="1817689"/>
            <a:ext cx="3886200" cy="466248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3428" name="Rectangle 4">
            <a:extLst>
              <a:ext uri="{FF2B5EF4-FFF2-40B4-BE49-F238E27FC236}">
                <a16:creationId xmlns:a16="http://schemas.microsoft.com/office/drawing/2014/main" id="{82E8A81A-3348-41F3-B0F2-E9363AB5DE71}"/>
              </a:ext>
            </a:extLst>
          </p:cNvPr>
          <p:cNvSpPr>
            <a:spLocks noChangeArrowheads="1"/>
          </p:cNvSpPr>
          <p:nvPr/>
        </p:nvSpPr>
        <p:spPr bwMode="auto">
          <a:xfrm>
            <a:off x="1876425" y="1819276"/>
            <a:ext cx="3962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Industrial Organization Model</a:t>
            </a:r>
          </a:p>
        </p:txBody>
      </p:sp>
      <p:grpSp>
        <p:nvGrpSpPr>
          <p:cNvPr id="103429" name="Group 5">
            <a:extLst>
              <a:ext uri="{FF2B5EF4-FFF2-40B4-BE49-F238E27FC236}">
                <a16:creationId xmlns:a16="http://schemas.microsoft.com/office/drawing/2014/main" id="{6394239A-5BB3-487D-ABE0-45F210CA41D1}"/>
              </a:ext>
            </a:extLst>
          </p:cNvPr>
          <p:cNvGrpSpPr>
            <a:grpSpLocks/>
          </p:cNvGrpSpPr>
          <p:nvPr/>
        </p:nvGrpSpPr>
        <p:grpSpPr bwMode="auto">
          <a:xfrm>
            <a:off x="1973264" y="2732088"/>
            <a:ext cx="3768725" cy="584200"/>
            <a:chOff x="-849" y="1234"/>
            <a:chExt cx="2374" cy="428"/>
          </a:xfrm>
        </p:grpSpPr>
        <p:sp>
          <p:nvSpPr>
            <p:cNvPr id="1563654" name="Rectangle 6">
              <a:extLst>
                <a:ext uri="{FF2B5EF4-FFF2-40B4-BE49-F238E27FC236}">
                  <a16:creationId xmlns:a16="http://schemas.microsoft.com/office/drawing/2014/main" id="{64F2F6E7-C326-4283-81A7-737387DB88B1}"/>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63655" name="Rectangle 7">
              <a:extLst>
                <a:ext uri="{FF2B5EF4-FFF2-40B4-BE49-F238E27FC236}">
                  <a16:creationId xmlns:a16="http://schemas.microsoft.com/office/drawing/2014/main" id="{DA012474-768E-4E68-81D6-2FF71C60A0BE}"/>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outerShdw blurRad="38100" dist="38100" dir="2700000" algn="tl">
                      <a:srgbClr val="000000"/>
                    </a:outerShdw>
                  </a:effectLst>
                  <a:uLnTx/>
                  <a:uFillTx/>
                  <a:latin typeface="Times New Roman" charset="0"/>
                  <a:ea typeface="+mn-ea"/>
                  <a:cs typeface="+mn-cs"/>
                </a:rPr>
                <a:t>The External Environment</a:t>
              </a:r>
              <a:endParaRPr kumimoji="0" lang="en-US" sz="2400" b="0" i="0" u="none" strike="noStrike" kern="1200" cap="none" spc="0" normalizeH="0" baseline="0" noProof="0">
                <a:ln>
                  <a:noFill/>
                </a:ln>
                <a:solidFill>
                  <a:prstClr val="black"/>
                </a:solidFill>
                <a:effectLst/>
                <a:uLnTx/>
                <a:uFillTx/>
                <a:latin typeface="Times New Roman" charset="0"/>
                <a:ea typeface="+mn-ea"/>
                <a:cs typeface="+mn-cs"/>
              </a:endParaRPr>
            </a:p>
          </p:txBody>
        </p:sp>
      </p:grpSp>
      <p:grpSp>
        <p:nvGrpSpPr>
          <p:cNvPr id="103430" name="Group 8">
            <a:extLst>
              <a:ext uri="{FF2B5EF4-FFF2-40B4-BE49-F238E27FC236}">
                <a16:creationId xmlns:a16="http://schemas.microsoft.com/office/drawing/2014/main" id="{18FE1952-18D0-4346-8791-FF6DEEE7D684}"/>
              </a:ext>
            </a:extLst>
          </p:cNvPr>
          <p:cNvGrpSpPr>
            <a:grpSpLocks/>
          </p:cNvGrpSpPr>
          <p:nvPr/>
        </p:nvGrpSpPr>
        <p:grpSpPr bwMode="auto">
          <a:xfrm>
            <a:off x="1973264" y="3355975"/>
            <a:ext cx="3768725" cy="584200"/>
            <a:chOff x="-849" y="1234"/>
            <a:chExt cx="2374" cy="428"/>
          </a:xfrm>
        </p:grpSpPr>
        <p:sp>
          <p:nvSpPr>
            <p:cNvPr id="1563657" name="Rectangle 9">
              <a:extLst>
                <a:ext uri="{FF2B5EF4-FFF2-40B4-BE49-F238E27FC236}">
                  <a16:creationId xmlns:a16="http://schemas.microsoft.com/office/drawing/2014/main" id="{AED47BE4-00EB-4149-92B3-DB83BCDF6FCD}"/>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63658" name="Rectangle 10">
              <a:extLst>
                <a:ext uri="{FF2B5EF4-FFF2-40B4-BE49-F238E27FC236}">
                  <a16:creationId xmlns:a16="http://schemas.microsoft.com/office/drawing/2014/main" id="{3C92C5D5-70ED-4884-AE53-1EE5C6681A21}"/>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outerShdw blurRad="38100" dist="38100" dir="2700000" algn="tl">
                      <a:srgbClr val="000000"/>
                    </a:outerShdw>
                  </a:effectLst>
                  <a:uLnTx/>
                  <a:uFillTx/>
                  <a:latin typeface="Times New Roman" charset="0"/>
                  <a:ea typeface="+mn-ea"/>
                  <a:cs typeface="+mn-cs"/>
                </a:rPr>
                <a:t>An Attractive Industry</a:t>
              </a:r>
              <a:endParaRPr kumimoji="0" lang="en-US" sz="2400" b="0" i="0" u="none" strike="noStrike" kern="1200" cap="none" spc="0" normalizeH="0" baseline="0" noProof="0">
                <a:ln>
                  <a:noFill/>
                </a:ln>
                <a:solidFill>
                  <a:prstClr val="black"/>
                </a:solidFill>
                <a:effectLst/>
                <a:uLnTx/>
                <a:uFillTx/>
                <a:latin typeface="Times New Roman" charset="0"/>
                <a:ea typeface="+mn-ea"/>
                <a:cs typeface="+mn-cs"/>
              </a:endParaRPr>
            </a:p>
          </p:txBody>
        </p:sp>
      </p:grpSp>
      <p:grpSp>
        <p:nvGrpSpPr>
          <p:cNvPr id="103431" name="Group 11">
            <a:extLst>
              <a:ext uri="{FF2B5EF4-FFF2-40B4-BE49-F238E27FC236}">
                <a16:creationId xmlns:a16="http://schemas.microsoft.com/office/drawing/2014/main" id="{FCBE066B-FD24-4480-B180-0B0D0DB96E14}"/>
              </a:ext>
            </a:extLst>
          </p:cNvPr>
          <p:cNvGrpSpPr>
            <a:grpSpLocks/>
          </p:cNvGrpSpPr>
          <p:nvPr/>
        </p:nvGrpSpPr>
        <p:grpSpPr bwMode="auto">
          <a:xfrm>
            <a:off x="1973264" y="3979863"/>
            <a:ext cx="3768725" cy="584200"/>
            <a:chOff x="-849" y="1234"/>
            <a:chExt cx="2374" cy="428"/>
          </a:xfrm>
        </p:grpSpPr>
        <p:sp>
          <p:nvSpPr>
            <p:cNvPr id="1563660" name="Rectangle 12">
              <a:extLst>
                <a:ext uri="{FF2B5EF4-FFF2-40B4-BE49-F238E27FC236}">
                  <a16:creationId xmlns:a16="http://schemas.microsoft.com/office/drawing/2014/main" id="{D4849EF5-DF8F-477B-B676-5FCC36E57F7B}"/>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63661" name="Rectangle 13">
              <a:extLst>
                <a:ext uri="{FF2B5EF4-FFF2-40B4-BE49-F238E27FC236}">
                  <a16:creationId xmlns:a16="http://schemas.microsoft.com/office/drawing/2014/main" id="{2091170D-93D5-4555-8287-285F37A5616B}"/>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outerShdw blurRad="38100" dist="38100" dir="2700000" algn="tl">
                      <a:srgbClr val="000000"/>
                    </a:outerShdw>
                  </a:effectLst>
                  <a:uLnTx/>
                  <a:uFillTx/>
                  <a:latin typeface="Times New Roman" charset="0"/>
                  <a:ea typeface="+mn-ea"/>
                  <a:cs typeface="+mn-cs"/>
                </a:rPr>
                <a:t>Strategy Formulation</a:t>
              </a:r>
              <a:endParaRPr kumimoji="0" lang="en-US" sz="2400" b="0" i="0" u="none" strike="noStrike" kern="1200" cap="none" spc="0" normalizeH="0" baseline="0" noProof="0">
                <a:ln>
                  <a:noFill/>
                </a:ln>
                <a:solidFill>
                  <a:prstClr val="black"/>
                </a:solidFill>
                <a:effectLst/>
                <a:uLnTx/>
                <a:uFillTx/>
                <a:latin typeface="Times New Roman" charset="0"/>
                <a:ea typeface="+mn-ea"/>
                <a:cs typeface="+mn-cs"/>
              </a:endParaRPr>
            </a:p>
          </p:txBody>
        </p:sp>
      </p:grpSp>
      <p:grpSp>
        <p:nvGrpSpPr>
          <p:cNvPr id="103432" name="Group 14">
            <a:extLst>
              <a:ext uri="{FF2B5EF4-FFF2-40B4-BE49-F238E27FC236}">
                <a16:creationId xmlns:a16="http://schemas.microsoft.com/office/drawing/2014/main" id="{D469DA58-51D4-4DCE-A221-54E6DD4EE2C7}"/>
              </a:ext>
            </a:extLst>
          </p:cNvPr>
          <p:cNvGrpSpPr>
            <a:grpSpLocks/>
          </p:cNvGrpSpPr>
          <p:nvPr/>
        </p:nvGrpSpPr>
        <p:grpSpPr bwMode="auto">
          <a:xfrm>
            <a:off x="1973264" y="4603750"/>
            <a:ext cx="3768725" cy="584200"/>
            <a:chOff x="-849" y="1234"/>
            <a:chExt cx="2374" cy="428"/>
          </a:xfrm>
        </p:grpSpPr>
        <p:sp>
          <p:nvSpPr>
            <p:cNvPr id="1563663" name="Rectangle 15">
              <a:extLst>
                <a:ext uri="{FF2B5EF4-FFF2-40B4-BE49-F238E27FC236}">
                  <a16:creationId xmlns:a16="http://schemas.microsoft.com/office/drawing/2014/main" id="{911ED791-648B-4CAD-9C2D-09A4653BCB61}"/>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63664" name="Rectangle 16">
              <a:extLst>
                <a:ext uri="{FF2B5EF4-FFF2-40B4-BE49-F238E27FC236}">
                  <a16:creationId xmlns:a16="http://schemas.microsoft.com/office/drawing/2014/main" id="{8A89B6E8-56AF-4205-9321-0E23984B1514}"/>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outerShdw blurRad="38100" dist="38100" dir="2700000" algn="tl">
                      <a:srgbClr val="000000"/>
                    </a:outerShdw>
                  </a:effectLst>
                  <a:uLnTx/>
                  <a:uFillTx/>
                  <a:latin typeface="Times New Roman" charset="0"/>
                  <a:ea typeface="+mn-ea"/>
                  <a:cs typeface="+mn-cs"/>
                </a:rPr>
                <a:t>Assets and Skills</a:t>
              </a:r>
              <a:endParaRPr kumimoji="0" lang="en-US" sz="2400" b="0" i="0" u="none" strike="noStrike" kern="1200" cap="none" spc="0" normalizeH="0" baseline="0" noProof="0">
                <a:ln>
                  <a:noFill/>
                </a:ln>
                <a:solidFill>
                  <a:prstClr val="black"/>
                </a:solidFill>
                <a:effectLst/>
                <a:uLnTx/>
                <a:uFillTx/>
                <a:latin typeface="Times New Roman" charset="0"/>
                <a:ea typeface="+mn-ea"/>
                <a:cs typeface="+mn-cs"/>
              </a:endParaRPr>
            </a:p>
          </p:txBody>
        </p:sp>
      </p:grpSp>
      <p:grpSp>
        <p:nvGrpSpPr>
          <p:cNvPr id="103433" name="Group 17">
            <a:extLst>
              <a:ext uri="{FF2B5EF4-FFF2-40B4-BE49-F238E27FC236}">
                <a16:creationId xmlns:a16="http://schemas.microsoft.com/office/drawing/2014/main" id="{13BE65DF-4086-45BD-878A-B013BB23AB9A}"/>
              </a:ext>
            </a:extLst>
          </p:cNvPr>
          <p:cNvGrpSpPr>
            <a:grpSpLocks/>
          </p:cNvGrpSpPr>
          <p:nvPr/>
        </p:nvGrpSpPr>
        <p:grpSpPr bwMode="auto">
          <a:xfrm>
            <a:off x="1973264" y="5227638"/>
            <a:ext cx="3768725" cy="584200"/>
            <a:chOff x="-849" y="1234"/>
            <a:chExt cx="2374" cy="428"/>
          </a:xfrm>
        </p:grpSpPr>
        <p:sp>
          <p:nvSpPr>
            <p:cNvPr id="1563666" name="Rectangle 18">
              <a:extLst>
                <a:ext uri="{FF2B5EF4-FFF2-40B4-BE49-F238E27FC236}">
                  <a16:creationId xmlns:a16="http://schemas.microsoft.com/office/drawing/2014/main" id="{73EF025D-E39A-4D11-9A6A-022FCA90DA7F}"/>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63667" name="Rectangle 19">
              <a:extLst>
                <a:ext uri="{FF2B5EF4-FFF2-40B4-BE49-F238E27FC236}">
                  <a16:creationId xmlns:a16="http://schemas.microsoft.com/office/drawing/2014/main" id="{C55EA1A3-8431-42A9-A063-43D7B77FF531}"/>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outerShdw blurRad="38100" dist="38100" dir="2700000" algn="tl">
                      <a:srgbClr val="000000"/>
                    </a:outerShdw>
                  </a:effectLst>
                  <a:uLnTx/>
                  <a:uFillTx/>
                  <a:latin typeface="Times New Roman" charset="0"/>
                  <a:ea typeface="+mn-ea"/>
                  <a:cs typeface="+mn-cs"/>
                </a:rPr>
                <a:t>Strategy Implementation</a:t>
              </a:r>
              <a:endParaRPr kumimoji="0" lang="en-US" sz="2400" b="0" i="0" u="none" strike="noStrike" kern="1200" cap="none" spc="0" normalizeH="0" baseline="0" noProof="0">
                <a:ln>
                  <a:noFill/>
                </a:ln>
                <a:solidFill>
                  <a:prstClr val="black"/>
                </a:solidFill>
                <a:effectLst/>
                <a:uLnTx/>
                <a:uFillTx/>
                <a:latin typeface="Times New Roman" charset="0"/>
                <a:ea typeface="+mn-ea"/>
                <a:cs typeface="+mn-cs"/>
              </a:endParaRPr>
            </a:p>
          </p:txBody>
        </p:sp>
      </p:grpSp>
      <p:grpSp>
        <p:nvGrpSpPr>
          <p:cNvPr id="7" name="Group 20">
            <a:extLst>
              <a:ext uri="{FF2B5EF4-FFF2-40B4-BE49-F238E27FC236}">
                <a16:creationId xmlns:a16="http://schemas.microsoft.com/office/drawing/2014/main" id="{56682BB7-D751-4E5D-8211-EC4DCB16F2EB}"/>
              </a:ext>
            </a:extLst>
          </p:cNvPr>
          <p:cNvGrpSpPr>
            <a:grpSpLocks/>
          </p:cNvGrpSpPr>
          <p:nvPr/>
        </p:nvGrpSpPr>
        <p:grpSpPr bwMode="auto">
          <a:xfrm>
            <a:off x="1973264" y="5853113"/>
            <a:ext cx="3768725" cy="584200"/>
            <a:chOff x="-849" y="1234"/>
            <a:chExt cx="2374" cy="428"/>
          </a:xfrm>
        </p:grpSpPr>
        <p:sp>
          <p:nvSpPr>
            <p:cNvPr id="1563669" name="Rectangle 21">
              <a:extLst>
                <a:ext uri="{FF2B5EF4-FFF2-40B4-BE49-F238E27FC236}">
                  <a16:creationId xmlns:a16="http://schemas.microsoft.com/office/drawing/2014/main" id="{6201152F-CDEB-40DE-A419-429C2B1FC2D8}"/>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63670" name="Rectangle 22">
              <a:extLst>
                <a:ext uri="{FF2B5EF4-FFF2-40B4-BE49-F238E27FC236}">
                  <a16:creationId xmlns:a16="http://schemas.microsoft.com/office/drawing/2014/main" id="{B9C7860C-0731-4039-9842-7CD08E93AD2F}"/>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outerShdw blurRad="38100" dist="38100" dir="2700000" algn="tl">
                      <a:srgbClr val="000000"/>
                    </a:outerShdw>
                  </a:effectLst>
                  <a:uLnTx/>
                  <a:uFillTx/>
                  <a:latin typeface="Times New Roman" charset="0"/>
                  <a:ea typeface="+mn-ea"/>
                  <a:cs typeface="+mn-cs"/>
                </a:rPr>
                <a:t>Superior Returns</a:t>
              </a:r>
              <a:endParaRPr kumimoji="0" lang="en-US" sz="2400" b="0" i="0" u="none" strike="noStrike" kern="1200" cap="none" spc="0" normalizeH="0" baseline="0" noProof="0">
                <a:ln>
                  <a:noFill/>
                </a:ln>
                <a:solidFill>
                  <a:prstClr val="black"/>
                </a:solidFill>
                <a:effectLst/>
                <a:uLnTx/>
                <a:uFillTx/>
                <a:latin typeface="Times New Roman" charset="0"/>
                <a:ea typeface="+mn-ea"/>
                <a:cs typeface="+mn-cs"/>
              </a:endParaRPr>
            </a:p>
          </p:txBody>
        </p:sp>
      </p:grpSp>
      <p:sp>
        <p:nvSpPr>
          <p:cNvPr id="1563671" name="Line 23">
            <a:extLst>
              <a:ext uri="{FF2B5EF4-FFF2-40B4-BE49-F238E27FC236}">
                <a16:creationId xmlns:a16="http://schemas.microsoft.com/office/drawing/2014/main" id="{344D4D98-4BC4-43E8-A2C5-5B9CF4ED9C5E}"/>
              </a:ext>
            </a:extLst>
          </p:cNvPr>
          <p:cNvSpPr>
            <a:spLocks noChangeShapeType="1"/>
          </p:cNvSpPr>
          <p:nvPr/>
        </p:nvSpPr>
        <p:spPr bwMode="auto">
          <a:xfrm>
            <a:off x="6584951" y="4237038"/>
            <a:ext cx="830263"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3672" name="Line 24">
            <a:extLst>
              <a:ext uri="{FF2B5EF4-FFF2-40B4-BE49-F238E27FC236}">
                <a16:creationId xmlns:a16="http://schemas.microsoft.com/office/drawing/2014/main" id="{D787EDF8-8406-4546-A163-77E7454D9889}"/>
              </a:ext>
            </a:extLst>
          </p:cNvPr>
          <p:cNvSpPr>
            <a:spLocks noChangeShapeType="1"/>
          </p:cNvSpPr>
          <p:nvPr/>
        </p:nvSpPr>
        <p:spPr bwMode="auto">
          <a:xfrm>
            <a:off x="7415213" y="4244976"/>
            <a:ext cx="0" cy="1863725"/>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563673" name="Oval 25">
            <a:extLst>
              <a:ext uri="{FF2B5EF4-FFF2-40B4-BE49-F238E27FC236}">
                <a16:creationId xmlns:a16="http://schemas.microsoft.com/office/drawing/2014/main" id="{8BD9DBE7-0700-403D-895C-71B3B1EDF124}"/>
              </a:ext>
            </a:extLst>
          </p:cNvPr>
          <p:cNvSpPr>
            <a:spLocks noChangeArrowheads="1"/>
          </p:cNvSpPr>
          <p:nvPr/>
        </p:nvSpPr>
        <p:spPr bwMode="auto">
          <a:xfrm>
            <a:off x="7319963" y="4830763"/>
            <a:ext cx="177800" cy="747712"/>
          </a:xfrm>
          <a:prstGeom prst="ellipse">
            <a:avLst/>
          </a:prstGeom>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3674" name="Line 26">
            <a:extLst>
              <a:ext uri="{FF2B5EF4-FFF2-40B4-BE49-F238E27FC236}">
                <a16:creationId xmlns:a16="http://schemas.microsoft.com/office/drawing/2014/main" id="{4DF0E709-D81F-4AE5-A335-D17EE45B6196}"/>
              </a:ext>
            </a:extLst>
          </p:cNvPr>
          <p:cNvSpPr>
            <a:spLocks noChangeShapeType="1"/>
          </p:cNvSpPr>
          <p:nvPr/>
        </p:nvSpPr>
        <p:spPr bwMode="auto">
          <a:xfrm flipH="1">
            <a:off x="5715001" y="6122988"/>
            <a:ext cx="1700213" cy="0"/>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3675" name="AutoShape 27">
            <a:extLst>
              <a:ext uri="{FF2B5EF4-FFF2-40B4-BE49-F238E27FC236}">
                <a16:creationId xmlns:a16="http://schemas.microsoft.com/office/drawing/2014/main" id="{6DE2F1D9-0A71-4034-8F14-3B3F3732F034}"/>
              </a:ext>
            </a:extLst>
          </p:cNvPr>
          <p:cNvSpPr>
            <a:spLocks/>
          </p:cNvSpPr>
          <p:nvPr/>
        </p:nvSpPr>
        <p:spPr bwMode="auto">
          <a:xfrm>
            <a:off x="5729288" y="2978151"/>
            <a:ext cx="842962" cy="2517775"/>
          </a:xfrm>
          <a:prstGeom prst="rightBrace">
            <a:avLst>
              <a:gd name="adj1" fmla="val 24890"/>
              <a:gd name="adj2" fmla="val 50000"/>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3676" name="Text Box 28">
            <a:extLst>
              <a:ext uri="{FF2B5EF4-FFF2-40B4-BE49-F238E27FC236}">
                <a16:creationId xmlns:a16="http://schemas.microsoft.com/office/drawing/2014/main" id="{2132F816-8D34-4E4D-A78A-F48329B3F7DA}"/>
              </a:ext>
            </a:extLst>
          </p:cNvPr>
          <p:cNvSpPr txBox="1">
            <a:spLocks noChangeArrowheads="1"/>
          </p:cNvSpPr>
          <p:nvPr/>
        </p:nvSpPr>
        <p:spPr bwMode="auto">
          <a:xfrm>
            <a:off x="6307139" y="4772026"/>
            <a:ext cx="375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397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39725" marR="0" lvl="0" indent="0" algn="l" defTabSz="914400" rtl="0" eaLnBrk="0" fontAlgn="auto" latinLnBrk="0" hangingPunct="0">
              <a:lnSpc>
                <a:spcPct val="100000"/>
              </a:lnSpc>
              <a:spcBef>
                <a:spcPct val="10000"/>
              </a:spcBef>
              <a:spcAft>
                <a:spcPts val="0"/>
              </a:spcAft>
              <a:buClrTx/>
              <a:buSzTx/>
              <a:buFontTx/>
              <a:buNone/>
              <a:tabLst/>
              <a:defRPr/>
            </a:pPr>
            <a:r>
              <a:rPr kumimoji="1" lang="en-US" alt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rPr>
              <a:t>Superior returns: earning of above-average returns</a:t>
            </a:r>
          </a:p>
        </p:txBody>
      </p:sp>
      <p:sp>
        <p:nvSpPr>
          <p:cNvPr id="29" name="Rectangle 4">
            <a:extLst>
              <a:ext uri="{FF2B5EF4-FFF2-40B4-BE49-F238E27FC236}">
                <a16:creationId xmlns:a16="http://schemas.microsoft.com/office/drawing/2014/main" id="{2C96633F-310A-4DA8-AF48-FCFBE8C70293}"/>
              </a:ext>
            </a:extLst>
          </p:cNvPr>
          <p:cNvSpPr>
            <a:spLocks noChangeArrowheads="1"/>
          </p:cNvSpPr>
          <p:nvPr/>
        </p:nvSpPr>
        <p:spPr bwMode="auto">
          <a:xfrm>
            <a:off x="1914525" y="1832287"/>
            <a:ext cx="3962400" cy="942975"/>
          </a:xfrm>
          <a:prstGeom prst="rect">
            <a:avLst/>
          </a:prstGeom>
          <a:ln/>
        </p:spPr>
        <p:style>
          <a:lnRef idx="2">
            <a:schemeClr val="dk1"/>
          </a:lnRef>
          <a:fillRef idx="1">
            <a:schemeClr val="lt1"/>
          </a:fillRef>
          <a:effectRef idx="0">
            <a:schemeClr val="dk1"/>
          </a:effectRef>
          <a:fontRef idx="minor">
            <a:schemeClr val="dk1"/>
          </a:fontRef>
        </p:style>
        <p:txBody>
          <a:bodyPr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Industrial Organization Model</a:t>
            </a:r>
          </a:p>
        </p:txBody>
      </p:sp>
      <p:grpSp>
        <p:nvGrpSpPr>
          <p:cNvPr id="30" name="Group 5">
            <a:extLst>
              <a:ext uri="{FF2B5EF4-FFF2-40B4-BE49-F238E27FC236}">
                <a16:creationId xmlns:a16="http://schemas.microsoft.com/office/drawing/2014/main" id="{D9037AB8-3BFC-4972-AFD7-8072D9E9360E}"/>
              </a:ext>
            </a:extLst>
          </p:cNvPr>
          <p:cNvGrpSpPr>
            <a:grpSpLocks/>
          </p:cNvGrpSpPr>
          <p:nvPr/>
        </p:nvGrpSpPr>
        <p:grpSpPr bwMode="auto">
          <a:xfrm>
            <a:off x="2011364" y="2745099"/>
            <a:ext cx="3768725" cy="584200"/>
            <a:chOff x="-849" y="1234"/>
            <a:chExt cx="2374" cy="428"/>
          </a:xfrm>
        </p:grpSpPr>
        <p:sp>
          <p:nvSpPr>
            <p:cNvPr id="31" name="Rectangle 6">
              <a:extLst>
                <a:ext uri="{FF2B5EF4-FFF2-40B4-BE49-F238E27FC236}">
                  <a16:creationId xmlns:a16="http://schemas.microsoft.com/office/drawing/2014/main" id="{57FE5961-1057-4EEC-982D-86C74D1405D9}"/>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 name="Rectangle 7">
              <a:extLst>
                <a:ext uri="{FF2B5EF4-FFF2-40B4-BE49-F238E27FC236}">
                  <a16:creationId xmlns:a16="http://schemas.microsoft.com/office/drawing/2014/main" id="{CDB3E577-871D-4C20-AB56-1A1DAC8A5C8B}"/>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The External Environment</a:t>
              </a:r>
            </a:p>
          </p:txBody>
        </p:sp>
      </p:grpSp>
      <p:grpSp>
        <p:nvGrpSpPr>
          <p:cNvPr id="33" name="Group 8">
            <a:extLst>
              <a:ext uri="{FF2B5EF4-FFF2-40B4-BE49-F238E27FC236}">
                <a16:creationId xmlns:a16="http://schemas.microsoft.com/office/drawing/2014/main" id="{BF53275C-0DDE-4965-9A51-6154A4A0D0A6}"/>
              </a:ext>
            </a:extLst>
          </p:cNvPr>
          <p:cNvGrpSpPr>
            <a:grpSpLocks/>
          </p:cNvGrpSpPr>
          <p:nvPr/>
        </p:nvGrpSpPr>
        <p:grpSpPr bwMode="auto">
          <a:xfrm>
            <a:off x="2011364" y="3368986"/>
            <a:ext cx="3768725" cy="584200"/>
            <a:chOff x="-849" y="1234"/>
            <a:chExt cx="2374" cy="428"/>
          </a:xfrm>
        </p:grpSpPr>
        <p:sp>
          <p:nvSpPr>
            <p:cNvPr id="34" name="Rectangle 9">
              <a:extLst>
                <a:ext uri="{FF2B5EF4-FFF2-40B4-BE49-F238E27FC236}">
                  <a16:creationId xmlns:a16="http://schemas.microsoft.com/office/drawing/2014/main" id="{DB065EFB-C4B8-4834-835B-56AB5AAEBAEC}"/>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5" name="Rectangle 10">
              <a:extLst>
                <a:ext uri="{FF2B5EF4-FFF2-40B4-BE49-F238E27FC236}">
                  <a16:creationId xmlns:a16="http://schemas.microsoft.com/office/drawing/2014/main" id="{B7496B39-F68A-4CC6-85E5-B2ED233FFFD5}"/>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An Attractive Industry</a:t>
              </a:r>
            </a:p>
          </p:txBody>
        </p:sp>
      </p:grpSp>
      <p:grpSp>
        <p:nvGrpSpPr>
          <p:cNvPr id="36" name="Group 11">
            <a:extLst>
              <a:ext uri="{FF2B5EF4-FFF2-40B4-BE49-F238E27FC236}">
                <a16:creationId xmlns:a16="http://schemas.microsoft.com/office/drawing/2014/main" id="{FF277245-DBEB-40DE-806B-3142804A74D4}"/>
              </a:ext>
            </a:extLst>
          </p:cNvPr>
          <p:cNvGrpSpPr>
            <a:grpSpLocks/>
          </p:cNvGrpSpPr>
          <p:nvPr/>
        </p:nvGrpSpPr>
        <p:grpSpPr bwMode="auto">
          <a:xfrm>
            <a:off x="2011364" y="3992874"/>
            <a:ext cx="3768725" cy="584200"/>
            <a:chOff x="-849" y="1234"/>
            <a:chExt cx="2374" cy="428"/>
          </a:xfrm>
        </p:grpSpPr>
        <p:sp>
          <p:nvSpPr>
            <p:cNvPr id="37" name="Rectangle 12">
              <a:extLst>
                <a:ext uri="{FF2B5EF4-FFF2-40B4-BE49-F238E27FC236}">
                  <a16:creationId xmlns:a16="http://schemas.microsoft.com/office/drawing/2014/main" id="{1FD14FF4-5A8E-4366-B7E3-C6168A55D87F}"/>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8" name="Rectangle 13">
              <a:extLst>
                <a:ext uri="{FF2B5EF4-FFF2-40B4-BE49-F238E27FC236}">
                  <a16:creationId xmlns:a16="http://schemas.microsoft.com/office/drawing/2014/main" id="{37D09C27-52CB-4CFF-BDA0-E4E9E64667B4}"/>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Strategy Formulation</a:t>
              </a:r>
            </a:p>
          </p:txBody>
        </p:sp>
      </p:grpSp>
      <p:grpSp>
        <p:nvGrpSpPr>
          <p:cNvPr id="39" name="Group 14">
            <a:extLst>
              <a:ext uri="{FF2B5EF4-FFF2-40B4-BE49-F238E27FC236}">
                <a16:creationId xmlns:a16="http://schemas.microsoft.com/office/drawing/2014/main" id="{E220A5B0-09E5-49E4-89C4-16A961707631}"/>
              </a:ext>
            </a:extLst>
          </p:cNvPr>
          <p:cNvGrpSpPr>
            <a:grpSpLocks/>
          </p:cNvGrpSpPr>
          <p:nvPr/>
        </p:nvGrpSpPr>
        <p:grpSpPr bwMode="auto">
          <a:xfrm>
            <a:off x="2011364" y="4616761"/>
            <a:ext cx="3768725" cy="584200"/>
            <a:chOff x="-849" y="1234"/>
            <a:chExt cx="2374" cy="428"/>
          </a:xfrm>
        </p:grpSpPr>
        <p:sp>
          <p:nvSpPr>
            <p:cNvPr id="40" name="Rectangle 15">
              <a:extLst>
                <a:ext uri="{FF2B5EF4-FFF2-40B4-BE49-F238E27FC236}">
                  <a16:creationId xmlns:a16="http://schemas.microsoft.com/office/drawing/2014/main" id="{949BB62B-D924-4E4E-A238-1BCA042A8740}"/>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 name="Rectangle 16">
              <a:extLst>
                <a:ext uri="{FF2B5EF4-FFF2-40B4-BE49-F238E27FC236}">
                  <a16:creationId xmlns:a16="http://schemas.microsoft.com/office/drawing/2014/main" id="{5CBC40AB-576B-400D-96D5-138097A393E3}"/>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Assets and Skills</a:t>
              </a:r>
            </a:p>
          </p:txBody>
        </p:sp>
      </p:grpSp>
      <p:grpSp>
        <p:nvGrpSpPr>
          <p:cNvPr id="42" name="Group 17">
            <a:extLst>
              <a:ext uri="{FF2B5EF4-FFF2-40B4-BE49-F238E27FC236}">
                <a16:creationId xmlns:a16="http://schemas.microsoft.com/office/drawing/2014/main" id="{5298DD9C-A937-496A-B0CA-FE3096463D27}"/>
              </a:ext>
            </a:extLst>
          </p:cNvPr>
          <p:cNvGrpSpPr>
            <a:grpSpLocks/>
          </p:cNvGrpSpPr>
          <p:nvPr/>
        </p:nvGrpSpPr>
        <p:grpSpPr bwMode="auto">
          <a:xfrm>
            <a:off x="2011364" y="5240649"/>
            <a:ext cx="3768725" cy="584200"/>
            <a:chOff x="-849" y="1234"/>
            <a:chExt cx="2374" cy="428"/>
          </a:xfrm>
        </p:grpSpPr>
        <p:sp>
          <p:nvSpPr>
            <p:cNvPr id="43" name="Rectangle 18">
              <a:extLst>
                <a:ext uri="{FF2B5EF4-FFF2-40B4-BE49-F238E27FC236}">
                  <a16:creationId xmlns:a16="http://schemas.microsoft.com/office/drawing/2014/main" id="{27C9DF37-B2FA-4E73-B272-956C4B3E32FD}"/>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4" name="Rectangle 19">
              <a:extLst>
                <a:ext uri="{FF2B5EF4-FFF2-40B4-BE49-F238E27FC236}">
                  <a16:creationId xmlns:a16="http://schemas.microsoft.com/office/drawing/2014/main" id="{3B777F6F-B05E-4758-A901-FBA7471F676D}"/>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Strategy Implementation</a:t>
              </a:r>
            </a:p>
          </p:txBody>
        </p:sp>
      </p:grpSp>
      <p:grpSp>
        <p:nvGrpSpPr>
          <p:cNvPr id="45" name="Group 20">
            <a:extLst>
              <a:ext uri="{FF2B5EF4-FFF2-40B4-BE49-F238E27FC236}">
                <a16:creationId xmlns:a16="http://schemas.microsoft.com/office/drawing/2014/main" id="{0A68AB72-C7E9-4C4F-A534-950D873E2DE6}"/>
              </a:ext>
            </a:extLst>
          </p:cNvPr>
          <p:cNvGrpSpPr>
            <a:grpSpLocks/>
          </p:cNvGrpSpPr>
          <p:nvPr/>
        </p:nvGrpSpPr>
        <p:grpSpPr bwMode="auto">
          <a:xfrm>
            <a:off x="2011364" y="5866124"/>
            <a:ext cx="3768725" cy="584200"/>
            <a:chOff x="-849" y="1234"/>
            <a:chExt cx="2374" cy="428"/>
          </a:xfrm>
        </p:grpSpPr>
        <p:sp>
          <p:nvSpPr>
            <p:cNvPr id="46" name="Rectangle 21">
              <a:extLst>
                <a:ext uri="{FF2B5EF4-FFF2-40B4-BE49-F238E27FC236}">
                  <a16:creationId xmlns:a16="http://schemas.microsoft.com/office/drawing/2014/main" id="{22496196-7CD1-44B3-93E7-FFEB105071CB}"/>
                </a:ext>
              </a:extLst>
            </p:cNvPr>
            <p:cNvSpPr>
              <a:spLocks noChangeArrowheads="1"/>
            </p:cNvSpPr>
            <p:nvPr/>
          </p:nvSpPr>
          <p:spPr bwMode="auto">
            <a:xfrm>
              <a:off x="-849" y="1234"/>
              <a:ext cx="2374" cy="42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7" name="Rectangle 22">
              <a:extLst>
                <a:ext uri="{FF2B5EF4-FFF2-40B4-BE49-F238E27FC236}">
                  <a16:creationId xmlns:a16="http://schemas.microsoft.com/office/drawing/2014/main" id="{7B843C02-BE7E-42C9-862B-45F174F96CAF}"/>
                </a:ext>
              </a:extLst>
            </p:cNvPr>
            <p:cNvSpPr>
              <a:spLocks noChangeArrowheads="1"/>
            </p:cNvSpPr>
            <p:nvPr/>
          </p:nvSpPr>
          <p:spPr bwMode="auto">
            <a:xfrm>
              <a:off x="-811" y="1281"/>
              <a:ext cx="2297" cy="33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Superior Returns</a:t>
              </a:r>
            </a:p>
          </p:txBody>
        </p:sp>
      </p:grpSp>
      <p:pic>
        <p:nvPicPr>
          <p:cNvPr id="48" name="Obrázek 1">
            <a:extLst>
              <a:ext uri="{FF2B5EF4-FFF2-40B4-BE49-F238E27FC236}">
                <a16:creationId xmlns:a16="http://schemas.microsoft.com/office/drawing/2014/main" id="{E0056A34-4601-4F91-998E-29A0818A9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563675"/>
                                        </p:tgtEl>
                                        <p:attrNameLst>
                                          <p:attrName>style.visibility</p:attrName>
                                        </p:attrNameLst>
                                      </p:cBhvr>
                                      <p:to>
                                        <p:strVal val="visible"/>
                                      </p:to>
                                    </p:set>
                                    <p:animEffect transition="in" filter="barn(inHorizontal)">
                                      <p:cBhvr>
                                        <p:cTn id="7" dur="500"/>
                                        <p:tgtEl>
                                          <p:spTgt spid="156367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563671"/>
                                        </p:tgtEl>
                                        <p:attrNameLst>
                                          <p:attrName>style.visibility</p:attrName>
                                        </p:attrNameLst>
                                      </p:cBhvr>
                                      <p:to>
                                        <p:strVal val="visible"/>
                                      </p:to>
                                    </p:set>
                                    <p:animEffect transition="in" filter="wipe(left)">
                                      <p:cBhvr>
                                        <p:cTn id="11" dur="500"/>
                                        <p:tgtEl>
                                          <p:spTgt spid="156367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563672"/>
                                        </p:tgtEl>
                                        <p:attrNameLst>
                                          <p:attrName>style.visibility</p:attrName>
                                        </p:attrNameLst>
                                      </p:cBhvr>
                                      <p:to>
                                        <p:strVal val="visible"/>
                                      </p:to>
                                    </p:set>
                                    <p:animEffect transition="in" filter="wipe(up)">
                                      <p:cBhvr>
                                        <p:cTn id="15" dur="500"/>
                                        <p:tgtEl>
                                          <p:spTgt spid="1563672"/>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1563674"/>
                                        </p:tgtEl>
                                        <p:attrNameLst>
                                          <p:attrName>style.visibility</p:attrName>
                                        </p:attrNameLst>
                                      </p:cBhvr>
                                      <p:to>
                                        <p:strVal val="visible"/>
                                      </p:to>
                                    </p:set>
                                    <p:animEffect transition="in" filter="wipe(right)">
                                      <p:cBhvr>
                                        <p:cTn id="19" dur="500"/>
                                        <p:tgtEl>
                                          <p:spTgt spid="1563674"/>
                                        </p:tgtEl>
                                      </p:cBhvr>
                                    </p:animEffect>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1563673"/>
                                        </p:tgtEl>
                                        <p:attrNameLst>
                                          <p:attrName>style.visibility</p:attrName>
                                        </p:attrNameLst>
                                      </p:cBhvr>
                                      <p:to>
                                        <p:strVal val="visible"/>
                                      </p:to>
                                    </p:set>
                                  </p:childTnLst>
                                </p:cTn>
                              </p:par>
                            </p:childTnLst>
                          </p:cTn>
                        </p:par>
                        <p:par>
                          <p:cTn id="23" fill="hold" nodeType="afterGroup">
                            <p:stCondLst>
                              <p:cond delay="2500"/>
                            </p:stCondLst>
                            <p:childTnLst>
                              <p:par>
                                <p:cTn id="24" presetID="1" presetClass="entr" presetSubtype="0" fill="hold" grpId="0" nodeType="afterEffect">
                                  <p:stCondLst>
                                    <p:cond delay="0"/>
                                  </p:stCondLst>
                                  <p:childTnLst>
                                    <p:set>
                                      <p:cBhvr>
                                        <p:cTn id="25" dur="1" fill="hold">
                                          <p:stCondLst>
                                            <p:cond delay="499"/>
                                          </p:stCondLst>
                                        </p:cTn>
                                        <p:tgtEl>
                                          <p:spTgt spid="1563676"/>
                                        </p:tgtEl>
                                        <p:attrNameLst>
                                          <p:attrName>style.visibility</p:attrName>
                                        </p:attrNameLst>
                                      </p:cBhvr>
                                      <p:to>
                                        <p:strVal val="visible"/>
                                      </p:to>
                                    </p:set>
                                  </p:childTnLst>
                                </p:cTn>
                              </p:par>
                            </p:childTnLst>
                          </p:cTn>
                        </p:par>
                        <p:par>
                          <p:cTn id="26" fill="hold" nodeType="afterGroup">
                            <p:stCondLst>
                              <p:cond delay="3000"/>
                            </p:stCondLst>
                            <p:childTnLst>
                              <p:par>
                                <p:cTn id="27" presetID="4" presetClass="entr" presetSubtype="3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out)">
                                      <p:cBhvr>
                                        <p:cTn id="29" dur="500"/>
                                        <p:tgtEl>
                                          <p:spTgt spid="7"/>
                                        </p:tgtEl>
                                      </p:cBhvr>
                                    </p:animEffect>
                                  </p:childTnLst>
                                </p:cTn>
                              </p:par>
                            </p:childTnLst>
                          </p:cTn>
                        </p:par>
                        <p:par>
                          <p:cTn id="30" fill="hold">
                            <p:stCondLst>
                              <p:cond delay="3500"/>
                            </p:stCondLst>
                            <p:childTnLst>
                              <p:par>
                                <p:cTn id="31" presetID="4" presetClass="entr" presetSubtype="32"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ox(out)">
                                      <p:cBhvr>
                                        <p:cTn id="3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3673" grpId="0" animBg="1"/>
      <p:bldP spid="1563675" grpId="0" animBg="1"/>
      <p:bldP spid="156367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E9DC-8FC1-4F6A-AAC3-5749E800E19D}"/>
              </a:ext>
            </a:extLst>
          </p:cNvPr>
          <p:cNvSpPr>
            <a:spLocks noGrp="1"/>
          </p:cNvSpPr>
          <p:nvPr>
            <p:ph type="title"/>
          </p:nvPr>
        </p:nvSpPr>
        <p:spPr>
          <a:xfrm>
            <a:off x="838200" y="2529827"/>
            <a:ext cx="10515600" cy="1325563"/>
          </a:xfrm>
        </p:spPr>
        <p:txBody>
          <a:bodyPr/>
          <a:lstStyle/>
          <a:p>
            <a:pPr algn="ctr"/>
            <a:r>
              <a:rPr lang="en-US" dirty="0">
                <a:latin typeface="Times New Roman" panose="02020603050405020304" pitchFamily="18" charset="0"/>
                <a:cs typeface="Times New Roman" panose="02020603050405020304" pitchFamily="18" charset="0"/>
              </a:rPr>
              <a:t>THANK YOU</a:t>
            </a:r>
          </a:p>
        </p:txBody>
      </p:sp>
      <p:pic>
        <p:nvPicPr>
          <p:cNvPr id="3" name="Obrázek 1">
            <a:extLst>
              <a:ext uri="{FF2B5EF4-FFF2-40B4-BE49-F238E27FC236}">
                <a16:creationId xmlns:a16="http://schemas.microsoft.com/office/drawing/2014/main" id="{A462D47C-DD73-41C0-89DE-FF85F06CC8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8832" y="2392053"/>
            <a:ext cx="2693437" cy="2073894"/>
          </a:xfrm>
          <a:prstGeom prst="rect">
            <a:avLst/>
          </a:prstGeom>
        </p:spPr>
      </p:pic>
    </p:spTree>
    <p:extLst>
      <p:ext uri="{BB962C8B-B14F-4D97-AF65-F5344CB8AC3E}">
        <p14:creationId xmlns:p14="http://schemas.microsoft.com/office/powerpoint/2010/main" val="294457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D73A-4460-4CEC-8228-1ECBCB547C8A}"/>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Environmental Scanning</a:t>
            </a:r>
          </a:p>
        </p:txBody>
      </p:sp>
      <p:pic>
        <p:nvPicPr>
          <p:cNvPr id="17" name="Content Placeholder 16">
            <a:extLst>
              <a:ext uri="{FF2B5EF4-FFF2-40B4-BE49-F238E27FC236}">
                <a16:creationId xmlns:a16="http://schemas.microsoft.com/office/drawing/2014/main" id="{BF3C9335-6CF0-4808-818E-DEEA044265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7750" y="1690688"/>
            <a:ext cx="4696499" cy="4457538"/>
          </a:xfrm>
        </p:spPr>
      </p:pic>
      <p:pic>
        <p:nvPicPr>
          <p:cNvPr id="4" name="Obrázek 1">
            <a:extLst>
              <a:ext uri="{FF2B5EF4-FFF2-40B4-BE49-F238E27FC236}">
                <a16:creationId xmlns:a16="http://schemas.microsoft.com/office/drawing/2014/main" id="{73FC2D7F-EF38-4779-89C6-71E4E6B422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extLst>
      <p:ext uri="{BB962C8B-B14F-4D97-AF65-F5344CB8AC3E}">
        <p14:creationId xmlns:p14="http://schemas.microsoft.com/office/powerpoint/2010/main" val="101098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ADD9-C168-4D0B-9989-6907330FCE5D}"/>
              </a:ext>
            </a:extLst>
          </p:cNvPr>
          <p:cNvSpPr>
            <a:spLocks noGrp="1"/>
          </p:cNvSpPr>
          <p:nvPr>
            <p:ph type="title"/>
          </p:nvPr>
        </p:nvSpPr>
        <p:spPr>
          <a:xfrm>
            <a:off x="838200" y="2483174"/>
            <a:ext cx="10515600" cy="1325563"/>
          </a:xfrm>
        </p:spPr>
        <p:txBody>
          <a:bodyPr/>
          <a:lstStyle/>
          <a:p>
            <a:pPr algn="ctr"/>
            <a:r>
              <a:rPr lang="en-GB" sz="4000" u="sng" dirty="0">
                <a:latin typeface="Times New Roman" panose="02020603050405020304" pitchFamily="18" charset="0"/>
                <a:cs typeface="Times New Roman" panose="02020603050405020304" pitchFamily="18" charset="0"/>
              </a:rPr>
              <a:t>External Environment</a:t>
            </a:r>
            <a:br>
              <a:rPr lang="en-GB" sz="4000" dirty="0">
                <a:latin typeface="Times New Roman" panose="02020603050405020304" pitchFamily="18" charset="0"/>
                <a:cs typeface="Times New Roman" panose="02020603050405020304" pitchFamily="18" charset="0"/>
              </a:rPr>
            </a:br>
            <a:r>
              <a:rPr lang="en-GB" sz="4000" dirty="0">
                <a:latin typeface="Times New Roman" panose="02020603050405020304" pitchFamily="18" charset="0"/>
                <a:cs typeface="Times New Roman" panose="02020603050405020304" pitchFamily="18" charset="0"/>
              </a:rPr>
              <a:t>A) </a:t>
            </a:r>
            <a:r>
              <a:rPr lang="en-US" sz="4000" dirty="0">
                <a:latin typeface="Times New Roman" panose="02020603050405020304" pitchFamily="18" charset="0"/>
                <a:cs typeface="Times New Roman" panose="02020603050405020304" pitchFamily="18" charset="0"/>
              </a:rPr>
              <a:t>Societal Environment</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B) </a:t>
            </a:r>
            <a:r>
              <a:rPr lang="en-US" sz="4000" dirty="0">
                <a:solidFill>
                  <a:schemeClr val="tx1"/>
                </a:solidFill>
                <a:latin typeface="Times New Roman" panose="02020603050405020304" pitchFamily="18" charset="0"/>
                <a:cs typeface="Times New Roman" panose="02020603050405020304" pitchFamily="18" charset="0"/>
              </a:rPr>
              <a:t>Industrial Environment</a:t>
            </a:r>
            <a:endParaRPr lang="en-US" sz="4000" dirty="0">
              <a:latin typeface="Times New Roman" panose="02020603050405020304" pitchFamily="18" charset="0"/>
              <a:cs typeface="Times New Roman" panose="02020603050405020304" pitchFamily="18" charset="0"/>
            </a:endParaRPr>
          </a:p>
        </p:txBody>
      </p:sp>
      <p:pic>
        <p:nvPicPr>
          <p:cNvPr id="3" name="Obrázek 1">
            <a:extLst>
              <a:ext uri="{FF2B5EF4-FFF2-40B4-BE49-F238E27FC236}">
                <a16:creationId xmlns:a16="http://schemas.microsoft.com/office/drawing/2014/main" id="{DA00BE19-5BF5-4FE1-9026-9DC539984C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extLst>
      <p:ext uri="{BB962C8B-B14F-4D97-AF65-F5344CB8AC3E}">
        <p14:creationId xmlns:p14="http://schemas.microsoft.com/office/powerpoint/2010/main" val="105247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31C35-407E-4FD3-8209-3656B352D9E6}"/>
              </a:ext>
            </a:extLst>
          </p:cNvPr>
          <p:cNvSpPr>
            <a:spLocks noGrp="1"/>
          </p:cNvSpPr>
          <p:nvPr>
            <p:ph type="title"/>
          </p:nvPr>
        </p:nvSpPr>
        <p:spPr>
          <a:xfrm>
            <a:off x="922176" y="1811370"/>
            <a:ext cx="10515600" cy="1325563"/>
          </a:xfrm>
        </p:spPr>
        <p:txBody>
          <a:bodyPr>
            <a:normAutofit/>
          </a:bodyPr>
          <a:lstStyle/>
          <a:p>
            <a:pPr algn="ctr"/>
            <a:r>
              <a:rPr lang="en-US" sz="4000" dirty="0">
                <a:latin typeface="Times New Roman" panose="02020603050405020304" pitchFamily="18" charset="0"/>
                <a:cs typeface="Times New Roman" panose="02020603050405020304" pitchFamily="18" charset="0"/>
              </a:rPr>
              <a:t>A)	Societal Environment</a:t>
            </a:r>
          </a:p>
        </p:txBody>
      </p:sp>
      <p:pic>
        <p:nvPicPr>
          <p:cNvPr id="3" name="Obrázek 1">
            <a:extLst>
              <a:ext uri="{FF2B5EF4-FFF2-40B4-BE49-F238E27FC236}">
                <a16:creationId xmlns:a16="http://schemas.microsoft.com/office/drawing/2014/main" id="{1A19F125-9604-41E4-B6DE-B29D25074C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extLst>
      <p:ext uri="{BB962C8B-B14F-4D97-AF65-F5344CB8AC3E}">
        <p14:creationId xmlns:p14="http://schemas.microsoft.com/office/powerpoint/2010/main" val="64180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5D424-A2B6-473F-A712-B6362724D10B}"/>
              </a:ext>
            </a:extLst>
          </p:cNvPr>
          <p:cNvSpPr>
            <a:spLocks noGrp="1"/>
          </p:cNvSpPr>
          <p:nvPr>
            <p:ph type="title"/>
          </p:nvPr>
        </p:nvSpPr>
        <p:spPr/>
        <p:txBody>
          <a:bodyPr/>
          <a:lstStyle/>
          <a:p>
            <a:br>
              <a:rPr lang="en-US" altLang="en-US" sz="4400" b="1" dirty="0">
                <a:solidFill>
                  <a:schemeClr val="tx1"/>
                </a:solidFill>
                <a:latin typeface="Arial" panose="020B0604020202020204" pitchFamily="34" charset="0"/>
              </a:rPr>
            </a:br>
            <a:r>
              <a:rPr lang="en-US" altLang="en-US" sz="4400" b="1" dirty="0">
                <a:solidFill>
                  <a:schemeClr val="tx1"/>
                </a:solidFill>
                <a:latin typeface="Arial" panose="020B0604020202020204" pitchFamily="34" charset="0"/>
              </a:rPr>
              <a:t>         </a:t>
            </a:r>
            <a:r>
              <a:rPr lang="en-US" altLang="en-US" sz="4000" dirty="0">
                <a:solidFill>
                  <a:schemeClr val="tx1"/>
                </a:solidFill>
                <a:latin typeface="Times New Roman" panose="02020603050405020304" pitchFamily="18" charset="0"/>
                <a:cs typeface="Times New Roman" panose="02020603050405020304" pitchFamily="18" charset="0"/>
              </a:rPr>
              <a:t>General Environment Components</a:t>
            </a:r>
            <a:endParaRPr lang="en-US"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7A369DAB-CB98-4D2E-98C8-2342FA6E4F72}"/>
              </a:ext>
            </a:extLst>
          </p:cNvPr>
          <p:cNvGraphicFramePr>
            <a:graphicFrameLocks noChangeAspect="1"/>
          </p:cNvGraphicFramePr>
          <p:nvPr/>
        </p:nvGraphicFramePr>
        <p:xfrm>
          <a:off x="1480458" y="1690688"/>
          <a:ext cx="8610600" cy="4038600"/>
        </p:xfrm>
        <a:graphic>
          <a:graphicData uri="http://schemas.openxmlformats.org/presentationml/2006/ole">
            <mc:AlternateContent xmlns:mc="http://schemas.openxmlformats.org/markup-compatibility/2006">
              <mc:Choice xmlns:v="urn:schemas-microsoft-com:vml" Requires="v">
                <p:oleObj spid="_x0000_s1026" name="Document" r:id="rId3" imgW="8242920" imgH="3651120" progId="Word.Document.8">
                  <p:embed/>
                </p:oleObj>
              </mc:Choice>
              <mc:Fallback>
                <p:oleObj name="Document" r:id="rId3" imgW="8242920" imgH="3651120" progId="Word.Document.8">
                  <p:embed/>
                  <p:pic>
                    <p:nvPicPr>
                      <p:cNvPr id="4" name="Object 3">
                        <a:extLst>
                          <a:ext uri="{FF2B5EF4-FFF2-40B4-BE49-F238E27FC236}">
                            <a16:creationId xmlns:a16="http://schemas.microsoft.com/office/drawing/2014/main" id="{7A369DAB-CB98-4D2E-98C8-2342FA6E4F72}"/>
                          </a:ext>
                        </a:extLst>
                      </p:cNvPr>
                      <p:cNvPicPr>
                        <a:picLocks noChangeAspect="1" noChangeArrowheads="1"/>
                      </p:cNvPicPr>
                      <p:nvPr/>
                    </p:nvPicPr>
                    <p:blipFill>
                      <a:blip r:embed="rId4"/>
                      <a:srcRect t="5435"/>
                      <a:stretch>
                        <a:fillRect/>
                      </a:stretch>
                    </p:blipFill>
                    <p:spPr bwMode="auto">
                      <a:xfrm>
                        <a:off x="1480458" y="1690688"/>
                        <a:ext cx="8610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Obrázek 1">
            <a:extLst>
              <a:ext uri="{FF2B5EF4-FFF2-40B4-BE49-F238E27FC236}">
                <a16:creationId xmlns:a16="http://schemas.microsoft.com/office/drawing/2014/main" id="{895193ED-6890-447E-8DF1-C14714375E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extLst>
      <p:ext uri="{BB962C8B-B14F-4D97-AF65-F5344CB8AC3E}">
        <p14:creationId xmlns:p14="http://schemas.microsoft.com/office/powerpoint/2010/main" val="94138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8912-4BC2-40D6-B057-AF6847C40C9E}"/>
              </a:ext>
            </a:extLst>
          </p:cNvPr>
          <p:cNvSpPr>
            <a:spLocks noGrp="1"/>
          </p:cNvSpPr>
          <p:nvPr>
            <p:ph type="title"/>
          </p:nvPr>
        </p:nvSpPr>
        <p:spPr/>
        <p:txBody>
          <a:bodyPr/>
          <a:lstStyle/>
          <a:p>
            <a:r>
              <a:rPr lang="en-US" altLang="en-US" sz="4400" b="1" dirty="0">
                <a:solidFill>
                  <a:schemeClr val="tx1"/>
                </a:solidFill>
                <a:latin typeface="Arial" panose="020B0604020202020204" pitchFamily="34" charset="0"/>
              </a:rPr>
              <a:t>       </a:t>
            </a:r>
            <a:br>
              <a:rPr lang="en-US" altLang="en-US" sz="4400" b="1" dirty="0">
                <a:solidFill>
                  <a:schemeClr val="tx1"/>
                </a:solidFill>
                <a:latin typeface="Arial" panose="020B0604020202020204" pitchFamily="34" charset="0"/>
              </a:rPr>
            </a:br>
            <a:r>
              <a:rPr lang="en-US" altLang="en-US" sz="4400" b="1" dirty="0">
                <a:solidFill>
                  <a:schemeClr val="tx1"/>
                </a:solidFill>
                <a:latin typeface="Arial" panose="020B0604020202020204" pitchFamily="34" charset="0"/>
              </a:rPr>
              <a:t>           </a:t>
            </a:r>
            <a:r>
              <a:rPr lang="en-US" altLang="en-US" sz="4000" dirty="0">
                <a:solidFill>
                  <a:schemeClr val="tx1"/>
                </a:solidFill>
                <a:latin typeface="Times New Roman" panose="02020603050405020304" pitchFamily="18" charset="0"/>
                <a:cs typeface="Times New Roman" panose="02020603050405020304" pitchFamily="18" charset="0"/>
              </a:rPr>
              <a:t>General Environment Components</a:t>
            </a:r>
            <a:endParaRPr lang="en-US" sz="3600"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38AB968F-3632-48E9-B654-D727A955CCD3}"/>
              </a:ext>
            </a:extLst>
          </p:cNvPr>
          <p:cNvGraphicFramePr>
            <a:graphicFrameLocks noChangeAspect="1"/>
          </p:cNvGraphicFramePr>
          <p:nvPr/>
        </p:nvGraphicFramePr>
        <p:xfrm>
          <a:off x="1790700" y="1882159"/>
          <a:ext cx="8610600" cy="4090987"/>
        </p:xfrm>
        <a:graphic>
          <a:graphicData uri="http://schemas.openxmlformats.org/presentationml/2006/ole">
            <mc:AlternateContent xmlns:mc="http://schemas.openxmlformats.org/markup-compatibility/2006">
              <mc:Choice xmlns:v="urn:schemas-microsoft-com:vml" Requires="v">
                <p:oleObj spid="_x0000_s2050" name="Document" r:id="rId3" imgW="7114032" imgH="3651504" progId="Word.Document.8">
                  <p:embed/>
                </p:oleObj>
              </mc:Choice>
              <mc:Fallback>
                <p:oleObj name="Document" r:id="rId3" imgW="7114032" imgH="3651504" progId="Word.Document.8">
                  <p:embed/>
                  <p:pic>
                    <p:nvPicPr>
                      <p:cNvPr id="4" name="Object 3">
                        <a:extLst>
                          <a:ext uri="{FF2B5EF4-FFF2-40B4-BE49-F238E27FC236}">
                            <a16:creationId xmlns:a16="http://schemas.microsoft.com/office/drawing/2014/main" id="{38AB968F-3632-48E9-B654-D727A955C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435"/>
                      <a:stretch>
                        <a:fillRect/>
                      </a:stretch>
                    </p:blipFill>
                    <p:spPr bwMode="auto">
                      <a:xfrm>
                        <a:off x="1790700" y="1882159"/>
                        <a:ext cx="8610600" cy="409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Obrázek 1">
            <a:extLst>
              <a:ext uri="{FF2B5EF4-FFF2-40B4-BE49-F238E27FC236}">
                <a16:creationId xmlns:a16="http://schemas.microsoft.com/office/drawing/2014/main" id="{46F9CDC6-0772-44EF-8DC5-30228521E6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1139" y="-1"/>
            <a:ext cx="1320861" cy="1017037"/>
          </a:xfrm>
          <a:prstGeom prst="rect">
            <a:avLst/>
          </a:prstGeom>
        </p:spPr>
      </p:pic>
    </p:spTree>
    <p:extLst>
      <p:ext uri="{BB962C8B-B14F-4D97-AF65-F5344CB8AC3E}">
        <p14:creationId xmlns:p14="http://schemas.microsoft.com/office/powerpoint/2010/main" val="3385261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192</TotalTime>
  <Words>2747</Words>
  <Application>Microsoft Office PowerPoint</Application>
  <PresentationFormat>Širokoúhlá obrazovka</PresentationFormat>
  <Paragraphs>601</Paragraphs>
  <Slides>44</Slides>
  <Notes>8</Notes>
  <HiddenSlides>0</HiddenSlides>
  <MMClips>0</MMClips>
  <ScaleCrop>false</ScaleCrop>
  <HeadingPairs>
    <vt:vector size="8" baseType="variant">
      <vt:variant>
        <vt:lpstr>Použitá písma</vt:lpstr>
      </vt:variant>
      <vt:variant>
        <vt:i4>7</vt:i4>
      </vt:variant>
      <vt:variant>
        <vt:lpstr>Motiv</vt:lpstr>
      </vt:variant>
      <vt:variant>
        <vt:i4>2</vt:i4>
      </vt:variant>
      <vt:variant>
        <vt:lpstr>Vložené servery OLE</vt:lpstr>
      </vt:variant>
      <vt:variant>
        <vt:i4>1</vt:i4>
      </vt:variant>
      <vt:variant>
        <vt:lpstr>Nadpisy snímků</vt:lpstr>
      </vt:variant>
      <vt:variant>
        <vt:i4>44</vt:i4>
      </vt:variant>
    </vt:vector>
  </HeadingPairs>
  <TitlesOfParts>
    <vt:vector size="54" baseType="lpstr">
      <vt:lpstr>Arial</vt:lpstr>
      <vt:lpstr>Book Antiqua</vt:lpstr>
      <vt:lpstr>Calibri</vt:lpstr>
      <vt:lpstr>Calibri Light</vt:lpstr>
      <vt:lpstr>Times</vt:lpstr>
      <vt:lpstr>Times New Roman</vt:lpstr>
      <vt:lpstr>Wingdings</vt:lpstr>
      <vt:lpstr>Office Theme</vt:lpstr>
      <vt:lpstr>1_Office Theme</vt:lpstr>
      <vt:lpstr>Document</vt:lpstr>
      <vt:lpstr>Strategic Management</vt:lpstr>
      <vt:lpstr>Important Information</vt:lpstr>
      <vt:lpstr>Learning outcomes</vt:lpstr>
      <vt:lpstr>    Strategic Decision-Making Process</vt:lpstr>
      <vt:lpstr>Environmental Scanning</vt:lpstr>
      <vt:lpstr>External Environment A) Societal Environment B) Industrial Environment</vt:lpstr>
      <vt:lpstr>A) Societal Environment</vt:lpstr>
      <vt:lpstr>          General Environment Components</vt:lpstr>
      <vt:lpstr>                   General Environment Components</vt:lpstr>
      <vt:lpstr>     Factors involved in Pest analysis</vt:lpstr>
      <vt:lpstr>Prezentace aplikace PowerPoint</vt:lpstr>
      <vt:lpstr>Prezentace aplikace PowerPoint</vt:lpstr>
      <vt:lpstr>Prezentace aplikace PowerPoint</vt:lpstr>
      <vt:lpstr>B) Industrial Environment</vt:lpstr>
      <vt:lpstr>Prezentace aplikace PowerPoint</vt:lpstr>
      <vt:lpstr>Prezentace aplikace PowerPoint</vt:lpstr>
      <vt:lpstr>Prezentace aplikace PowerPoint</vt:lpstr>
      <vt:lpstr>Question  1:  What  are  the Industry’s  Dominant  Economic  Traits?</vt:lpstr>
      <vt:lpstr>Relevance  of Key  Economic  Features of Industry</vt:lpstr>
      <vt:lpstr>Question  2:  What  Is  Competition  Like  and How  Strong  Are  the  Competitive  Forces?</vt:lpstr>
      <vt:lpstr>Five  Forces Model  of  Competition</vt:lpstr>
      <vt:lpstr>Prezentace aplikace PowerPoint</vt:lpstr>
      <vt:lpstr>Prezentace aplikace PowerPoint</vt:lpstr>
      <vt:lpstr>Prezentace aplikace PowerPoint</vt:lpstr>
      <vt:lpstr>Prezentace aplikace PowerPoint</vt:lpstr>
      <vt:lpstr>Scanning the External Environment</vt:lpstr>
      <vt:lpstr>Prezentace aplikace PowerPoint</vt:lpstr>
      <vt:lpstr>Prezentace aplikace PowerPoint</vt:lpstr>
      <vt:lpstr>SWOT Analysis</vt:lpstr>
      <vt:lpstr>TOWS Matrix</vt:lpstr>
      <vt:lpstr>TOWS Matrix: Maytag as Example</vt:lpstr>
      <vt:lpstr>Strategic Factor Analysis Summary (SFAS)</vt:lpstr>
      <vt:lpstr>Strategic Factor Analysis Summary (SFAS):  Maytag as Example</vt:lpstr>
      <vt:lpstr>Industrial Organization Model  of Above-Average Returns</vt:lpstr>
      <vt:lpstr>Industrial Organization Model  of Above-Average Returns</vt:lpstr>
      <vt:lpstr>Four Assumptions of the I/O Model</vt:lpstr>
      <vt:lpstr>Four Assumptions of the I/O Model</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Decision-Making Process</dc:title>
  <dc:creator>Shariq Syed Muhammad</dc:creator>
  <cp:lastModifiedBy>Šárka Zapletalová</cp:lastModifiedBy>
  <cp:revision>12</cp:revision>
  <dcterms:created xsi:type="dcterms:W3CDTF">2025-09-16T13:55:52Z</dcterms:created>
  <dcterms:modified xsi:type="dcterms:W3CDTF">2025-09-22T17:26:09Z</dcterms:modified>
</cp:coreProperties>
</file>