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tmp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heme/themeOverride1.xml" ContentType="application/vnd.openxmlformats-officedocument.themeOverr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1"/>
  </p:notesMasterIdLst>
  <p:sldIdLst>
    <p:sldId id="812" r:id="rId2"/>
    <p:sldId id="806" r:id="rId3"/>
    <p:sldId id="805" r:id="rId4"/>
    <p:sldId id="257" r:id="rId5"/>
    <p:sldId id="256" r:id="rId6"/>
    <p:sldId id="258" r:id="rId7"/>
    <p:sldId id="259" r:id="rId8"/>
    <p:sldId id="260" r:id="rId9"/>
    <p:sldId id="261" r:id="rId10"/>
    <p:sldId id="810" r:id="rId11"/>
    <p:sldId id="268" r:id="rId12"/>
    <p:sldId id="269" r:id="rId13"/>
    <p:sldId id="270" r:id="rId14"/>
    <p:sldId id="271" r:id="rId15"/>
    <p:sldId id="272" r:id="rId16"/>
    <p:sldId id="273" r:id="rId17"/>
    <p:sldId id="809" r:id="rId18"/>
    <p:sldId id="267" r:id="rId19"/>
    <p:sldId id="266" r:id="rId20"/>
    <p:sldId id="577" r:id="rId21"/>
    <p:sldId id="596" r:id="rId22"/>
    <p:sldId id="597" r:id="rId23"/>
    <p:sldId id="579" r:id="rId24"/>
    <p:sldId id="346" r:id="rId25"/>
    <p:sldId id="808" r:id="rId26"/>
    <p:sldId id="274" r:id="rId27"/>
    <p:sldId id="275" r:id="rId28"/>
    <p:sldId id="276" r:id="rId29"/>
    <p:sldId id="811" r:id="rId30"/>
    <p:sldId id="262" r:id="rId31"/>
    <p:sldId id="263" r:id="rId32"/>
    <p:sldId id="264" r:id="rId33"/>
    <p:sldId id="265" r:id="rId34"/>
    <p:sldId id="277" r:id="rId35"/>
    <p:sldId id="279" r:id="rId36"/>
    <p:sldId id="280" r:id="rId37"/>
    <p:sldId id="803" r:id="rId38"/>
    <p:sldId id="804" r:id="rId39"/>
    <p:sldId id="807" r:id="rId4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D5D0"/>
    <a:srgbClr val="009999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77" d="100"/>
          <a:sy n="77" d="100"/>
        </p:scale>
        <p:origin x="80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microsoft.com/office/2016/11/relationships/changesInfo" Target="changesInfos/changesInfo1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ariq Syed Muhammad" userId="e90dc167-f23e-43ba-bef1-cedcd35353ce" providerId="ADAL" clId="{551F7238-EBEA-42EB-841B-E0750BB1C64A}"/>
    <pc:docChg chg="modSld">
      <pc:chgData name="Shariq Syed Muhammad" userId="e90dc167-f23e-43ba-bef1-cedcd35353ce" providerId="ADAL" clId="{551F7238-EBEA-42EB-841B-E0750BB1C64A}" dt="2025-09-16T09:30:02.847" v="24" actId="20577"/>
      <pc:docMkLst>
        <pc:docMk/>
      </pc:docMkLst>
      <pc:sldChg chg="modSp mod">
        <pc:chgData name="Shariq Syed Muhammad" userId="e90dc167-f23e-43ba-bef1-cedcd35353ce" providerId="ADAL" clId="{551F7238-EBEA-42EB-841B-E0750BB1C64A}" dt="2025-09-16T09:06:10.818" v="2" actId="20577"/>
        <pc:sldMkLst>
          <pc:docMk/>
          <pc:sldMk cId="2477244587" sldId="270"/>
        </pc:sldMkLst>
        <pc:spChg chg="mod">
          <ac:chgData name="Shariq Syed Muhammad" userId="e90dc167-f23e-43ba-bef1-cedcd35353ce" providerId="ADAL" clId="{551F7238-EBEA-42EB-841B-E0750BB1C64A}" dt="2025-09-16T09:06:10.818" v="2" actId="20577"/>
          <ac:spMkLst>
            <pc:docMk/>
            <pc:sldMk cId="2477244587" sldId="270"/>
            <ac:spMk id="3" creationId="{56475854-F82A-487F-8213-AA80A30609BA}"/>
          </ac:spMkLst>
        </pc:spChg>
      </pc:sldChg>
      <pc:sldChg chg="modSp mod">
        <pc:chgData name="Shariq Syed Muhammad" userId="e90dc167-f23e-43ba-bef1-cedcd35353ce" providerId="ADAL" clId="{551F7238-EBEA-42EB-841B-E0750BB1C64A}" dt="2025-09-16T09:07:18.161" v="6" actId="20577"/>
        <pc:sldMkLst>
          <pc:docMk/>
          <pc:sldMk cId="3262508175" sldId="271"/>
        </pc:sldMkLst>
        <pc:spChg chg="mod">
          <ac:chgData name="Shariq Syed Muhammad" userId="e90dc167-f23e-43ba-bef1-cedcd35353ce" providerId="ADAL" clId="{551F7238-EBEA-42EB-841B-E0750BB1C64A}" dt="2025-09-16T09:07:18.161" v="6" actId="20577"/>
          <ac:spMkLst>
            <pc:docMk/>
            <pc:sldMk cId="3262508175" sldId="271"/>
            <ac:spMk id="4" creationId="{1C3FE661-77F4-442C-9573-2875E46C5555}"/>
          </ac:spMkLst>
        </pc:spChg>
      </pc:sldChg>
      <pc:sldChg chg="modSp mod">
        <pc:chgData name="Shariq Syed Muhammad" userId="e90dc167-f23e-43ba-bef1-cedcd35353ce" providerId="ADAL" clId="{551F7238-EBEA-42EB-841B-E0750BB1C64A}" dt="2025-09-16T09:30:02.847" v="24" actId="20577"/>
        <pc:sldMkLst>
          <pc:docMk/>
          <pc:sldMk cId="4193825156" sldId="276"/>
        </pc:sldMkLst>
        <pc:spChg chg="mod">
          <ac:chgData name="Shariq Syed Muhammad" userId="e90dc167-f23e-43ba-bef1-cedcd35353ce" providerId="ADAL" clId="{551F7238-EBEA-42EB-841B-E0750BB1C64A}" dt="2025-09-16T09:30:02.847" v="24" actId="20577"/>
          <ac:spMkLst>
            <pc:docMk/>
            <pc:sldMk cId="4193825156" sldId="276"/>
            <ac:spMk id="3" creationId="{3FDEF6F3-B255-49D2-8541-2D8F7F1E70CB}"/>
          </ac:spMkLst>
        </pc:spChg>
      </pc:sldChg>
    </pc:docChg>
  </pc:docChgLst>
  <pc:docChgLst>
    <pc:chgData name="Shariq Syed Muhammad" userId="e90dc167-f23e-43ba-bef1-cedcd35353ce" providerId="ADAL" clId="{A0BCB18B-F96B-44BC-BB85-8253DFDFED82}"/>
    <pc:docChg chg="undo custSel addSld delSld modSld sldOrd">
      <pc:chgData name="Shariq Syed Muhammad" userId="e90dc167-f23e-43ba-bef1-cedcd35353ce" providerId="ADAL" clId="{A0BCB18B-F96B-44BC-BB85-8253DFDFED82}" dt="2025-09-22T14:52:32.659" v="1227"/>
      <pc:docMkLst>
        <pc:docMk/>
      </pc:docMkLst>
      <pc:sldChg chg="addSp modSp mod ord">
        <pc:chgData name="Shariq Syed Muhammad" userId="e90dc167-f23e-43ba-bef1-cedcd35353ce" providerId="ADAL" clId="{A0BCB18B-F96B-44BC-BB85-8253DFDFED82}" dt="2025-09-22T14:52:32.659" v="1227"/>
        <pc:sldMkLst>
          <pc:docMk/>
          <pc:sldMk cId="1830319431" sldId="256"/>
        </pc:sldMkLst>
        <pc:spChg chg="mod">
          <ac:chgData name="Shariq Syed Muhammad" userId="e90dc167-f23e-43ba-bef1-cedcd35353ce" providerId="ADAL" clId="{A0BCB18B-F96B-44BC-BB85-8253DFDFED82}" dt="2025-09-22T09:39:27.589" v="387" actId="113"/>
          <ac:spMkLst>
            <pc:docMk/>
            <pc:sldMk cId="1830319431" sldId="256"/>
            <ac:spMk id="3" creationId="{AE0A6F7A-B174-4B0A-BE10-966D16D3D48D}"/>
          </ac:spMkLst>
        </pc:spChg>
        <pc:picChg chg="add mod">
          <ac:chgData name="Shariq Syed Muhammad" userId="e90dc167-f23e-43ba-bef1-cedcd35353ce" providerId="ADAL" clId="{A0BCB18B-F96B-44BC-BB85-8253DFDFED82}" dt="2025-09-22T14:18:24.470" v="1221"/>
          <ac:picMkLst>
            <pc:docMk/>
            <pc:sldMk cId="1830319431" sldId="256"/>
            <ac:picMk id="4" creationId="{C78A84D5-C0AB-4448-B7E1-7D36FD8AD138}"/>
          </ac:picMkLst>
        </pc:picChg>
      </pc:sldChg>
      <pc:sldChg chg="addSp modSp mod">
        <pc:chgData name="Shariq Syed Muhammad" userId="e90dc167-f23e-43ba-bef1-cedcd35353ce" providerId="ADAL" clId="{A0BCB18B-F96B-44BC-BB85-8253DFDFED82}" dt="2025-09-22T12:50:39.285" v="1008" actId="121"/>
        <pc:sldMkLst>
          <pc:docMk/>
          <pc:sldMk cId="2392698992" sldId="257"/>
        </pc:sldMkLst>
        <pc:spChg chg="mod">
          <ac:chgData name="Shariq Syed Muhammad" userId="e90dc167-f23e-43ba-bef1-cedcd35353ce" providerId="ADAL" clId="{A0BCB18B-F96B-44BC-BB85-8253DFDFED82}" dt="2025-09-22T12:50:39.285" v="1008" actId="121"/>
          <ac:spMkLst>
            <pc:docMk/>
            <pc:sldMk cId="2392698992" sldId="257"/>
            <ac:spMk id="3" creationId="{D3FD90B5-2377-488B-AB50-85176156432A}"/>
          </ac:spMkLst>
        </pc:spChg>
        <pc:picChg chg="add mod">
          <ac:chgData name="Shariq Syed Muhammad" userId="e90dc167-f23e-43ba-bef1-cedcd35353ce" providerId="ADAL" clId="{A0BCB18B-F96B-44BC-BB85-8253DFDFED82}" dt="2025-09-22T09:31:55.073" v="255" actId="14100"/>
          <ac:picMkLst>
            <pc:docMk/>
            <pc:sldMk cId="2392698992" sldId="257"/>
            <ac:picMk id="4" creationId="{60732E91-3878-412C-A95B-383E4F171AF6}"/>
          </ac:picMkLst>
        </pc:picChg>
      </pc:sldChg>
      <pc:sldChg chg="addSp modSp mod">
        <pc:chgData name="Shariq Syed Muhammad" userId="e90dc167-f23e-43ba-bef1-cedcd35353ce" providerId="ADAL" clId="{A0BCB18B-F96B-44BC-BB85-8253DFDFED82}" dt="2025-09-22T12:50:56.964" v="1011" actId="113"/>
        <pc:sldMkLst>
          <pc:docMk/>
          <pc:sldMk cId="3763307841" sldId="258"/>
        </pc:sldMkLst>
        <pc:spChg chg="mod">
          <ac:chgData name="Shariq Syed Muhammad" userId="e90dc167-f23e-43ba-bef1-cedcd35353ce" providerId="ADAL" clId="{A0BCB18B-F96B-44BC-BB85-8253DFDFED82}" dt="2025-09-22T09:40:22.420" v="394" actId="255"/>
          <ac:spMkLst>
            <pc:docMk/>
            <pc:sldMk cId="3763307841" sldId="258"/>
            <ac:spMk id="2" creationId="{855850E8-5C07-4FC9-A69C-1D96BB27360E}"/>
          </ac:spMkLst>
        </pc:spChg>
        <pc:spChg chg="mod">
          <ac:chgData name="Shariq Syed Muhammad" userId="e90dc167-f23e-43ba-bef1-cedcd35353ce" providerId="ADAL" clId="{A0BCB18B-F96B-44BC-BB85-8253DFDFED82}" dt="2025-09-22T12:50:56.964" v="1011" actId="113"/>
          <ac:spMkLst>
            <pc:docMk/>
            <pc:sldMk cId="3763307841" sldId="258"/>
            <ac:spMk id="3" creationId="{2E56B89A-D077-4F41-BB60-0C9306811527}"/>
          </ac:spMkLst>
        </pc:spChg>
        <pc:picChg chg="add mod">
          <ac:chgData name="Shariq Syed Muhammad" userId="e90dc167-f23e-43ba-bef1-cedcd35353ce" providerId="ADAL" clId="{A0BCB18B-F96B-44BC-BB85-8253DFDFED82}" dt="2025-09-22T09:31:59.931" v="256"/>
          <ac:picMkLst>
            <pc:docMk/>
            <pc:sldMk cId="3763307841" sldId="258"/>
            <ac:picMk id="4" creationId="{E3EC1CE1-90A5-4F90-BD4E-384F488F00B8}"/>
          </ac:picMkLst>
        </pc:picChg>
      </pc:sldChg>
      <pc:sldChg chg="addSp modSp mod">
        <pc:chgData name="Shariq Syed Muhammad" userId="e90dc167-f23e-43ba-bef1-cedcd35353ce" providerId="ADAL" clId="{A0BCB18B-F96B-44BC-BB85-8253DFDFED82}" dt="2025-09-22T10:26:23.915" v="762" actId="113"/>
        <pc:sldMkLst>
          <pc:docMk/>
          <pc:sldMk cId="3320098286" sldId="259"/>
        </pc:sldMkLst>
        <pc:spChg chg="mod">
          <ac:chgData name="Shariq Syed Muhammad" userId="e90dc167-f23e-43ba-bef1-cedcd35353ce" providerId="ADAL" clId="{A0BCB18B-F96B-44BC-BB85-8253DFDFED82}" dt="2025-09-22T09:41:04.909" v="399" actId="255"/>
          <ac:spMkLst>
            <pc:docMk/>
            <pc:sldMk cId="3320098286" sldId="259"/>
            <ac:spMk id="2" creationId="{8596A310-DE4D-4CF7-BBAE-9764CF456CA8}"/>
          </ac:spMkLst>
        </pc:spChg>
        <pc:spChg chg="mod">
          <ac:chgData name="Shariq Syed Muhammad" userId="e90dc167-f23e-43ba-bef1-cedcd35353ce" providerId="ADAL" clId="{A0BCB18B-F96B-44BC-BB85-8253DFDFED82}" dt="2025-09-22T10:26:23.915" v="762" actId="113"/>
          <ac:spMkLst>
            <pc:docMk/>
            <pc:sldMk cId="3320098286" sldId="259"/>
            <ac:spMk id="3" creationId="{D834A383-EB78-43AE-BB3A-E515F99BE21D}"/>
          </ac:spMkLst>
        </pc:spChg>
        <pc:picChg chg="add mod">
          <ac:chgData name="Shariq Syed Muhammad" userId="e90dc167-f23e-43ba-bef1-cedcd35353ce" providerId="ADAL" clId="{A0BCB18B-F96B-44BC-BB85-8253DFDFED82}" dt="2025-09-22T09:32:03.461" v="257"/>
          <ac:picMkLst>
            <pc:docMk/>
            <pc:sldMk cId="3320098286" sldId="259"/>
            <ac:picMk id="4" creationId="{66263E79-5024-4B2D-B974-A0D8ACAF16A5}"/>
          </ac:picMkLst>
        </pc:picChg>
      </pc:sldChg>
      <pc:sldChg chg="addSp modSp mod">
        <pc:chgData name="Shariq Syed Muhammad" userId="e90dc167-f23e-43ba-bef1-cedcd35353ce" providerId="ADAL" clId="{A0BCB18B-F96B-44BC-BB85-8253DFDFED82}" dt="2025-09-22T09:42:22.639" v="411" actId="207"/>
        <pc:sldMkLst>
          <pc:docMk/>
          <pc:sldMk cId="2234807389" sldId="260"/>
        </pc:sldMkLst>
        <pc:spChg chg="mod">
          <ac:chgData name="Shariq Syed Muhammad" userId="e90dc167-f23e-43ba-bef1-cedcd35353ce" providerId="ADAL" clId="{A0BCB18B-F96B-44BC-BB85-8253DFDFED82}" dt="2025-09-22T09:41:47.568" v="406" actId="255"/>
          <ac:spMkLst>
            <pc:docMk/>
            <pc:sldMk cId="2234807389" sldId="260"/>
            <ac:spMk id="2" creationId="{6D3553B9-2257-432C-941E-DD59A48DB964}"/>
          </ac:spMkLst>
        </pc:spChg>
        <pc:spChg chg="mod">
          <ac:chgData name="Shariq Syed Muhammad" userId="e90dc167-f23e-43ba-bef1-cedcd35353ce" providerId="ADAL" clId="{A0BCB18B-F96B-44BC-BB85-8253DFDFED82}" dt="2025-09-22T09:42:22.639" v="411" actId="207"/>
          <ac:spMkLst>
            <pc:docMk/>
            <pc:sldMk cId="2234807389" sldId="260"/>
            <ac:spMk id="3" creationId="{D968E559-4EC2-442A-B844-8787C2621049}"/>
          </ac:spMkLst>
        </pc:spChg>
        <pc:picChg chg="add mod">
          <ac:chgData name="Shariq Syed Muhammad" userId="e90dc167-f23e-43ba-bef1-cedcd35353ce" providerId="ADAL" clId="{A0BCB18B-F96B-44BC-BB85-8253DFDFED82}" dt="2025-09-22T09:32:05.166" v="258"/>
          <ac:picMkLst>
            <pc:docMk/>
            <pc:sldMk cId="2234807389" sldId="260"/>
            <ac:picMk id="4" creationId="{154FF85B-AC05-4AF7-BE34-35F909BCABCF}"/>
          </ac:picMkLst>
        </pc:picChg>
      </pc:sldChg>
      <pc:sldChg chg="addSp delSp modSp mod">
        <pc:chgData name="Shariq Syed Muhammad" userId="e90dc167-f23e-43ba-bef1-cedcd35353ce" providerId="ADAL" clId="{A0BCB18B-F96B-44BC-BB85-8253DFDFED82}" dt="2025-09-22T10:42:18.112" v="933" actId="207"/>
        <pc:sldMkLst>
          <pc:docMk/>
          <pc:sldMk cId="1039085099" sldId="261"/>
        </pc:sldMkLst>
        <pc:spChg chg="mod">
          <ac:chgData name="Shariq Syed Muhammad" userId="e90dc167-f23e-43ba-bef1-cedcd35353ce" providerId="ADAL" clId="{A0BCB18B-F96B-44BC-BB85-8253DFDFED82}" dt="2025-09-22T09:42:36.290" v="413" actId="255"/>
          <ac:spMkLst>
            <pc:docMk/>
            <pc:sldMk cId="1039085099" sldId="261"/>
            <ac:spMk id="2" creationId="{047D7E12-D890-4CC5-A03F-EAD218A263E8}"/>
          </ac:spMkLst>
        </pc:spChg>
        <pc:spChg chg="add del">
          <ac:chgData name="Shariq Syed Muhammad" userId="e90dc167-f23e-43ba-bef1-cedcd35353ce" providerId="ADAL" clId="{A0BCB18B-F96B-44BC-BB85-8253DFDFED82}" dt="2025-09-16T11:25:38.017" v="185" actId="11529"/>
          <ac:spMkLst>
            <pc:docMk/>
            <pc:sldMk cId="1039085099" sldId="261"/>
            <ac:spMk id="3" creationId="{0476F6C2-9F0E-42D9-AF7B-E95054351A11}"/>
          </ac:spMkLst>
        </pc:spChg>
        <pc:spChg chg="mod">
          <ac:chgData name="Shariq Syed Muhammad" userId="e90dc167-f23e-43ba-bef1-cedcd35353ce" providerId="ADAL" clId="{A0BCB18B-F96B-44BC-BB85-8253DFDFED82}" dt="2025-09-22T10:42:18.112" v="933" actId="207"/>
          <ac:spMkLst>
            <pc:docMk/>
            <pc:sldMk cId="1039085099" sldId="261"/>
            <ac:spMk id="6" creationId="{2371BA47-F11D-4EFD-ABD6-EAB4B1862D66}"/>
          </ac:spMkLst>
        </pc:spChg>
        <pc:spChg chg="mod">
          <ac:chgData name="Shariq Syed Muhammad" userId="e90dc167-f23e-43ba-bef1-cedcd35353ce" providerId="ADAL" clId="{A0BCB18B-F96B-44BC-BB85-8253DFDFED82}" dt="2025-09-22T10:26:39.005" v="763" actId="207"/>
          <ac:spMkLst>
            <pc:docMk/>
            <pc:sldMk cId="1039085099" sldId="261"/>
            <ac:spMk id="13" creationId="{97F68E10-364C-4419-BD8A-B16D4B452488}"/>
          </ac:spMkLst>
        </pc:spChg>
        <pc:spChg chg="mod">
          <ac:chgData name="Shariq Syed Muhammad" userId="e90dc167-f23e-43ba-bef1-cedcd35353ce" providerId="ADAL" clId="{A0BCB18B-F96B-44BC-BB85-8253DFDFED82}" dt="2025-09-22T10:26:42.704" v="764" actId="207"/>
          <ac:spMkLst>
            <pc:docMk/>
            <pc:sldMk cId="1039085099" sldId="261"/>
            <ac:spMk id="14" creationId="{7A411D2B-0FD4-4785-A883-8D55F243AC94}"/>
          </ac:spMkLst>
        </pc:spChg>
        <pc:spChg chg="mod">
          <ac:chgData name="Shariq Syed Muhammad" userId="e90dc167-f23e-43ba-bef1-cedcd35353ce" providerId="ADAL" clId="{A0BCB18B-F96B-44BC-BB85-8253DFDFED82}" dt="2025-09-22T10:26:46.635" v="765" actId="207"/>
          <ac:spMkLst>
            <pc:docMk/>
            <pc:sldMk cId="1039085099" sldId="261"/>
            <ac:spMk id="15" creationId="{E105703E-C054-4966-9601-25F41D0F7262}"/>
          </ac:spMkLst>
        </pc:spChg>
        <pc:spChg chg="mod">
          <ac:chgData name="Shariq Syed Muhammad" userId="e90dc167-f23e-43ba-bef1-cedcd35353ce" providerId="ADAL" clId="{A0BCB18B-F96B-44BC-BB85-8253DFDFED82}" dt="2025-09-22T10:26:50.580" v="766" actId="207"/>
          <ac:spMkLst>
            <pc:docMk/>
            <pc:sldMk cId="1039085099" sldId="261"/>
            <ac:spMk id="16" creationId="{B574EB5B-B967-4124-BA2E-5D505299A894}"/>
          </ac:spMkLst>
        </pc:spChg>
        <pc:spChg chg="mod">
          <ac:chgData name="Shariq Syed Muhammad" userId="e90dc167-f23e-43ba-bef1-cedcd35353ce" providerId="ADAL" clId="{A0BCB18B-F96B-44BC-BB85-8253DFDFED82}" dt="2025-09-22T10:26:53.525" v="767" actId="207"/>
          <ac:spMkLst>
            <pc:docMk/>
            <pc:sldMk cId="1039085099" sldId="261"/>
            <ac:spMk id="17" creationId="{622D33CF-B908-48FD-ABDB-A5B0A49A21BF}"/>
          </ac:spMkLst>
        </pc:spChg>
        <pc:spChg chg="add del mod">
          <ac:chgData name="Shariq Syed Muhammad" userId="e90dc167-f23e-43ba-bef1-cedcd35353ce" providerId="ADAL" clId="{A0BCB18B-F96B-44BC-BB85-8253DFDFED82}" dt="2025-09-16T11:26:43.074" v="191" actId="11529"/>
          <ac:spMkLst>
            <pc:docMk/>
            <pc:sldMk cId="1039085099" sldId="261"/>
            <ac:spMk id="18" creationId="{751407A5-9C4B-4BB2-80AA-98391122E439}"/>
          </ac:spMkLst>
        </pc:spChg>
        <pc:spChg chg="add mod">
          <ac:chgData name="Shariq Syed Muhammad" userId="e90dc167-f23e-43ba-bef1-cedcd35353ce" providerId="ADAL" clId="{A0BCB18B-F96B-44BC-BB85-8253DFDFED82}" dt="2025-09-16T11:28:31.718" v="195" actId="1076"/>
          <ac:spMkLst>
            <pc:docMk/>
            <pc:sldMk cId="1039085099" sldId="261"/>
            <ac:spMk id="28" creationId="{8191E5A2-F142-41D6-B323-BBFBDD6A0762}"/>
          </ac:spMkLst>
        </pc:spChg>
        <pc:picChg chg="add mod">
          <ac:chgData name="Shariq Syed Muhammad" userId="e90dc167-f23e-43ba-bef1-cedcd35353ce" providerId="ADAL" clId="{A0BCB18B-F96B-44BC-BB85-8253DFDFED82}" dt="2025-09-22T09:32:07.444" v="259"/>
          <ac:picMkLst>
            <pc:docMk/>
            <pc:sldMk cId="1039085099" sldId="261"/>
            <ac:picMk id="29" creationId="{31AC6E80-52DA-432C-8020-6006F7F1EF46}"/>
          </ac:picMkLst>
        </pc:picChg>
      </pc:sldChg>
      <pc:sldChg chg="addSp modSp mod">
        <pc:chgData name="Shariq Syed Muhammad" userId="e90dc167-f23e-43ba-bef1-cedcd35353ce" providerId="ADAL" clId="{A0BCB18B-F96B-44BC-BB85-8253DFDFED82}" dt="2025-09-22T10:02:32.684" v="588"/>
        <pc:sldMkLst>
          <pc:docMk/>
          <pc:sldMk cId="4061904886" sldId="262"/>
        </pc:sldMkLst>
        <pc:spChg chg="mod">
          <ac:chgData name="Shariq Syed Muhammad" userId="e90dc167-f23e-43ba-bef1-cedcd35353ce" providerId="ADAL" clId="{A0BCB18B-F96B-44BC-BB85-8253DFDFED82}" dt="2025-09-22T10:02:32.684" v="588"/>
          <ac:spMkLst>
            <pc:docMk/>
            <pc:sldMk cId="4061904886" sldId="262"/>
            <ac:spMk id="2" creationId="{D1650C50-92CB-4F48-8600-CF6E41C79FEC}"/>
          </ac:spMkLst>
        </pc:spChg>
        <pc:picChg chg="add mod">
          <ac:chgData name="Shariq Syed Muhammad" userId="e90dc167-f23e-43ba-bef1-cedcd35353ce" providerId="ADAL" clId="{A0BCB18B-F96B-44BC-BB85-8253DFDFED82}" dt="2025-09-22T09:32:30.777" v="275"/>
          <ac:picMkLst>
            <pc:docMk/>
            <pc:sldMk cId="4061904886" sldId="262"/>
            <ac:picMk id="29" creationId="{458C87C1-FE0E-4494-BE22-7CAF7CADBD9F}"/>
          </ac:picMkLst>
        </pc:picChg>
      </pc:sldChg>
      <pc:sldChg chg="addSp modSp mod">
        <pc:chgData name="Shariq Syed Muhammad" userId="e90dc167-f23e-43ba-bef1-cedcd35353ce" providerId="ADAL" clId="{A0BCB18B-F96B-44BC-BB85-8253DFDFED82}" dt="2025-09-22T10:03:33.188" v="593" actId="1076"/>
        <pc:sldMkLst>
          <pc:docMk/>
          <pc:sldMk cId="2668620799" sldId="263"/>
        </pc:sldMkLst>
        <pc:spChg chg="mod">
          <ac:chgData name="Shariq Syed Muhammad" userId="e90dc167-f23e-43ba-bef1-cedcd35353ce" providerId="ADAL" clId="{A0BCB18B-F96B-44BC-BB85-8253DFDFED82}" dt="2025-09-22T10:02:44.393" v="590" actId="255"/>
          <ac:spMkLst>
            <pc:docMk/>
            <pc:sldMk cId="2668620799" sldId="263"/>
            <ac:spMk id="2" creationId="{0C7C8DB1-5E1C-4D97-B4F2-79FA5F913D47}"/>
          </ac:spMkLst>
        </pc:spChg>
        <pc:spChg chg="mod">
          <ac:chgData name="Shariq Syed Muhammad" userId="e90dc167-f23e-43ba-bef1-cedcd35353ce" providerId="ADAL" clId="{A0BCB18B-F96B-44BC-BB85-8253DFDFED82}" dt="2025-09-22T10:03:12.442" v="592" actId="13926"/>
          <ac:spMkLst>
            <pc:docMk/>
            <pc:sldMk cId="2668620799" sldId="263"/>
            <ac:spMk id="198" creationId="{374E2DAB-6E03-4A78-8EF9-7AEEEA848C4E}"/>
          </ac:spMkLst>
        </pc:spChg>
        <pc:picChg chg="add mod">
          <ac:chgData name="Shariq Syed Muhammad" userId="e90dc167-f23e-43ba-bef1-cedcd35353ce" providerId="ADAL" clId="{A0BCB18B-F96B-44BC-BB85-8253DFDFED82}" dt="2025-09-22T09:32:32.273" v="276"/>
          <ac:picMkLst>
            <pc:docMk/>
            <pc:sldMk cId="2668620799" sldId="263"/>
            <ac:picMk id="5" creationId="{00E38CAE-A3BE-487F-9BD2-CA8B3A79B509}"/>
          </ac:picMkLst>
        </pc:picChg>
        <pc:picChg chg="mod">
          <ac:chgData name="Shariq Syed Muhammad" userId="e90dc167-f23e-43ba-bef1-cedcd35353ce" providerId="ADAL" clId="{A0BCB18B-F96B-44BC-BB85-8253DFDFED82}" dt="2025-09-22T10:03:33.188" v="593" actId="1076"/>
          <ac:picMkLst>
            <pc:docMk/>
            <pc:sldMk cId="2668620799" sldId="263"/>
            <ac:picMk id="197" creationId="{A419F535-7C80-4BA5-840F-2B47B300CE66}"/>
          </ac:picMkLst>
        </pc:picChg>
      </pc:sldChg>
      <pc:sldChg chg="addSp modSp mod">
        <pc:chgData name="Shariq Syed Muhammad" userId="e90dc167-f23e-43ba-bef1-cedcd35353ce" providerId="ADAL" clId="{A0BCB18B-F96B-44BC-BB85-8253DFDFED82}" dt="2025-09-22T10:04:31.434" v="599" actId="207"/>
        <pc:sldMkLst>
          <pc:docMk/>
          <pc:sldMk cId="4001824611" sldId="264"/>
        </pc:sldMkLst>
        <pc:spChg chg="mod">
          <ac:chgData name="Shariq Syed Muhammad" userId="e90dc167-f23e-43ba-bef1-cedcd35353ce" providerId="ADAL" clId="{A0BCB18B-F96B-44BC-BB85-8253DFDFED82}" dt="2025-09-22T10:03:58.607" v="595" actId="255"/>
          <ac:spMkLst>
            <pc:docMk/>
            <pc:sldMk cId="4001824611" sldId="264"/>
            <ac:spMk id="2" creationId="{C6ACA80B-72F7-4ABA-9B1E-0964F53F1F40}"/>
          </ac:spMkLst>
        </pc:spChg>
        <pc:spChg chg="mod">
          <ac:chgData name="Shariq Syed Muhammad" userId="e90dc167-f23e-43ba-bef1-cedcd35353ce" providerId="ADAL" clId="{A0BCB18B-F96B-44BC-BB85-8253DFDFED82}" dt="2025-09-22T10:04:31.434" v="599" actId="207"/>
          <ac:spMkLst>
            <pc:docMk/>
            <pc:sldMk cId="4001824611" sldId="264"/>
            <ac:spMk id="3" creationId="{FF36177C-915B-45D3-9773-843B12668855}"/>
          </ac:spMkLst>
        </pc:spChg>
        <pc:picChg chg="add mod">
          <ac:chgData name="Shariq Syed Muhammad" userId="e90dc167-f23e-43ba-bef1-cedcd35353ce" providerId="ADAL" clId="{A0BCB18B-F96B-44BC-BB85-8253DFDFED82}" dt="2025-09-22T09:32:33.674" v="277"/>
          <ac:picMkLst>
            <pc:docMk/>
            <pc:sldMk cId="4001824611" sldId="264"/>
            <ac:picMk id="4" creationId="{458E46E4-48BC-4A7A-B2FB-098955398C5F}"/>
          </ac:picMkLst>
        </pc:picChg>
      </pc:sldChg>
      <pc:sldChg chg="addSp modSp mod">
        <pc:chgData name="Shariq Syed Muhammad" userId="e90dc167-f23e-43ba-bef1-cedcd35353ce" providerId="ADAL" clId="{A0BCB18B-F96B-44BC-BB85-8253DFDFED82}" dt="2025-09-22T10:04:58.873" v="605" actId="207"/>
        <pc:sldMkLst>
          <pc:docMk/>
          <pc:sldMk cId="2117686386" sldId="265"/>
        </pc:sldMkLst>
        <pc:spChg chg="mod">
          <ac:chgData name="Shariq Syed Muhammad" userId="e90dc167-f23e-43ba-bef1-cedcd35353ce" providerId="ADAL" clId="{A0BCB18B-F96B-44BC-BB85-8253DFDFED82}" dt="2025-09-22T10:04:44.413" v="601" actId="255"/>
          <ac:spMkLst>
            <pc:docMk/>
            <pc:sldMk cId="2117686386" sldId="265"/>
            <ac:spMk id="2" creationId="{E6805983-89B6-430A-B4D5-D19675CD49DF}"/>
          </ac:spMkLst>
        </pc:spChg>
        <pc:spChg chg="mod">
          <ac:chgData name="Shariq Syed Muhammad" userId="e90dc167-f23e-43ba-bef1-cedcd35353ce" providerId="ADAL" clId="{A0BCB18B-F96B-44BC-BB85-8253DFDFED82}" dt="2025-09-22T10:04:58.873" v="605" actId="207"/>
          <ac:spMkLst>
            <pc:docMk/>
            <pc:sldMk cId="2117686386" sldId="265"/>
            <ac:spMk id="3" creationId="{4DC5BFD7-D171-44A7-86A4-039D83B4026C}"/>
          </ac:spMkLst>
        </pc:spChg>
        <pc:picChg chg="add mod">
          <ac:chgData name="Shariq Syed Muhammad" userId="e90dc167-f23e-43ba-bef1-cedcd35353ce" providerId="ADAL" clId="{A0BCB18B-F96B-44BC-BB85-8253DFDFED82}" dt="2025-09-22T09:32:37.773" v="278"/>
          <ac:picMkLst>
            <pc:docMk/>
            <pc:sldMk cId="2117686386" sldId="265"/>
            <ac:picMk id="4" creationId="{12BBC42F-F90E-41EB-BE57-5FC1266CF863}"/>
          </ac:picMkLst>
        </pc:picChg>
      </pc:sldChg>
      <pc:sldChg chg="addSp modSp mod">
        <pc:chgData name="Shariq Syed Muhammad" userId="e90dc167-f23e-43ba-bef1-cedcd35353ce" providerId="ADAL" clId="{A0BCB18B-F96B-44BC-BB85-8253DFDFED82}" dt="2025-09-22T10:26:09.071" v="760"/>
        <pc:sldMkLst>
          <pc:docMk/>
          <pc:sldMk cId="3687319200" sldId="266"/>
        </pc:sldMkLst>
        <pc:spChg chg="mod">
          <ac:chgData name="Shariq Syed Muhammad" userId="e90dc167-f23e-43ba-bef1-cedcd35353ce" providerId="ADAL" clId="{A0BCB18B-F96B-44BC-BB85-8253DFDFED82}" dt="2025-09-22T09:42:47.480" v="415" actId="255"/>
          <ac:spMkLst>
            <pc:docMk/>
            <pc:sldMk cId="3687319200" sldId="266"/>
            <ac:spMk id="2" creationId="{7B8E702C-E0B0-466E-8261-264132CDF9D8}"/>
          </ac:spMkLst>
        </pc:spChg>
        <pc:spChg chg="mod">
          <ac:chgData name="Shariq Syed Muhammad" userId="e90dc167-f23e-43ba-bef1-cedcd35353ce" providerId="ADAL" clId="{A0BCB18B-F96B-44BC-BB85-8253DFDFED82}" dt="2025-09-22T10:26:09.071" v="760"/>
          <ac:spMkLst>
            <pc:docMk/>
            <pc:sldMk cId="3687319200" sldId="266"/>
            <ac:spMk id="3" creationId="{4FC51568-F4B9-4737-999B-9C7E7001C4C2}"/>
          </ac:spMkLst>
        </pc:spChg>
        <pc:picChg chg="add mod">
          <ac:chgData name="Shariq Syed Muhammad" userId="e90dc167-f23e-43ba-bef1-cedcd35353ce" providerId="ADAL" clId="{A0BCB18B-F96B-44BC-BB85-8253DFDFED82}" dt="2025-09-22T09:32:09.295" v="260"/>
          <ac:picMkLst>
            <pc:docMk/>
            <pc:sldMk cId="3687319200" sldId="266"/>
            <ac:picMk id="4" creationId="{71E08320-5FF6-4C2E-B31C-19EB1026398B}"/>
          </ac:picMkLst>
        </pc:picChg>
      </pc:sldChg>
      <pc:sldChg chg="del">
        <pc:chgData name="Shariq Syed Muhammad" userId="e90dc167-f23e-43ba-bef1-cedcd35353ce" providerId="ADAL" clId="{A0BCB18B-F96B-44BC-BB85-8253DFDFED82}" dt="2025-09-16T11:19:28.913" v="182" actId="2696"/>
        <pc:sldMkLst>
          <pc:docMk/>
          <pc:sldMk cId="4061625312" sldId="266"/>
        </pc:sldMkLst>
      </pc:sldChg>
      <pc:sldChg chg="addSp modSp mod ord">
        <pc:chgData name="Shariq Syed Muhammad" userId="e90dc167-f23e-43ba-bef1-cedcd35353ce" providerId="ADAL" clId="{A0BCB18B-F96B-44BC-BB85-8253DFDFED82}" dt="2025-09-22T10:38:01.941" v="897"/>
        <pc:sldMkLst>
          <pc:docMk/>
          <pc:sldMk cId="114061080" sldId="267"/>
        </pc:sldMkLst>
        <pc:spChg chg="mod">
          <ac:chgData name="Shariq Syed Muhammad" userId="e90dc167-f23e-43ba-bef1-cedcd35353ce" providerId="ADAL" clId="{A0BCB18B-F96B-44BC-BB85-8253DFDFED82}" dt="2025-09-22T09:50:13.133" v="447" actId="255"/>
          <ac:spMkLst>
            <pc:docMk/>
            <pc:sldMk cId="114061080" sldId="267"/>
            <ac:spMk id="2" creationId="{01FFD3CA-2410-4F36-AED5-94385B03A5AA}"/>
          </ac:spMkLst>
        </pc:spChg>
        <pc:spChg chg="mod">
          <ac:chgData name="Shariq Syed Muhammad" userId="e90dc167-f23e-43ba-bef1-cedcd35353ce" providerId="ADAL" clId="{A0BCB18B-F96B-44BC-BB85-8253DFDFED82}" dt="2025-09-22T09:51:11.239" v="462"/>
          <ac:spMkLst>
            <pc:docMk/>
            <pc:sldMk cId="114061080" sldId="267"/>
            <ac:spMk id="3" creationId="{4A1975F7-64CF-4BD6-8155-C21361282DB9}"/>
          </ac:spMkLst>
        </pc:spChg>
        <pc:picChg chg="add mod">
          <ac:chgData name="Shariq Syed Muhammad" userId="e90dc167-f23e-43ba-bef1-cedcd35353ce" providerId="ADAL" clId="{A0BCB18B-F96B-44BC-BB85-8253DFDFED82}" dt="2025-09-22T09:32:16.906" v="265"/>
          <ac:picMkLst>
            <pc:docMk/>
            <pc:sldMk cId="114061080" sldId="267"/>
            <ac:picMk id="4" creationId="{40019573-8F75-4C20-AB7B-526FB063C905}"/>
          </ac:picMkLst>
        </pc:picChg>
      </pc:sldChg>
      <pc:sldChg chg="modSp del mod">
        <pc:chgData name="Shariq Syed Muhammad" userId="e90dc167-f23e-43ba-bef1-cedcd35353ce" providerId="ADAL" clId="{A0BCB18B-F96B-44BC-BB85-8253DFDFED82}" dt="2025-09-16T11:19:28.913" v="182" actId="2696"/>
        <pc:sldMkLst>
          <pc:docMk/>
          <pc:sldMk cId="2264243435" sldId="267"/>
        </pc:sldMkLst>
        <pc:spChg chg="mod">
          <ac:chgData name="Shariq Syed Muhammad" userId="e90dc167-f23e-43ba-bef1-cedcd35353ce" providerId="ADAL" clId="{A0BCB18B-F96B-44BC-BB85-8253DFDFED82}" dt="2025-09-16T11:05:14.566" v="91" actId="20577"/>
          <ac:spMkLst>
            <pc:docMk/>
            <pc:sldMk cId="2264243435" sldId="267"/>
            <ac:spMk id="3" creationId="{4A1975F7-64CF-4BD6-8155-C21361282DB9}"/>
          </ac:spMkLst>
        </pc:spChg>
      </pc:sldChg>
      <pc:sldChg chg="addSp modSp mod ord">
        <pc:chgData name="Shariq Syed Muhammad" userId="e90dc167-f23e-43ba-bef1-cedcd35353ce" providerId="ADAL" clId="{A0BCB18B-F96B-44BC-BB85-8253DFDFED82}" dt="2025-09-22T10:36:51.372" v="894"/>
        <pc:sldMkLst>
          <pc:docMk/>
          <pc:sldMk cId="1531310244" sldId="268"/>
        </pc:sldMkLst>
        <pc:spChg chg="mod">
          <ac:chgData name="Shariq Syed Muhammad" userId="e90dc167-f23e-43ba-bef1-cedcd35353ce" providerId="ADAL" clId="{A0BCB18B-F96B-44BC-BB85-8253DFDFED82}" dt="2025-09-22T09:51:24.679" v="464" actId="255"/>
          <ac:spMkLst>
            <pc:docMk/>
            <pc:sldMk cId="1531310244" sldId="268"/>
            <ac:spMk id="2" creationId="{7745842B-154B-4202-9559-EB1C376C024D}"/>
          </ac:spMkLst>
        </pc:spChg>
        <pc:spChg chg="mod">
          <ac:chgData name="Shariq Syed Muhammad" userId="e90dc167-f23e-43ba-bef1-cedcd35353ce" providerId="ADAL" clId="{A0BCB18B-F96B-44BC-BB85-8253DFDFED82}" dt="2025-09-22T10:29:06.470" v="773" actId="207"/>
          <ac:spMkLst>
            <pc:docMk/>
            <pc:sldMk cId="1531310244" sldId="268"/>
            <ac:spMk id="4" creationId="{4EC46B2E-18D4-43CF-80B3-F7C59069EC00}"/>
          </ac:spMkLst>
        </pc:spChg>
        <pc:spChg chg="mod">
          <ac:chgData name="Shariq Syed Muhammad" userId="e90dc167-f23e-43ba-bef1-cedcd35353ce" providerId="ADAL" clId="{A0BCB18B-F96B-44BC-BB85-8253DFDFED82}" dt="2025-09-22T10:29:55.589" v="820" actId="20577"/>
          <ac:spMkLst>
            <pc:docMk/>
            <pc:sldMk cId="1531310244" sldId="268"/>
            <ac:spMk id="5" creationId="{A91ACA34-5C9D-4567-865F-1549C89322A2}"/>
          </ac:spMkLst>
        </pc:spChg>
        <pc:spChg chg="mod">
          <ac:chgData name="Shariq Syed Muhammad" userId="e90dc167-f23e-43ba-bef1-cedcd35353ce" providerId="ADAL" clId="{A0BCB18B-F96B-44BC-BB85-8253DFDFED82}" dt="2025-09-22T10:29:09.635" v="774" actId="207"/>
          <ac:spMkLst>
            <pc:docMk/>
            <pc:sldMk cId="1531310244" sldId="268"/>
            <ac:spMk id="6" creationId="{8ADA1A74-6C3F-403D-9EC9-48D730FD34E8}"/>
          </ac:spMkLst>
        </pc:spChg>
        <pc:spChg chg="mod">
          <ac:chgData name="Shariq Syed Muhammad" userId="e90dc167-f23e-43ba-bef1-cedcd35353ce" providerId="ADAL" clId="{A0BCB18B-F96B-44BC-BB85-8253DFDFED82}" dt="2025-09-22T10:29:21.927" v="775" actId="207"/>
          <ac:spMkLst>
            <pc:docMk/>
            <pc:sldMk cId="1531310244" sldId="268"/>
            <ac:spMk id="7" creationId="{4AA324DA-9E3A-4346-BE25-0E8D5DB6675B}"/>
          </ac:spMkLst>
        </pc:spChg>
        <pc:picChg chg="add mod">
          <ac:chgData name="Shariq Syed Muhammad" userId="e90dc167-f23e-43ba-bef1-cedcd35353ce" providerId="ADAL" clId="{A0BCB18B-F96B-44BC-BB85-8253DFDFED82}" dt="2025-09-22T09:32:18.460" v="266"/>
          <ac:picMkLst>
            <pc:docMk/>
            <pc:sldMk cId="1531310244" sldId="268"/>
            <ac:picMk id="8" creationId="{D6E4F7B4-82C3-4645-A359-4F7A4FB1175E}"/>
          </ac:picMkLst>
        </pc:picChg>
      </pc:sldChg>
      <pc:sldChg chg="del">
        <pc:chgData name="Shariq Syed Muhammad" userId="e90dc167-f23e-43ba-bef1-cedcd35353ce" providerId="ADAL" clId="{A0BCB18B-F96B-44BC-BB85-8253DFDFED82}" dt="2025-09-16T11:19:28.913" v="182" actId="2696"/>
        <pc:sldMkLst>
          <pc:docMk/>
          <pc:sldMk cId="3336326884" sldId="268"/>
        </pc:sldMkLst>
      </pc:sldChg>
      <pc:sldChg chg="addSp modSp mod ord">
        <pc:chgData name="Shariq Syed Muhammad" userId="e90dc167-f23e-43ba-bef1-cedcd35353ce" providerId="ADAL" clId="{A0BCB18B-F96B-44BC-BB85-8253DFDFED82}" dt="2025-09-22T10:36:51.372" v="894"/>
        <pc:sldMkLst>
          <pc:docMk/>
          <pc:sldMk cId="1107532782" sldId="269"/>
        </pc:sldMkLst>
        <pc:spChg chg="mod">
          <ac:chgData name="Shariq Syed Muhammad" userId="e90dc167-f23e-43ba-bef1-cedcd35353ce" providerId="ADAL" clId="{A0BCB18B-F96B-44BC-BB85-8253DFDFED82}" dt="2025-09-22T09:52:07.592" v="470" actId="255"/>
          <ac:spMkLst>
            <pc:docMk/>
            <pc:sldMk cId="1107532782" sldId="269"/>
            <ac:spMk id="2" creationId="{E9F2D188-4F7F-43A2-8C7A-FCA7C5E79A47}"/>
          </ac:spMkLst>
        </pc:spChg>
        <pc:spChg chg="mod">
          <ac:chgData name="Shariq Syed Muhammad" userId="e90dc167-f23e-43ba-bef1-cedcd35353ce" providerId="ADAL" clId="{A0BCB18B-F96B-44BC-BB85-8253DFDFED82}" dt="2025-09-22T09:52:44.336" v="477" actId="207"/>
          <ac:spMkLst>
            <pc:docMk/>
            <pc:sldMk cId="1107532782" sldId="269"/>
            <ac:spMk id="3" creationId="{BA6BAB13-512E-4C7B-8C97-FCF8FBB0F4C6}"/>
          </ac:spMkLst>
        </pc:spChg>
        <pc:picChg chg="add mod">
          <ac:chgData name="Shariq Syed Muhammad" userId="e90dc167-f23e-43ba-bef1-cedcd35353ce" providerId="ADAL" clId="{A0BCB18B-F96B-44BC-BB85-8253DFDFED82}" dt="2025-09-22T09:32:19.665" v="267"/>
          <ac:picMkLst>
            <pc:docMk/>
            <pc:sldMk cId="1107532782" sldId="269"/>
            <ac:picMk id="4" creationId="{43B001A7-0CD4-4520-AF18-D4A044C14B73}"/>
          </ac:picMkLst>
        </pc:picChg>
      </pc:sldChg>
      <pc:sldChg chg="del">
        <pc:chgData name="Shariq Syed Muhammad" userId="e90dc167-f23e-43ba-bef1-cedcd35353ce" providerId="ADAL" clId="{A0BCB18B-F96B-44BC-BB85-8253DFDFED82}" dt="2025-09-16T11:19:28.913" v="182" actId="2696"/>
        <pc:sldMkLst>
          <pc:docMk/>
          <pc:sldMk cId="3252692825" sldId="269"/>
        </pc:sldMkLst>
      </pc:sldChg>
      <pc:sldChg chg="del">
        <pc:chgData name="Shariq Syed Muhammad" userId="e90dc167-f23e-43ba-bef1-cedcd35353ce" providerId="ADAL" clId="{A0BCB18B-F96B-44BC-BB85-8253DFDFED82}" dt="2025-09-16T11:19:28.913" v="182" actId="2696"/>
        <pc:sldMkLst>
          <pc:docMk/>
          <pc:sldMk cId="2477244587" sldId="270"/>
        </pc:sldMkLst>
      </pc:sldChg>
      <pc:sldChg chg="addSp modSp mod ord">
        <pc:chgData name="Shariq Syed Muhammad" userId="e90dc167-f23e-43ba-bef1-cedcd35353ce" providerId="ADAL" clId="{A0BCB18B-F96B-44BC-BB85-8253DFDFED82}" dt="2025-09-22T10:36:51.372" v="894"/>
        <pc:sldMkLst>
          <pc:docMk/>
          <pc:sldMk cId="4272421618" sldId="270"/>
        </pc:sldMkLst>
        <pc:spChg chg="mod">
          <ac:chgData name="Shariq Syed Muhammad" userId="e90dc167-f23e-43ba-bef1-cedcd35353ce" providerId="ADAL" clId="{A0BCB18B-F96B-44BC-BB85-8253DFDFED82}" dt="2025-09-22T09:53:05.434" v="480" actId="255"/>
          <ac:spMkLst>
            <pc:docMk/>
            <pc:sldMk cId="4272421618" sldId="270"/>
            <ac:spMk id="2" creationId="{FE2F66BE-D531-4894-A251-76C4F3D3FF3D}"/>
          </ac:spMkLst>
        </pc:spChg>
        <pc:spChg chg="mod">
          <ac:chgData name="Shariq Syed Muhammad" userId="e90dc167-f23e-43ba-bef1-cedcd35353ce" providerId="ADAL" clId="{A0BCB18B-F96B-44BC-BB85-8253DFDFED82}" dt="2025-09-22T09:53:30.436" v="485" actId="114"/>
          <ac:spMkLst>
            <pc:docMk/>
            <pc:sldMk cId="4272421618" sldId="270"/>
            <ac:spMk id="3" creationId="{56475854-F82A-487F-8213-AA80A30609BA}"/>
          </ac:spMkLst>
        </pc:spChg>
        <pc:picChg chg="add mod">
          <ac:chgData name="Shariq Syed Muhammad" userId="e90dc167-f23e-43ba-bef1-cedcd35353ce" providerId="ADAL" clId="{A0BCB18B-F96B-44BC-BB85-8253DFDFED82}" dt="2025-09-22T09:32:20.773" v="268"/>
          <ac:picMkLst>
            <pc:docMk/>
            <pc:sldMk cId="4272421618" sldId="270"/>
            <ac:picMk id="4" creationId="{04C295D0-74D8-43FF-B4E3-B2285C759392}"/>
          </ac:picMkLst>
        </pc:picChg>
      </pc:sldChg>
      <pc:sldChg chg="addSp modSp mod ord">
        <pc:chgData name="Shariq Syed Muhammad" userId="e90dc167-f23e-43ba-bef1-cedcd35353ce" providerId="ADAL" clId="{A0BCB18B-F96B-44BC-BB85-8253DFDFED82}" dt="2025-09-22T10:36:51.372" v="894"/>
        <pc:sldMkLst>
          <pc:docMk/>
          <pc:sldMk cId="620867611" sldId="271"/>
        </pc:sldMkLst>
        <pc:spChg chg="mod">
          <ac:chgData name="Shariq Syed Muhammad" userId="e90dc167-f23e-43ba-bef1-cedcd35353ce" providerId="ADAL" clId="{A0BCB18B-F96B-44BC-BB85-8253DFDFED82}" dt="2025-09-22T09:57:12.281" v="511" actId="255"/>
          <ac:spMkLst>
            <pc:docMk/>
            <pc:sldMk cId="620867611" sldId="271"/>
            <ac:spMk id="2" creationId="{182AB38E-B63D-48CA-B3F2-F1C6D9EB2CC1}"/>
          </ac:spMkLst>
        </pc:spChg>
        <pc:spChg chg="mod">
          <ac:chgData name="Shariq Syed Muhammad" userId="e90dc167-f23e-43ba-bef1-cedcd35353ce" providerId="ADAL" clId="{A0BCB18B-F96B-44BC-BB85-8253DFDFED82}" dt="2025-09-22T10:30:39.261" v="823" actId="108"/>
          <ac:spMkLst>
            <pc:docMk/>
            <pc:sldMk cId="620867611" sldId="271"/>
            <ac:spMk id="3" creationId="{16CCD0F4-7901-4688-AE3B-7ACAD06FB3F5}"/>
          </ac:spMkLst>
        </pc:spChg>
        <pc:spChg chg="mod">
          <ac:chgData name="Shariq Syed Muhammad" userId="e90dc167-f23e-43ba-bef1-cedcd35353ce" providerId="ADAL" clId="{A0BCB18B-F96B-44BC-BB85-8253DFDFED82}" dt="2025-09-22T09:54:46.312" v="502" actId="20577"/>
          <ac:spMkLst>
            <pc:docMk/>
            <pc:sldMk cId="620867611" sldId="271"/>
            <ac:spMk id="4" creationId="{1C3FE661-77F4-442C-9573-2875E46C5555}"/>
          </ac:spMkLst>
        </pc:spChg>
        <pc:picChg chg="add mod">
          <ac:chgData name="Shariq Syed Muhammad" userId="e90dc167-f23e-43ba-bef1-cedcd35353ce" providerId="ADAL" clId="{A0BCB18B-F96B-44BC-BB85-8253DFDFED82}" dt="2025-09-22T09:32:22.258" v="269"/>
          <ac:picMkLst>
            <pc:docMk/>
            <pc:sldMk cId="620867611" sldId="271"/>
            <ac:picMk id="5" creationId="{4D9C8CF8-C064-49AA-9CFD-0E3616D53CB3}"/>
          </ac:picMkLst>
        </pc:picChg>
      </pc:sldChg>
      <pc:sldChg chg="del">
        <pc:chgData name="Shariq Syed Muhammad" userId="e90dc167-f23e-43ba-bef1-cedcd35353ce" providerId="ADAL" clId="{A0BCB18B-F96B-44BC-BB85-8253DFDFED82}" dt="2025-09-16T11:19:28.913" v="182" actId="2696"/>
        <pc:sldMkLst>
          <pc:docMk/>
          <pc:sldMk cId="3262508175" sldId="271"/>
        </pc:sldMkLst>
      </pc:sldChg>
      <pc:sldChg chg="addSp modSp mod ord">
        <pc:chgData name="Shariq Syed Muhammad" userId="e90dc167-f23e-43ba-bef1-cedcd35353ce" providerId="ADAL" clId="{A0BCB18B-F96B-44BC-BB85-8253DFDFED82}" dt="2025-09-22T10:36:51.372" v="894"/>
        <pc:sldMkLst>
          <pc:docMk/>
          <pc:sldMk cId="1706296477" sldId="272"/>
        </pc:sldMkLst>
        <pc:spChg chg="mod">
          <ac:chgData name="Shariq Syed Muhammad" userId="e90dc167-f23e-43ba-bef1-cedcd35353ce" providerId="ADAL" clId="{A0BCB18B-F96B-44BC-BB85-8253DFDFED82}" dt="2025-09-22T09:57:27.579" v="517" actId="255"/>
          <ac:spMkLst>
            <pc:docMk/>
            <pc:sldMk cId="1706296477" sldId="272"/>
            <ac:spMk id="2" creationId="{FE2F66BE-D531-4894-A251-76C4F3D3FF3D}"/>
          </ac:spMkLst>
        </pc:spChg>
        <pc:spChg chg="mod">
          <ac:chgData name="Shariq Syed Muhammad" userId="e90dc167-f23e-43ba-bef1-cedcd35353ce" providerId="ADAL" clId="{A0BCB18B-F96B-44BC-BB85-8253DFDFED82}" dt="2025-09-22T09:58:01.824" v="524" actId="113"/>
          <ac:spMkLst>
            <pc:docMk/>
            <pc:sldMk cId="1706296477" sldId="272"/>
            <ac:spMk id="3" creationId="{56475854-F82A-487F-8213-AA80A30609BA}"/>
          </ac:spMkLst>
        </pc:spChg>
        <pc:picChg chg="add mod">
          <ac:chgData name="Shariq Syed Muhammad" userId="e90dc167-f23e-43ba-bef1-cedcd35353ce" providerId="ADAL" clId="{A0BCB18B-F96B-44BC-BB85-8253DFDFED82}" dt="2025-09-22T09:32:23.943" v="270"/>
          <ac:picMkLst>
            <pc:docMk/>
            <pc:sldMk cId="1706296477" sldId="272"/>
            <ac:picMk id="4" creationId="{7AD85B1F-21FD-45F3-9C04-5FF926F91F13}"/>
          </ac:picMkLst>
        </pc:picChg>
      </pc:sldChg>
      <pc:sldChg chg="del">
        <pc:chgData name="Shariq Syed Muhammad" userId="e90dc167-f23e-43ba-bef1-cedcd35353ce" providerId="ADAL" clId="{A0BCB18B-F96B-44BC-BB85-8253DFDFED82}" dt="2025-09-16T11:19:28.913" v="182" actId="2696"/>
        <pc:sldMkLst>
          <pc:docMk/>
          <pc:sldMk cId="3466954523" sldId="272"/>
        </pc:sldMkLst>
      </pc:sldChg>
      <pc:sldChg chg="addSp modSp mod ord">
        <pc:chgData name="Shariq Syed Muhammad" userId="e90dc167-f23e-43ba-bef1-cedcd35353ce" providerId="ADAL" clId="{A0BCB18B-F96B-44BC-BB85-8253DFDFED82}" dt="2025-09-22T10:36:51.372" v="894"/>
        <pc:sldMkLst>
          <pc:docMk/>
          <pc:sldMk cId="2599764556" sldId="273"/>
        </pc:sldMkLst>
        <pc:spChg chg="mod">
          <ac:chgData name="Shariq Syed Muhammad" userId="e90dc167-f23e-43ba-bef1-cedcd35353ce" providerId="ADAL" clId="{A0BCB18B-F96B-44BC-BB85-8253DFDFED82}" dt="2025-09-22T09:58:17.105" v="526" actId="255"/>
          <ac:spMkLst>
            <pc:docMk/>
            <pc:sldMk cId="2599764556" sldId="273"/>
            <ac:spMk id="2" creationId="{98CD8C8E-46EC-417A-9D86-A9CCB3138513}"/>
          </ac:spMkLst>
        </pc:spChg>
        <pc:spChg chg="mod">
          <ac:chgData name="Shariq Syed Muhammad" userId="e90dc167-f23e-43ba-bef1-cedcd35353ce" providerId="ADAL" clId="{A0BCB18B-F96B-44BC-BB85-8253DFDFED82}" dt="2025-09-22T10:31:30.204" v="825" actId="207"/>
          <ac:spMkLst>
            <pc:docMk/>
            <pc:sldMk cId="2599764556" sldId="273"/>
            <ac:spMk id="3" creationId="{106EF773-25CD-4802-8464-5960F8C12FA8}"/>
          </ac:spMkLst>
        </pc:spChg>
        <pc:picChg chg="add mod">
          <ac:chgData name="Shariq Syed Muhammad" userId="e90dc167-f23e-43ba-bef1-cedcd35353ce" providerId="ADAL" clId="{A0BCB18B-F96B-44BC-BB85-8253DFDFED82}" dt="2025-09-22T09:32:25.124" v="271"/>
          <ac:picMkLst>
            <pc:docMk/>
            <pc:sldMk cId="2599764556" sldId="273"/>
            <ac:picMk id="4" creationId="{1BE173B8-5A75-43CE-AA8C-95315240BDE0}"/>
          </ac:picMkLst>
        </pc:picChg>
      </pc:sldChg>
      <pc:sldChg chg="del">
        <pc:chgData name="Shariq Syed Muhammad" userId="e90dc167-f23e-43ba-bef1-cedcd35353ce" providerId="ADAL" clId="{A0BCB18B-F96B-44BC-BB85-8253DFDFED82}" dt="2025-09-16T11:19:28.913" v="182" actId="2696"/>
        <pc:sldMkLst>
          <pc:docMk/>
          <pc:sldMk cId="4146042449" sldId="273"/>
        </pc:sldMkLst>
      </pc:sldChg>
      <pc:sldChg chg="addSp modSp mod">
        <pc:chgData name="Shariq Syed Muhammad" userId="e90dc167-f23e-43ba-bef1-cedcd35353ce" providerId="ADAL" clId="{A0BCB18B-F96B-44BC-BB85-8253DFDFED82}" dt="2025-09-22T09:59:49.194" v="554" actId="122"/>
        <pc:sldMkLst>
          <pc:docMk/>
          <pc:sldMk cId="1499901876" sldId="274"/>
        </pc:sldMkLst>
        <pc:spChg chg="mod">
          <ac:chgData name="Shariq Syed Muhammad" userId="e90dc167-f23e-43ba-bef1-cedcd35353ce" providerId="ADAL" clId="{A0BCB18B-F96B-44BC-BB85-8253DFDFED82}" dt="2025-09-22T09:59:03.610" v="545" actId="255"/>
          <ac:spMkLst>
            <pc:docMk/>
            <pc:sldMk cId="1499901876" sldId="274"/>
            <ac:spMk id="2" creationId="{182AB38E-B63D-48CA-B3F2-F1C6D9EB2CC1}"/>
          </ac:spMkLst>
        </pc:spChg>
        <pc:spChg chg="mod">
          <ac:chgData name="Shariq Syed Muhammad" userId="e90dc167-f23e-43ba-bef1-cedcd35353ce" providerId="ADAL" clId="{A0BCB18B-F96B-44BC-BB85-8253DFDFED82}" dt="2025-09-22T09:59:49.194" v="554" actId="122"/>
          <ac:spMkLst>
            <pc:docMk/>
            <pc:sldMk cId="1499901876" sldId="274"/>
            <ac:spMk id="3" creationId="{16CCD0F4-7901-4688-AE3B-7ACAD06FB3F5}"/>
          </ac:spMkLst>
        </pc:spChg>
        <pc:spChg chg="mod">
          <ac:chgData name="Shariq Syed Muhammad" userId="e90dc167-f23e-43ba-bef1-cedcd35353ce" providerId="ADAL" clId="{A0BCB18B-F96B-44BC-BB85-8253DFDFED82}" dt="2025-09-22T09:59:46.493" v="553" actId="122"/>
          <ac:spMkLst>
            <pc:docMk/>
            <pc:sldMk cId="1499901876" sldId="274"/>
            <ac:spMk id="4" creationId="{1C3FE661-77F4-442C-9573-2875E46C5555}"/>
          </ac:spMkLst>
        </pc:spChg>
        <pc:picChg chg="add mod">
          <ac:chgData name="Shariq Syed Muhammad" userId="e90dc167-f23e-43ba-bef1-cedcd35353ce" providerId="ADAL" clId="{A0BCB18B-F96B-44BC-BB85-8253DFDFED82}" dt="2025-09-22T09:32:26.346" v="272"/>
          <ac:picMkLst>
            <pc:docMk/>
            <pc:sldMk cId="1499901876" sldId="274"/>
            <ac:picMk id="5" creationId="{A4335ABC-D298-4B20-8140-62F957DEED1F}"/>
          </ac:picMkLst>
        </pc:picChg>
      </pc:sldChg>
      <pc:sldChg chg="del">
        <pc:chgData name="Shariq Syed Muhammad" userId="e90dc167-f23e-43ba-bef1-cedcd35353ce" providerId="ADAL" clId="{A0BCB18B-F96B-44BC-BB85-8253DFDFED82}" dt="2025-09-16T11:23:21.988" v="183" actId="2696"/>
        <pc:sldMkLst>
          <pc:docMk/>
          <pc:sldMk cId="2399343889" sldId="274"/>
        </pc:sldMkLst>
      </pc:sldChg>
      <pc:sldChg chg="addSp modSp mod">
        <pc:chgData name="Shariq Syed Muhammad" userId="e90dc167-f23e-43ba-bef1-cedcd35353ce" providerId="ADAL" clId="{A0BCB18B-F96B-44BC-BB85-8253DFDFED82}" dt="2025-09-22T10:00:57.020" v="565" actId="207"/>
        <pc:sldMkLst>
          <pc:docMk/>
          <pc:sldMk cId="841458793" sldId="275"/>
        </pc:sldMkLst>
        <pc:spChg chg="mod">
          <ac:chgData name="Shariq Syed Muhammad" userId="e90dc167-f23e-43ba-bef1-cedcd35353ce" providerId="ADAL" clId="{A0BCB18B-F96B-44BC-BB85-8253DFDFED82}" dt="2025-09-22T10:00:21.760" v="556" actId="255"/>
          <ac:spMkLst>
            <pc:docMk/>
            <pc:sldMk cId="841458793" sldId="275"/>
            <ac:spMk id="2" creationId="{98CD8C8E-46EC-417A-9D86-A9CCB3138513}"/>
          </ac:spMkLst>
        </pc:spChg>
        <pc:spChg chg="mod">
          <ac:chgData name="Shariq Syed Muhammad" userId="e90dc167-f23e-43ba-bef1-cedcd35353ce" providerId="ADAL" clId="{A0BCB18B-F96B-44BC-BB85-8253DFDFED82}" dt="2025-09-22T10:00:57.020" v="565" actId="207"/>
          <ac:spMkLst>
            <pc:docMk/>
            <pc:sldMk cId="841458793" sldId="275"/>
            <ac:spMk id="3" creationId="{106EF773-25CD-4802-8464-5960F8C12FA8}"/>
          </ac:spMkLst>
        </pc:spChg>
        <pc:picChg chg="add mod">
          <ac:chgData name="Shariq Syed Muhammad" userId="e90dc167-f23e-43ba-bef1-cedcd35353ce" providerId="ADAL" clId="{A0BCB18B-F96B-44BC-BB85-8253DFDFED82}" dt="2025-09-22T09:32:27.943" v="273"/>
          <ac:picMkLst>
            <pc:docMk/>
            <pc:sldMk cId="841458793" sldId="275"/>
            <ac:picMk id="4" creationId="{653579E7-9B9E-443A-8F21-3ED58F6B7B5D}"/>
          </ac:picMkLst>
        </pc:picChg>
      </pc:sldChg>
      <pc:sldChg chg="del">
        <pc:chgData name="Shariq Syed Muhammad" userId="e90dc167-f23e-43ba-bef1-cedcd35353ce" providerId="ADAL" clId="{A0BCB18B-F96B-44BC-BB85-8253DFDFED82}" dt="2025-09-16T11:23:21.988" v="183" actId="2696"/>
        <pc:sldMkLst>
          <pc:docMk/>
          <pc:sldMk cId="1709186304" sldId="275"/>
        </pc:sldMkLst>
      </pc:sldChg>
      <pc:sldChg chg="addSp modSp mod">
        <pc:chgData name="Shariq Syed Muhammad" userId="e90dc167-f23e-43ba-bef1-cedcd35353ce" providerId="ADAL" clId="{A0BCB18B-F96B-44BC-BB85-8253DFDFED82}" dt="2025-09-22T10:02:08.095" v="580" actId="207"/>
        <pc:sldMkLst>
          <pc:docMk/>
          <pc:sldMk cId="74264413" sldId="276"/>
        </pc:sldMkLst>
        <pc:spChg chg="mod">
          <ac:chgData name="Shariq Syed Muhammad" userId="e90dc167-f23e-43ba-bef1-cedcd35353ce" providerId="ADAL" clId="{A0BCB18B-F96B-44BC-BB85-8253DFDFED82}" dt="2025-09-22T10:01:14.214" v="567" actId="255"/>
          <ac:spMkLst>
            <pc:docMk/>
            <pc:sldMk cId="74264413" sldId="276"/>
            <ac:spMk id="2" creationId="{597FA851-FC8E-4FCE-B3B6-8CE02AF3B58E}"/>
          </ac:spMkLst>
        </pc:spChg>
        <pc:spChg chg="mod">
          <ac:chgData name="Shariq Syed Muhammad" userId="e90dc167-f23e-43ba-bef1-cedcd35353ce" providerId="ADAL" clId="{A0BCB18B-F96B-44BC-BB85-8253DFDFED82}" dt="2025-09-22T10:02:08.095" v="580" actId="207"/>
          <ac:spMkLst>
            <pc:docMk/>
            <pc:sldMk cId="74264413" sldId="276"/>
            <ac:spMk id="3" creationId="{3FDEF6F3-B255-49D2-8541-2D8F7F1E70CB}"/>
          </ac:spMkLst>
        </pc:spChg>
        <pc:picChg chg="add mod">
          <ac:chgData name="Shariq Syed Muhammad" userId="e90dc167-f23e-43ba-bef1-cedcd35353ce" providerId="ADAL" clId="{A0BCB18B-F96B-44BC-BB85-8253DFDFED82}" dt="2025-09-22T09:32:29.361" v="274"/>
          <ac:picMkLst>
            <pc:docMk/>
            <pc:sldMk cId="74264413" sldId="276"/>
            <ac:picMk id="4" creationId="{B641D62B-7721-4BC8-8C63-051DD1E67AC2}"/>
          </ac:picMkLst>
        </pc:picChg>
      </pc:sldChg>
      <pc:sldChg chg="del">
        <pc:chgData name="Shariq Syed Muhammad" userId="e90dc167-f23e-43ba-bef1-cedcd35353ce" providerId="ADAL" clId="{A0BCB18B-F96B-44BC-BB85-8253DFDFED82}" dt="2025-09-16T11:23:21.988" v="183" actId="2696"/>
        <pc:sldMkLst>
          <pc:docMk/>
          <pc:sldMk cId="4193825156" sldId="276"/>
        </pc:sldMkLst>
      </pc:sldChg>
      <pc:sldChg chg="addSp modSp mod">
        <pc:chgData name="Shariq Syed Muhammad" userId="e90dc167-f23e-43ba-bef1-cedcd35353ce" providerId="ADAL" clId="{A0BCB18B-F96B-44BC-BB85-8253DFDFED82}" dt="2025-09-22T10:06:12.927" v="618" actId="207"/>
        <pc:sldMkLst>
          <pc:docMk/>
          <pc:sldMk cId="3401911743" sldId="277"/>
        </pc:sldMkLst>
        <pc:spChg chg="mod">
          <ac:chgData name="Shariq Syed Muhammad" userId="e90dc167-f23e-43ba-bef1-cedcd35353ce" providerId="ADAL" clId="{A0BCB18B-F96B-44BC-BB85-8253DFDFED82}" dt="2025-09-22T10:05:43.091" v="613" actId="20577"/>
          <ac:spMkLst>
            <pc:docMk/>
            <pc:sldMk cId="3401911743" sldId="277"/>
            <ac:spMk id="2" creationId="{83AAA7FE-B1B6-4DED-8021-84CCE58CD547}"/>
          </ac:spMkLst>
        </pc:spChg>
        <pc:spChg chg="mod">
          <ac:chgData name="Shariq Syed Muhammad" userId="e90dc167-f23e-43ba-bef1-cedcd35353ce" providerId="ADAL" clId="{A0BCB18B-F96B-44BC-BB85-8253DFDFED82}" dt="2025-09-22T10:06:12.927" v="618" actId="207"/>
          <ac:spMkLst>
            <pc:docMk/>
            <pc:sldMk cId="3401911743" sldId="277"/>
            <ac:spMk id="3" creationId="{01846B6C-B942-4CFE-A565-CA7C669BF164}"/>
          </ac:spMkLst>
        </pc:spChg>
        <pc:picChg chg="add mod">
          <ac:chgData name="Shariq Syed Muhammad" userId="e90dc167-f23e-43ba-bef1-cedcd35353ce" providerId="ADAL" clId="{A0BCB18B-F96B-44BC-BB85-8253DFDFED82}" dt="2025-09-22T09:32:41.439" v="279"/>
          <ac:picMkLst>
            <pc:docMk/>
            <pc:sldMk cId="3401911743" sldId="277"/>
            <ac:picMk id="4" creationId="{C09E93F7-DBD5-4696-918B-7DB3881C40FC}"/>
          </ac:picMkLst>
        </pc:picChg>
      </pc:sldChg>
      <pc:sldChg chg="del">
        <pc:chgData name="Shariq Syed Muhammad" userId="e90dc167-f23e-43ba-bef1-cedcd35353ce" providerId="ADAL" clId="{A0BCB18B-F96B-44BC-BB85-8253DFDFED82}" dt="2025-09-16T13:52:23.976" v="198" actId="47"/>
        <pc:sldMkLst>
          <pc:docMk/>
          <pc:sldMk cId="1421551216" sldId="278"/>
        </pc:sldMkLst>
      </pc:sldChg>
      <pc:sldChg chg="addSp modSp mod">
        <pc:chgData name="Shariq Syed Muhammad" userId="e90dc167-f23e-43ba-bef1-cedcd35353ce" providerId="ADAL" clId="{A0BCB18B-F96B-44BC-BB85-8253DFDFED82}" dt="2025-09-22T10:06:30.397" v="622" actId="255"/>
        <pc:sldMkLst>
          <pc:docMk/>
          <pc:sldMk cId="3172365481" sldId="279"/>
        </pc:sldMkLst>
        <pc:spChg chg="mod">
          <ac:chgData name="Shariq Syed Muhammad" userId="e90dc167-f23e-43ba-bef1-cedcd35353ce" providerId="ADAL" clId="{A0BCB18B-F96B-44BC-BB85-8253DFDFED82}" dt="2025-09-22T10:06:23.954" v="620" actId="255"/>
          <ac:spMkLst>
            <pc:docMk/>
            <pc:sldMk cId="3172365481" sldId="279"/>
            <ac:spMk id="2" creationId="{377FCB4E-56E5-400F-B876-669CF89CF63B}"/>
          </ac:spMkLst>
        </pc:spChg>
        <pc:spChg chg="mod">
          <ac:chgData name="Shariq Syed Muhammad" userId="e90dc167-f23e-43ba-bef1-cedcd35353ce" providerId="ADAL" clId="{A0BCB18B-F96B-44BC-BB85-8253DFDFED82}" dt="2025-09-22T10:06:30.397" v="622" actId="255"/>
          <ac:spMkLst>
            <pc:docMk/>
            <pc:sldMk cId="3172365481" sldId="279"/>
            <ac:spMk id="3" creationId="{67041CE8-163C-43ED-BCAD-1D089C33BF4D}"/>
          </ac:spMkLst>
        </pc:spChg>
        <pc:picChg chg="add mod">
          <ac:chgData name="Shariq Syed Muhammad" userId="e90dc167-f23e-43ba-bef1-cedcd35353ce" providerId="ADAL" clId="{A0BCB18B-F96B-44BC-BB85-8253DFDFED82}" dt="2025-09-22T09:32:43.251" v="280"/>
          <ac:picMkLst>
            <pc:docMk/>
            <pc:sldMk cId="3172365481" sldId="279"/>
            <ac:picMk id="4" creationId="{B1E507F2-0015-4761-99EF-DF481FD56718}"/>
          </ac:picMkLst>
        </pc:picChg>
      </pc:sldChg>
      <pc:sldChg chg="addSp modSp mod">
        <pc:chgData name="Shariq Syed Muhammad" userId="e90dc167-f23e-43ba-bef1-cedcd35353ce" providerId="ADAL" clId="{A0BCB18B-F96B-44BC-BB85-8253DFDFED82}" dt="2025-09-22T10:07:02.272" v="631" actId="255"/>
        <pc:sldMkLst>
          <pc:docMk/>
          <pc:sldMk cId="2682451704" sldId="280"/>
        </pc:sldMkLst>
        <pc:spChg chg="mod">
          <ac:chgData name="Shariq Syed Muhammad" userId="e90dc167-f23e-43ba-bef1-cedcd35353ce" providerId="ADAL" clId="{A0BCB18B-F96B-44BC-BB85-8253DFDFED82}" dt="2025-09-22T10:06:52.693" v="629" actId="207"/>
          <ac:spMkLst>
            <pc:docMk/>
            <pc:sldMk cId="2682451704" sldId="280"/>
            <ac:spMk id="2" creationId="{C30836E1-68FC-4FD2-9415-416E8F6AECD2}"/>
          </ac:spMkLst>
        </pc:spChg>
        <pc:spChg chg="mod">
          <ac:chgData name="Shariq Syed Muhammad" userId="e90dc167-f23e-43ba-bef1-cedcd35353ce" providerId="ADAL" clId="{A0BCB18B-F96B-44BC-BB85-8253DFDFED82}" dt="2025-09-22T10:07:02.272" v="631" actId="255"/>
          <ac:spMkLst>
            <pc:docMk/>
            <pc:sldMk cId="2682451704" sldId="280"/>
            <ac:spMk id="3" creationId="{E52296A1-6530-4EAC-8132-8503F4EE7526}"/>
          </ac:spMkLst>
        </pc:spChg>
        <pc:picChg chg="add mod">
          <ac:chgData name="Shariq Syed Muhammad" userId="e90dc167-f23e-43ba-bef1-cedcd35353ce" providerId="ADAL" clId="{A0BCB18B-F96B-44BC-BB85-8253DFDFED82}" dt="2025-09-22T09:32:45.309" v="281"/>
          <ac:picMkLst>
            <pc:docMk/>
            <pc:sldMk cId="2682451704" sldId="280"/>
            <ac:picMk id="4" creationId="{ECE1B590-DAE4-49BC-BAC8-DDFB9B3357F4}"/>
          </ac:picMkLst>
        </pc:picChg>
      </pc:sldChg>
      <pc:sldChg chg="del">
        <pc:chgData name="Shariq Syed Muhammad" userId="e90dc167-f23e-43ba-bef1-cedcd35353ce" providerId="ADAL" clId="{A0BCB18B-F96B-44BC-BB85-8253DFDFED82}" dt="2025-09-16T10:59:26.872" v="0" actId="47"/>
        <pc:sldMkLst>
          <pc:docMk/>
          <pc:sldMk cId="718219837" sldId="281"/>
        </pc:sldMkLst>
      </pc:sldChg>
      <pc:sldChg chg="del">
        <pc:chgData name="Shariq Syed Muhammad" userId="e90dc167-f23e-43ba-bef1-cedcd35353ce" providerId="ADAL" clId="{A0BCB18B-F96B-44BC-BB85-8253DFDFED82}" dt="2025-09-16T10:59:26.872" v="0" actId="47"/>
        <pc:sldMkLst>
          <pc:docMk/>
          <pc:sldMk cId="4013934903" sldId="282"/>
        </pc:sldMkLst>
      </pc:sldChg>
      <pc:sldChg chg="del">
        <pc:chgData name="Shariq Syed Muhammad" userId="e90dc167-f23e-43ba-bef1-cedcd35353ce" providerId="ADAL" clId="{A0BCB18B-F96B-44BC-BB85-8253DFDFED82}" dt="2025-09-16T10:59:26.872" v="0" actId="47"/>
        <pc:sldMkLst>
          <pc:docMk/>
          <pc:sldMk cId="650974379" sldId="283"/>
        </pc:sldMkLst>
      </pc:sldChg>
      <pc:sldChg chg="del">
        <pc:chgData name="Shariq Syed Muhammad" userId="e90dc167-f23e-43ba-bef1-cedcd35353ce" providerId="ADAL" clId="{A0BCB18B-F96B-44BC-BB85-8253DFDFED82}" dt="2025-09-16T10:59:26.872" v="0" actId="47"/>
        <pc:sldMkLst>
          <pc:docMk/>
          <pc:sldMk cId="0" sldId="285"/>
        </pc:sldMkLst>
      </pc:sldChg>
      <pc:sldChg chg="del">
        <pc:chgData name="Shariq Syed Muhammad" userId="e90dc167-f23e-43ba-bef1-cedcd35353ce" providerId="ADAL" clId="{A0BCB18B-F96B-44BC-BB85-8253DFDFED82}" dt="2025-09-16T10:59:26.872" v="0" actId="47"/>
        <pc:sldMkLst>
          <pc:docMk/>
          <pc:sldMk cId="0" sldId="286"/>
        </pc:sldMkLst>
      </pc:sldChg>
      <pc:sldChg chg="del">
        <pc:chgData name="Shariq Syed Muhammad" userId="e90dc167-f23e-43ba-bef1-cedcd35353ce" providerId="ADAL" clId="{A0BCB18B-F96B-44BC-BB85-8253DFDFED82}" dt="2025-09-16T10:59:26.872" v="0" actId="47"/>
        <pc:sldMkLst>
          <pc:docMk/>
          <pc:sldMk cId="0" sldId="287"/>
        </pc:sldMkLst>
      </pc:sldChg>
      <pc:sldChg chg="del">
        <pc:chgData name="Shariq Syed Muhammad" userId="e90dc167-f23e-43ba-bef1-cedcd35353ce" providerId="ADAL" clId="{A0BCB18B-F96B-44BC-BB85-8253DFDFED82}" dt="2025-09-16T10:59:26.872" v="0" actId="47"/>
        <pc:sldMkLst>
          <pc:docMk/>
          <pc:sldMk cId="0" sldId="288"/>
        </pc:sldMkLst>
      </pc:sldChg>
      <pc:sldChg chg="del">
        <pc:chgData name="Shariq Syed Muhammad" userId="e90dc167-f23e-43ba-bef1-cedcd35353ce" providerId="ADAL" clId="{A0BCB18B-F96B-44BC-BB85-8253DFDFED82}" dt="2025-09-16T10:59:26.872" v="0" actId="47"/>
        <pc:sldMkLst>
          <pc:docMk/>
          <pc:sldMk cId="0" sldId="289"/>
        </pc:sldMkLst>
      </pc:sldChg>
      <pc:sldChg chg="del">
        <pc:chgData name="Shariq Syed Muhammad" userId="e90dc167-f23e-43ba-bef1-cedcd35353ce" providerId="ADAL" clId="{A0BCB18B-F96B-44BC-BB85-8253DFDFED82}" dt="2025-09-16T10:59:26.872" v="0" actId="47"/>
        <pc:sldMkLst>
          <pc:docMk/>
          <pc:sldMk cId="0" sldId="290"/>
        </pc:sldMkLst>
      </pc:sldChg>
      <pc:sldChg chg="del">
        <pc:chgData name="Shariq Syed Muhammad" userId="e90dc167-f23e-43ba-bef1-cedcd35353ce" providerId="ADAL" clId="{A0BCB18B-F96B-44BC-BB85-8253DFDFED82}" dt="2025-09-16T10:59:26.872" v="0" actId="47"/>
        <pc:sldMkLst>
          <pc:docMk/>
          <pc:sldMk cId="0" sldId="291"/>
        </pc:sldMkLst>
      </pc:sldChg>
      <pc:sldChg chg="del">
        <pc:chgData name="Shariq Syed Muhammad" userId="e90dc167-f23e-43ba-bef1-cedcd35353ce" providerId="ADAL" clId="{A0BCB18B-F96B-44BC-BB85-8253DFDFED82}" dt="2025-09-16T10:59:26.872" v="0" actId="47"/>
        <pc:sldMkLst>
          <pc:docMk/>
          <pc:sldMk cId="0" sldId="319"/>
        </pc:sldMkLst>
      </pc:sldChg>
      <pc:sldChg chg="del">
        <pc:chgData name="Shariq Syed Muhammad" userId="e90dc167-f23e-43ba-bef1-cedcd35353ce" providerId="ADAL" clId="{A0BCB18B-F96B-44BC-BB85-8253DFDFED82}" dt="2025-09-16T10:59:26.872" v="0" actId="47"/>
        <pc:sldMkLst>
          <pc:docMk/>
          <pc:sldMk cId="2594255305" sldId="335"/>
        </pc:sldMkLst>
      </pc:sldChg>
      <pc:sldChg chg="delSp modSp add del mod">
        <pc:chgData name="Shariq Syed Muhammad" userId="e90dc167-f23e-43ba-bef1-cedcd35353ce" providerId="ADAL" clId="{A0BCB18B-F96B-44BC-BB85-8253DFDFED82}" dt="2025-09-22T12:47:56.990" v="993" actId="2711"/>
        <pc:sldMkLst>
          <pc:docMk/>
          <pc:sldMk cId="2055387084" sldId="346"/>
        </pc:sldMkLst>
        <pc:spChg chg="del">
          <ac:chgData name="Shariq Syed Muhammad" userId="e90dc167-f23e-43ba-bef1-cedcd35353ce" providerId="ADAL" clId="{A0BCB18B-F96B-44BC-BB85-8253DFDFED82}" dt="2025-09-22T12:46:50.082" v="985" actId="478"/>
          <ac:spMkLst>
            <pc:docMk/>
            <pc:sldMk cId="2055387084" sldId="346"/>
            <ac:spMk id="4" creationId="{00000000-0000-0000-0000-000000000000}"/>
          </ac:spMkLst>
        </pc:spChg>
        <pc:spChg chg="mod">
          <ac:chgData name="Shariq Syed Muhammad" userId="e90dc167-f23e-43ba-bef1-cedcd35353ce" providerId="ADAL" clId="{A0BCB18B-F96B-44BC-BB85-8253DFDFED82}" dt="2025-09-22T12:47:56.990" v="993" actId="2711"/>
          <ac:spMkLst>
            <pc:docMk/>
            <pc:sldMk cId="2055387084" sldId="346"/>
            <ac:spMk id="4102" creationId="{00000000-0000-0000-0000-000000000000}"/>
          </ac:spMkLst>
        </pc:spChg>
        <pc:graphicFrameChg chg="mod modGraphic">
          <ac:chgData name="Shariq Syed Muhammad" userId="e90dc167-f23e-43ba-bef1-cedcd35353ce" providerId="ADAL" clId="{A0BCB18B-F96B-44BC-BB85-8253DFDFED82}" dt="2025-09-22T12:47:46.336" v="990" actId="14100"/>
          <ac:graphicFrameMkLst>
            <pc:docMk/>
            <pc:sldMk cId="2055387084" sldId="346"/>
            <ac:graphicFrameMk id="2" creationId="{00000000-0000-0000-0000-000000000000}"/>
          </ac:graphicFrameMkLst>
        </pc:graphicFrameChg>
      </pc:sldChg>
      <pc:sldChg chg="del">
        <pc:chgData name="Shariq Syed Muhammad" userId="e90dc167-f23e-43ba-bef1-cedcd35353ce" providerId="ADAL" clId="{A0BCB18B-F96B-44BC-BB85-8253DFDFED82}" dt="2025-09-16T10:59:26.872" v="0" actId="47"/>
        <pc:sldMkLst>
          <pc:docMk/>
          <pc:sldMk cId="0" sldId="462"/>
        </pc:sldMkLst>
      </pc:sldChg>
      <pc:sldChg chg="addSp modSp add del mod">
        <pc:chgData name="Shariq Syed Muhammad" userId="e90dc167-f23e-43ba-bef1-cedcd35353ce" providerId="ADAL" clId="{A0BCB18B-F96B-44BC-BB85-8253DFDFED82}" dt="2025-09-22T09:43:41.492" v="423" actId="1076"/>
        <pc:sldMkLst>
          <pc:docMk/>
          <pc:sldMk cId="4083043643" sldId="577"/>
        </pc:sldMkLst>
        <pc:spChg chg="mod">
          <ac:chgData name="Shariq Syed Muhammad" userId="e90dc167-f23e-43ba-bef1-cedcd35353ce" providerId="ADAL" clId="{A0BCB18B-F96B-44BC-BB85-8253DFDFED82}" dt="2025-09-22T09:43:30.238" v="420" actId="255"/>
          <ac:spMkLst>
            <pc:docMk/>
            <pc:sldMk cId="4083043643" sldId="577"/>
            <ac:spMk id="65538" creationId="{8938CCBB-F4A6-48DA-A1E1-D44AECB7B680}"/>
          </ac:spMkLst>
        </pc:spChg>
        <pc:spChg chg="mod">
          <ac:chgData name="Shariq Syed Muhammad" userId="e90dc167-f23e-43ba-bef1-cedcd35353ce" providerId="ADAL" clId="{A0BCB18B-F96B-44BC-BB85-8253DFDFED82}" dt="2025-09-22T09:43:41.492" v="423" actId="1076"/>
          <ac:spMkLst>
            <pc:docMk/>
            <pc:sldMk cId="4083043643" sldId="577"/>
            <ac:spMk id="65539" creationId="{8AADCF76-A73E-4AC9-9DF0-AD39CD786883}"/>
          </ac:spMkLst>
        </pc:spChg>
        <pc:picChg chg="add mod">
          <ac:chgData name="Shariq Syed Muhammad" userId="e90dc167-f23e-43ba-bef1-cedcd35353ce" providerId="ADAL" clId="{A0BCB18B-F96B-44BC-BB85-8253DFDFED82}" dt="2025-09-22T09:32:10.610" v="261"/>
          <ac:picMkLst>
            <pc:docMk/>
            <pc:sldMk cId="4083043643" sldId="577"/>
            <ac:picMk id="5" creationId="{0130CF63-CF87-4249-AFAE-C643EDE51E52}"/>
          </ac:picMkLst>
        </pc:picChg>
      </pc:sldChg>
      <pc:sldChg chg="addSp modSp del mod">
        <pc:chgData name="Shariq Syed Muhammad" userId="e90dc167-f23e-43ba-bef1-cedcd35353ce" providerId="ADAL" clId="{A0BCB18B-F96B-44BC-BB85-8253DFDFED82}" dt="2025-09-22T10:28:43.822" v="772" actId="207"/>
        <pc:sldMkLst>
          <pc:docMk/>
          <pc:sldMk cId="2458397303" sldId="579"/>
        </pc:sldMkLst>
        <pc:spChg chg="mod">
          <ac:chgData name="Shariq Syed Muhammad" userId="e90dc167-f23e-43ba-bef1-cedcd35353ce" providerId="ADAL" clId="{A0BCB18B-F96B-44BC-BB85-8253DFDFED82}" dt="2025-09-22T09:49:30.398" v="440" actId="255"/>
          <ac:spMkLst>
            <pc:docMk/>
            <pc:sldMk cId="2458397303" sldId="579"/>
            <ac:spMk id="70658" creationId="{D73FFD01-4F58-4D86-9627-C011DC1BCB3C}"/>
          </ac:spMkLst>
        </pc:spChg>
        <pc:spChg chg="mod">
          <ac:chgData name="Shariq Syed Muhammad" userId="e90dc167-f23e-43ba-bef1-cedcd35353ce" providerId="ADAL" clId="{A0BCB18B-F96B-44BC-BB85-8253DFDFED82}" dt="2025-09-22T10:28:43.822" v="772" actId="207"/>
          <ac:spMkLst>
            <pc:docMk/>
            <pc:sldMk cId="2458397303" sldId="579"/>
            <ac:spMk id="70659" creationId="{E6C174F7-ACBC-4614-B318-54F28DAAED91}"/>
          </ac:spMkLst>
        </pc:spChg>
        <pc:graphicFrameChg chg="mod">
          <ac:chgData name="Shariq Syed Muhammad" userId="e90dc167-f23e-43ba-bef1-cedcd35353ce" providerId="ADAL" clId="{A0BCB18B-F96B-44BC-BB85-8253DFDFED82}" dt="2025-09-22T09:49:59.273" v="445" actId="1076"/>
          <ac:graphicFrameMkLst>
            <pc:docMk/>
            <pc:sldMk cId="2458397303" sldId="579"/>
            <ac:graphicFrameMk id="70660" creationId="{60BCAF31-5CC3-4237-A12D-00A36DA43D91}"/>
          </ac:graphicFrameMkLst>
        </pc:graphicFrameChg>
        <pc:picChg chg="add mod">
          <ac:chgData name="Shariq Syed Muhammad" userId="e90dc167-f23e-43ba-bef1-cedcd35353ce" providerId="ADAL" clId="{A0BCB18B-F96B-44BC-BB85-8253DFDFED82}" dt="2025-09-22T09:32:15.158" v="264"/>
          <ac:picMkLst>
            <pc:docMk/>
            <pc:sldMk cId="2458397303" sldId="579"/>
            <ac:picMk id="5" creationId="{813D45AD-E826-41D9-AE5E-AA964CB6AC9E}"/>
          </ac:picMkLst>
        </pc:picChg>
      </pc:sldChg>
      <pc:sldChg chg="addSp modSp del mod modNotes">
        <pc:chgData name="Shariq Syed Muhammad" userId="e90dc167-f23e-43ba-bef1-cedcd35353ce" providerId="ADAL" clId="{A0BCB18B-F96B-44BC-BB85-8253DFDFED82}" dt="2025-09-22T09:44:17.843" v="429" actId="255"/>
        <pc:sldMkLst>
          <pc:docMk/>
          <pc:sldMk cId="2267479861" sldId="596"/>
        </pc:sldMkLst>
        <pc:spChg chg="mod">
          <ac:chgData name="Shariq Syed Muhammad" userId="e90dc167-f23e-43ba-bef1-cedcd35353ce" providerId="ADAL" clId="{A0BCB18B-F96B-44BC-BB85-8253DFDFED82}" dt="2025-09-22T09:44:05.367" v="425" actId="255"/>
          <ac:spMkLst>
            <pc:docMk/>
            <pc:sldMk cId="2267479861" sldId="596"/>
            <ac:spMk id="67586" creationId="{07C0B106-A77A-42E2-B9A5-D221BD8E7615}"/>
          </ac:spMkLst>
        </pc:spChg>
        <pc:spChg chg="mod">
          <ac:chgData name="Shariq Syed Muhammad" userId="e90dc167-f23e-43ba-bef1-cedcd35353ce" providerId="ADAL" clId="{A0BCB18B-F96B-44BC-BB85-8253DFDFED82}" dt="2025-09-22T09:44:17.843" v="429" actId="255"/>
          <ac:spMkLst>
            <pc:docMk/>
            <pc:sldMk cId="2267479861" sldId="596"/>
            <ac:spMk id="67587" creationId="{E5FCC3ED-8B0D-4308-BFE9-090518BFC275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589" creationId="{54DE3196-1D23-4F63-B013-2510197A242C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590" creationId="{66837D36-2FE1-4D13-9281-9C9A47F101A8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591" creationId="{AF303D2C-2E81-4FE8-A49F-23AA48B494FC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592" creationId="{AAB4CCC4-FD19-436C-ADDB-9AC55DBAF8A5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593" creationId="{85075BE8-BC14-47D3-BF53-33F8C13EDEC3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594" creationId="{07251AE1-2560-4042-9EDF-07E025B5FCA0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595" creationId="{74F114B4-A5C0-4015-A0DC-926A126D2A7B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596" creationId="{3A2B3E04-21BC-492A-B8D8-C4A28307F4D1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597" creationId="{4BB55A48-7590-42E8-916C-04383E80052B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598" creationId="{504C354D-6F08-4A85-877D-28139AB2E61B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599" creationId="{8453F884-7552-4E82-BE9A-3DBAE2FE4E47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600" creationId="{063008DD-480B-474A-B6D2-C3002332E1FB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601" creationId="{07E331F0-A8B9-4320-B5E9-2EC9975E7256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602" creationId="{6A8FB6DA-14F3-4F22-A417-52B89A99BC77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603" creationId="{89B28672-56FF-4EEF-BB03-DFD053486780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604" creationId="{D6A4DF39-8CE1-46DD-8E74-A08259AB5421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605" creationId="{1DC6E9E2-C372-45CD-A365-52E80E90707F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606" creationId="{9B2CA0D3-21BF-4819-A993-13F7E4E9C97B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607" creationId="{18119653-4310-4B1B-B078-5DEDBE39F3EF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608" creationId="{466EE183-DA30-4470-852B-1254028B23AF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609" creationId="{E202D2F2-5860-438C-91C7-A7A82814BC43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610" creationId="{BE9FC191-19EE-42B7-A742-792C59D31F66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611" creationId="{2C8E002C-C86B-4766-93B7-E0C1B882D643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612" creationId="{A157BCBC-4D22-485B-9940-A438C36A009A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613" creationId="{1E1EB344-40F4-4646-ABA9-13554629DF90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614" creationId="{8EAFA441-D02F-4D06-8DE4-17E0F6060C09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615" creationId="{FAFC2793-947C-4BD1-8406-19DCE5B73696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616" creationId="{B9DC984C-5D10-4221-9987-C3B14CAE5B04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617" creationId="{4E55CEFB-79FA-455D-B66F-3E3BD3D68E6E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618" creationId="{F5A33D01-E015-44F6-AEA2-B296152FDEA5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619" creationId="{01B234B7-32E9-4BD0-826A-9ADBF85A4CA9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620" creationId="{C742B3B9-4A73-48BA-BB04-3335BDECF26D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621" creationId="{47CD9043-4A99-4DED-A87E-0A71D5FA2252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622" creationId="{123AE545-E400-42E7-B73C-FFD427B87DC5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623" creationId="{EE6D9E16-D1CE-44E5-936A-698E25292218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624" creationId="{A4CDD8B6-C222-41D1-A907-8CF26BDEA441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625" creationId="{344947F9-8FF7-467B-A3D4-D5DF30B130ED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626" creationId="{B1D40C78-2C67-417E-B5D1-D8717DAFAEAC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627" creationId="{C608E47D-0F9B-4BBB-AC89-32D2A71685B7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628" creationId="{A2A326D3-35A4-4784-8D9D-EF55AD251835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629" creationId="{D239933D-52A8-42AB-A750-25F4A61B49D9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630" creationId="{C689C5C4-31D6-435D-BED4-236222BB7ADC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631" creationId="{58FD3A82-B991-4522-8280-E3C5E24C6F0C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632" creationId="{9DC3ED89-8B72-429B-B0AB-E4DA18CA3627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633" creationId="{3CCA6431-6311-4A61-9576-948CD90120E2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634" creationId="{6A89C3CB-3345-4BDC-8816-E54DBCB022A9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635" creationId="{48C0D164-6D87-44E8-86A1-2DC6D12B6EA0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636" creationId="{B2F18F71-DFD1-4EB6-9B3A-F4DEB6389391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637" creationId="{F90156C3-CF2D-444C-90F5-5F334A63D360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638" creationId="{77469011-64E0-4A59-94AD-1DDF0E6A3637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639" creationId="{AD71531D-B07C-48A7-B4D9-0DF5CA6F7013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640" creationId="{C9D90888-37FB-4D8C-96A5-43F3C4C61FAB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641" creationId="{1CC161C5-08FA-487E-BA69-BC7A109EF923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642" creationId="{A4DED38D-5EF5-4434-90FE-A71F2945CEA6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643" creationId="{37F92E92-D8D4-4823-B380-685685984E86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644" creationId="{B9F2D0AB-2AA0-46CE-9848-503282A5B0A2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645" creationId="{C404169C-A370-4B71-9798-1B7E5E550A88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646" creationId="{E38B8014-845A-4ECB-8AF8-101A9F0A8100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647" creationId="{18FAD5E7-CF3A-4F27-8F6C-4D6D52829080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648" creationId="{F62D58E9-1731-445D-B5DC-20C64674E270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649" creationId="{8A8D792B-A554-47DA-BD9F-346E1CA72475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650" creationId="{F25A902E-106B-4BF2-A174-950792BA3B50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651" creationId="{A8376CE6-E5A3-4A06-9F8F-AA69DBC14AED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652" creationId="{80315FF6-768D-43A0-AA96-11037C24F063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653" creationId="{90AC8037-A7F0-4F3E-BCF7-53C36EF305D6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654" creationId="{CEB62FBC-4FC6-42EE-A8EA-EAF64FE704BD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655" creationId="{A0824DF6-34A4-4E19-8D81-1023514F11F9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656" creationId="{C8B94B79-BA53-47B8-A6EB-659F2E3716C1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657" creationId="{BE1AAEAB-E27D-4FF1-84F7-112A2C1D3CD7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658" creationId="{E5588C45-0A57-499F-87B2-699A38670640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659" creationId="{695DB204-97DA-4F8E-852B-20264BAF648C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660" creationId="{6D92495D-9406-4B16-87A9-12CC07310721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661" creationId="{9590946A-FEDF-46E3-9200-D46EA287BE3D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662" creationId="{1FC2F83C-E2C7-4B5F-B15F-A111180D4474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663" creationId="{26100E3D-7034-4F1A-9F04-369779364B6C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664" creationId="{3618F533-8421-4F91-A3DD-0E98D41547B8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665" creationId="{EDFFA2EF-3662-4E6A-8ED5-937D292B96A0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666" creationId="{3F6FC6AB-7CCA-45CB-B489-2D125BB4A97D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667" creationId="{2CEBE879-F7D2-40E6-9E8D-AB250CFEEBB3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668" creationId="{08B7231C-63D2-44D2-AC45-8EEFFE137A77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669" creationId="{17AC0E8E-977E-4874-A025-8A346CAD2FCB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670" creationId="{A7930393-34A6-49B5-AEFB-CCD3A3C4D26E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671" creationId="{9034A4C0-EEDC-4067-BFA6-4AD64ED64C01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672" creationId="{AA626296-6B0F-492E-B9E8-CD5C2FB12DC1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673" creationId="{31A02D88-ABEA-4CDA-8F34-6A34017C4889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674" creationId="{3C975E53-272F-40BD-8E7A-235C9DB6E67D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675" creationId="{EC51069E-C1A8-4263-8839-97EC75208051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676" creationId="{6A478AB0-9815-4BE3-9737-0DD38B15A942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677" creationId="{536047D5-EE9F-41CE-990B-F13F8E869D30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678" creationId="{8D156ED8-0B12-4653-91FC-3DA4704DC0EC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679" creationId="{E1BF58F6-15F1-4127-90E3-B9AF1B65B699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680" creationId="{1C16F051-5A85-4BE2-A021-1D943D3C4453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681" creationId="{E13B2EAE-8CF6-4D59-9C24-0B20CB7F771E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682" creationId="{819F3982-992C-4B85-ADA5-E35E42345281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683" creationId="{5B3A862C-5D06-4969-8BF0-F000F5E2BC72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684" creationId="{5DB1ABBA-0EE0-423F-9B2F-91B7DE6143C6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685" creationId="{6BADFBEA-51C5-4BE1-A916-817E715656CB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686" creationId="{5794F147-26EE-418F-9119-0068E888CB61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687" creationId="{BD9A8559-4CE5-40B3-BF27-92117F375DA3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688" creationId="{8C7CE938-C47C-4493-9CB9-5A18E5421F04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689" creationId="{2DAF7C27-7091-4172-9A2A-E2A3B2990AA7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690" creationId="{0037ACBA-92AC-4F47-B697-A9025281DAC9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691" creationId="{1FD8697B-AB51-4D0E-B9AF-EE01647E4531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692" creationId="{C3B571D1-2DC1-4350-A45A-D5EBF3B47C33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693" creationId="{1569AE6B-D152-40CA-A900-C05117A435ED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694" creationId="{0F17BCDC-B201-4CEC-9E5B-4B05644E877A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695" creationId="{D0182F46-C434-41AA-97EB-514CBD2EA4DC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696" creationId="{C1258A79-B230-46E0-863E-0D85C1270ADA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697" creationId="{5472CB21-8600-4679-8B33-974F3008082E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698" creationId="{836F3C36-AC8F-42EF-8578-35FA62FB1CF6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699" creationId="{4F096F27-F2AB-4C38-A69B-7959CD7FDA31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700" creationId="{48146AAD-D197-4BE5-A467-6224689FBD13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701" creationId="{CB722CCD-4AE7-4B12-9FDC-872ED50C5007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702" creationId="{6108EA1A-A4DC-48A1-B32F-1124D66AB922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703" creationId="{76C32318-991F-4230-B43E-5AD3C971AEB0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704" creationId="{07E5D8DB-4F5E-41BC-A71E-949FE5D6842A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705" creationId="{A653B7B8-FAD7-4E12-AF18-5BFEF568B504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706" creationId="{724D8D3C-C3AB-4434-89D9-1E44870AB865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707" creationId="{7069DE6B-7A74-4B7D-A162-C6C1FB1672A4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708" creationId="{78B5FB87-CA77-4E33-8605-7B58EC505610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709" creationId="{676443AA-D7C4-4DF4-BDDE-DFA656B16896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710" creationId="{02D67103-1C4C-404B-81AF-13950B5787A8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711" creationId="{975138D1-28D6-406A-8E0B-1388ABB86365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712" creationId="{DED1B4BF-61C5-40AD-9B35-434B090530B1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713" creationId="{22F76C2E-12FC-4081-A164-19C6CE45BEB0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714" creationId="{45BBD7BA-F813-4804-8058-461D223933CB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715" creationId="{2748F8F5-ED40-46D9-9D78-29C98DAE4640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716" creationId="{747C5F50-8006-4124-B555-E4D0DA1176AC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717" creationId="{680FD1DC-3F25-4EBD-A4E8-3731D2AF6337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718" creationId="{E0DC9212-FEE5-4386-9ECB-30C25B1AB4E7}"/>
          </ac:spMkLst>
        </pc:spChg>
        <pc:spChg chg="mod">
          <ac:chgData name="Shariq Syed Muhammad" userId="e90dc167-f23e-43ba-bef1-cedcd35353ce" providerId="ADAL" clId="{A0BCB18B-F96B-44BC-BB85-8253DFDFED82}" dt="2025-09-16T11:10:34.394" v="159" actId="1076"/>
          <ac:spMkLst>
            <pc:docMk/>
            <pc:sldMk cId="2267479861" sldId="596"/>
            <ac:spMk id="67719" creationId="{F04C35E0-B5F8-45F8-A633-7EC33FD32BDA}"/>
          </ac:spMkLst>
        </pc:spChg>
        <pc:grpChg chg="mod">
          <ac:chgData name="Shariq Syed Muhammad" userId="e90dc167-f23e-43ba-bef1-cedcd35353ce" providerId="ADAL" clId="{A0BCB18B-F96B-44BC-BB85-8253DFDFED82}" dt="2025-09-16T11:10:34.394" v="159" actId="1076"/>
          <ac:grpSpMkLst>
            <pc:docMk/>
            <pc:sldMk cId="2267479861" sldId="596"/>
            <ac:grpSpMk id="67588" creationId="{ADE24FC8-2E2F-482E-B7F4-2EDC2BA79949}"/>
          </ac:grpSpMkLst>
        </pc:grpChg>
        <pc:picChg chg="add mod">
          <ac:chgData name="Shariq Syed Muhammad" userId="e90dc167-f23e-43ba-bef1-cedcd35353ce" providerId="ADAL" clId="{A0BCB18B-F96B-44BC-BB85-8253DFDFED82}" dt="2025-09-22T09:32:12.356" v="262"/>
          <ac:picMkLst>
            <pc:docMk/>
            <pc:sldMk cId="2267479861" sldId="596"/>
            <ac:picMk id="136" creationId="{79DBA46D-DD06-44C0-B253-2B06210751D5}"/>
          </ac:picMkLst>
        </pc:picChg>
      </pc:sldChg>
      <pc:sldChg chg="addSp modSp del mod">
        <pc:chgData name="Shariq Syed Muhammad" userId="e90dc167-f23e-43ba-bef1-cedcd35353ce" providerId="ADAL" clId="{A0BCB18B-F96B-44BC-BB85-8253DFDFED82}" dt="2025-09-22T09:49:10.390" v="438" actId="113"/>
        <pc:sldMkLst>
          <pc:docMk/>
          <pc:sldMk cId="1670059650" sldId="597"/>
        </pc:sldMkLst>
        <pc:spChg chg="mod">
          <ac:chgData name="Shariq Syed Muhammad" userId="e90dc167-f23e-43ba-bef1-cedcd35353ce" providerId="ADAL" clId="{A0BCB18B-F96B-44BC-BB85-8253DFDFED82}" dt="2025-09-22T09:49:02.147" v="437" actId="14100"/>
          <ac:spMkLst>
            <pc:docMk/>
            <pc:sldMk cId="1670059650" sldId="597"/>
            <ac:spMk id="69634" creationId="{36CC4527-4167-4325-9EDB-25A6EC404B51}"/>
          </ac:spMkLst>
        </pc:spChg>
        <pc:spChg chg="mod">
          <ac:chgData name="Shariq Syed Muhammad" userId="e90dc167-f23e-43ba-bef1-cedcd35353ce" providerId="ADAL" clId="{A0BCB18B-F96B-44BC-BB85-8253DFDFED82}" dt="2025-09-22T09:49:10.390" v="438" actId="113"/>
          <ac:spMkLst>
            <pc:docMk/>
            <pc:sldMk cId="1670059650" sldId="597"/>
            <ac:spMk id="69635" creationId="{F6304473-6E6B-4F5E-B7B8-1951EF45DB7E}"/>
          </ac:spMkLst>
        </pc:spChg>
        <pc:picChg chg="add mod">
          <ac:chgData name="Shariq Syed Muhammad" userId="e90dc167-f23e-43ba-bef1-cedcd35353ce" providerId="ADAL" clId="{A0BCB18B-F96B-44BC-BB85-8253DFDFED82}" dt="2025-09-22T09:32:13.549" v="263"/>
          <ac:picMkLst>
            <pc:docMk/>
            <pc:sldMk cId="1670059650" sldId="597"/>
            <ac:picMk id="4" creationId="{125AE695-30EE-4DA8-B91D-B2B1E32FB46A}"/>
          </ac:picMkLst>
        </pc:picChg>
      </pc:sldChg>
      <pc:sldChg chg="del">
        <pc:chgData name="Shariq Syed Muhammad" userId="e90dc167-f23e-43ba-bef1-cedcd35353ce" providerId="ADAL" clId="{A0BCB18B-F96B-44BC-BB85-8253DFDFED82}" dt="2025-09-16T10:59:26.872" v="0" actId="47"/>
        <pc:sldMkLst>
          <pc:docMk/>
          <pc:sldMk cId="0" sldId="760"/>
        </pc:sldMkLst>
      </pc:sldChg>
      <pc:sldChg chg="del">
        <pc:chgData name="Shariq Syed Muhammad" userId="e90dc167-f23e-43ba-bef1-cedcd35353ce" providerId="ADAL" clId="{A0BCB18B-F96B-44BC-BB85-8253DFDFED82}" dt="2025-09-16T10:59:26.872" v="0" actId="47"/>
        <pc:sldMkLst>
          <pc:docMk/>
          <pc:sldMk cId="0" sldId="761"/>
        </pc:sldMkLst>
      </pc:sldChg>
      <pc:sldChg chg="del">
        <pc:chgData name="Shariq Syed Muhammad" userId="e90dc167-f23e-43ba-bef1-cedcd35353ce" providerId="ADAL" clId="{A0BCB18B-F96B-44BC-BB85-8253DFDFED82}" dt="2025-09-16T10:59:26.872" v="0" actId="47"/>
        <pc:sldMkLst>
          <pc:docMk/>
          <pc:sldMk cId="0" sldId="787"/>
        </pc:sldMkLst>
      </pc:sldChg>
      <pc:sldChg chg="del">
        <pc:chgData name="Shariq Syed Muhammad" userId="e90dc167-f23e-43ba-bef1-cedcd35353ce" providerId="ADAL" clId="{A0BCB18B-F96B-44BC-BB85-8253DFDFED82}" dt="2025-09-16T10:59:26.872" v="0" actId="47"/>
        <pc:sldMkLst>
          <pc:docMk/>
          <pc:sldMk cId="0" sldId="788"/>
        </pc:sldMkLst>
      </pc:sldChg>
      <pc:sldChg chg="del">
        <pc:chgData name="Shariq Syed Muhammad" userId="e90dc167-f23e-43ba-bef1-cedcd35353ce" providerId="ADAL" clId="{A0BCB18B-F96B-44BC-BB85-8253DFDFED82}" dt="2025-09-16T10:59:26.872" v="0" actId="47"/>
        <pc:sldMkLst>
          <pc:docMk/>
          <pc:sldMk cId="0" sldId="789"/>
        </pc:sldMkLst>
      </pc:sldChg>
      <pc:sldChg chg="del">
        <pc:chgData name="Shariq Syed Muhammad" userId="e90dc167-f23e-43ba-bef1-cedcd35353ce" providerId="ADAL" clId="{A0BCB18B-F96B-44BC-BB85-8253DFDFED82}" dt="2025-09-16T10:59:26.872" v="0" actId="47"/>
        <pc:sldMkLst>
          <pc:docMk/>
          <pc:sldMk cId="0" sldId="790"/>
        </pc:sldMkLst>
      </pc:sldChg>
      <pc:sldChg chg="del">
        <pc:chgData name="Shariq Syed Muhammad" userId="e90dc167-f23e-43ba-bef1-cedcd35353ce" providerId="ADAL" clId="{A0BCB18B-F96B-44BC-BB85-8253DFDFED82}" dt="2025-09-16T10:59:26.872" v="0" actId="47"/>
        <pc:sldMkLst>
          <pc:docMk/>
          <pc:sldMk cId="0" sldId="791"/>
        </pc:sldMkLst>
      </pc:sldChg>
      <pc:sldChg chg="del">
        <pc:chgData name="Shariq Syed Muhammad" userId="e90dc167-f23e-43ba-bef1-cedcd35353ce" providerId="ADAL" clId="{A0BCB18B-F96B-44BC-BB85-8253DFDFED82}" dt="2025-09-16T10:59:26.872" v="0" actId="47"/>
        <pc:sldMkLst>
          <pc:docMk/>
          <pc:sldMk cId="0" sldId="792"/>
        </pc:sldMkLst>
      </pc:sldChg>
      <pc:sldChg chg="del">
        <pc:chgData name="Shariq Syed Muhammad" userId="e90dc167-f23e-43ba-bef1-cedcd35353ce" providerId="ADAL" clId="{A0BCB18B-F96B-44BC-BB85-8253DFDFED82}" dt="2025-09-16T10:59:26.872" v="0" actId="47"/>
        <pc:sldMkLst>
          <pc:docMk/>
          <pc:sldMk cId="2129984760" sldId="793"/>
        </pc:sldMkLst>
      </pc:sldChg>
      <pc:sldChg chg="del">
        <pc:chgData name="Shariq Syed Muhammad" userId="e90dc167-f23e-43ba-bef1-cedcd35353ce" providerId="ADAL" clId="{A0BCB18B-F96B-44BC-BB85-8253DFDFED82}" dt="2025-09-16T10:59:26.872" v="0" actId="47"/>
        <pc:sldMkLst>
          <pc:docMk/>
          <pc:sldMk cId="3252620022" sldId="794"/>
        </pc:sldMkLst>
      </pc:sldChg>
      <pc:sldChg chg="del">
        <pc:chgData name="Shariq Syed Muhammad" userId="e90dc167-f23e-43ba-bef1-cedcd35353ce" providerId="ADAL" clId="{A0BCB18B-F96B-44BC-BB85-8253DFDFED82}" dt="2025-09-16T10:59:26.872" v="0" actId="47"/>
        <pc:sldMkLst>
          <pc:docMk/>
          <pc:sldMk cId="0" sldId="795"/>
        </pc:sldMkLst>
      </pc:sldChg>
      <pc:sldChg chg="del">
        <pc:chgData name="Shariq Syed Muhammad" userId="e90dc167-f23e-43ba-bef1-cedcd35353ce" providerId="ADAL" clId="{A0BCB18B-F96B-44BC-BB85-8253DFDFED82}" dt="2025-09-16T10:59:26.872" v="0" actId="47"/>
        <pc:sldMkLst>
          <pc:docMk/>
          <pc:sldMk cId="0" sldId="796"/>
        </pc:sldMkLst>
      </pc:sldChg>
      <pc:sldChg chg="del">
        <pc:chgData name="Shariq Syed Muhammad" userId="e90dc167-f23e-43ba-bef1-cedcd35353ce" providerId="ADAL" clId="{A0BCB18B-F96B-44BC-BB85-8253DFDFED82}" dt="2025-09-16T10:59:26.872" v="0" actId="47"/>
        <pc:sldMkLst>
          <pc:docMk/>
          <pc:sldMk cId="0" sldId="797"/>
        </pc:sldMkLst>
      </pc:sldChg>
      <pc:sldChg chg="del">
        <pc:chgData name="Shariq Syed Muhammad" userId="e90dc167-f23e-43ba-bef1-cedcd35353ce" providerId="ADAL" clId="{A0BCB18B-F96B-44BC-BB85-8253DFDFED82}" dt="2025-09-16T10:59:26.872" v="0" actId="47"/>
        <pc:sldMkLst>
          <pc:docMk/>
          <pc:sldMk cId="0" sldId="798"/>
        </pc:sldMkLst>
      </pc:sldChg>
      <pc:sldChg chg="del">
        <pc:chgData name="Shariq Syed Muhammad" userId="e90dc167-f23e-43ba-bef1-cedcd35353ce" providerId="ADAL" clId="{A0BCB18B-F96B-44BC-BB85-8253DFDFED82}" dt="2025-09-16T10:59:26.872" v="0" actId="47"/>
        <pc:sldMkLst>
          <pc:docMk/>
          <pc:sldMk cId="0" sldId="799"/>
        </pc:sldMkLst>
      </pc:sldChg>
      <pc:sldChg chg="del">
        <pc:chgData name="Shariq Syed Muhammad" userId="e90dc167-f23e-43ba-bef1-cedcd35353ce" providerId="ADAL" clId="{A0BCB18B-F96B-44BC-BB85-8253DFDFED82}" dt="2025-09-16T10:59:26.872" v="0" actId="47"/>
        <pc:sldMkLst>
          <pc:docMk/>
          <pc:sldMk cId="0" sldId="800"/>
        </pc:sldMkLst>
      </pc:sldChg>
      <pc:sldChg chg="del">
        <pc:chgData name="Shariq Syed Muhammad" userId="e90dc167-f23e-43ba-bef1-cedcd35353ce" providerId="ADAL" clId="{A0BCB18B-F96B-44BC-BB85-8253DFDFED82}" dt="2025-09-16T10:59:26.872" v="0" actId="47"/>
        <pc:sldMkLst>
          <pc:docMk/>
          <pc:sldMk cId="0" sldId="801"/>
        </pc:sldMkLst>
      </pc:sldChg>
      <pc:sldChg chg="del">
        <pc:chgData name="Shariq Syed Muhammad" userId="e90dc167-f23e-43ba-bef1-cedcd35353ce" providerId="ADAL" clId="{A0BCB18B-F96B-44BC-BB85-8253DFDFED82}" dt="2025-09-16T10:59:26.872" v="0" actId="47"/>
        <pc:sldMkLst>
          <pc:docMk/>
          <pc:sldMk cId="0" sldId="802"/>
        </pc:sldMkLst>
      </pc:sldChg>
      <pc:sldChg chg="addSp modSp mod">
        <pc:chgData name="Shariq Syed Muhammad" userId="e90dc167-f23e-43ba-bef1-cedcd35353ce" providerId="ADAL" clId="{A0BCB18B-F96B-44BC-BB85-8253DFDFED82}" dt="2025-09-22T10:07:24.273" v="634" actId="1076"/>
        <pc:sldMkLst>
          <pc:docMk/>
          <pc:sldMk cId="2668990817" sldId="803"/>
        </pc:sldMkLst>
        <pc:spChg chg="mod">
          <ac:chgData name="Shariq Syed Muhammad" userId="e90dc167-f23e-43ba-bef1-cedcd35353ce" providerId="ADAL" clId="{A0BCB18B-F96B-44BC-BB85-8253DFDFED82}" dt="2025-09-22T10:07:20.955" v="633" actId="255"/>
          <ac:spMkLst>
            <pc:docMk/>
            <pc:sldMk cId="2668990817" sldId="803"/>
            <ac:spMk id="2" creationId="{1DAF1B0D-B4B4-4398-A3B0-3D4C1B5943C7}"/>
          </ac:spMkLst>
        </pc:spChg>
        <pc:picChg chg="add mod">
          <ac:chgData name="Shariq Syed Muhammad" userId="e90dc167-f23e-43ba-bef1-cedcd35353ce" providerId="ADAL" clId="{A0BCB18B-F96B-44BC-BB85-8253DFDFED82}" dt="2025-09-22T09:32:46.529" v="282"/>
          <ac:picMkLst>
            <pc:docMk/>
            <pc:sldMk cId="2668990817" sldId="803"/>
            <ac:picMk id="4" creationId="{AB780764-0F8F-4C43-BB23-0F31A9D3948E}"/>
          </ac:picMkLst>
        </pc:picChg>
        <pc:picChg chg="mod">
          <ac:chgData name="Shariq Syed Muhammad" userId="e90dc167-f23e-43ba-bef1-cedcd35353ce" providerId="ADAL" clId="{A0BCB18B-F96B-44BC-BB85-8253DFDFED82}" dt="2025-09-22T10:07:24.273" v="634" actId="1076"/>
          <ac:picMkLst>
            <pc:docMk/>
            <pc:sldMk cId="2668990817" sldId="803"/>
            <ac:picMk id="236" creationId="{02481205-2C05-4CD1-A253-146EC200FE9F}"/>
          </ac:picMkLst>
        </pc:picChg>
      </pc:sldChg>
      <pc:sldChg chg="addSp modSp mod ord">
        <pc:chgData name="Shariq Syed Muhammad" userId="e90dc167-f23e-43ba-bef1-cedcd35353ce" providerId="ADAL" clId="{A0BCB18B-F96B-44BC-BB85-8253DFDFED82}" dt="2025-09-22T10:07:38.869" v="638" actId="113"/>
        <pc:sldMkLst>
          <pc:docMk/>
          <pc:sldMk cId="4242892580" sldId="804"/>
        </pc:sldMkLst>
        <pc:spChg chg="mod">
          <ac:chgData name="Shariq Syed Muhammad" userId="e90dc167-f23e-43ba-bef1-cedcd35353ce" providerId="ADAL" clId="{A0BCB18B-F96B-44BC-BB85-8253DFDFED82}" dt="2025-09-22T10:07:38.869" v="638" actId="113"/>
          <ac:spMkLst>
            <pc:docMk/>
            <pc:sldMk cId="4242892580" sldId="804"/>
            <ac:spMk id="2" creationId="{A699D73A-4460-4CEC-8228-1ECBCB547C8A}"/>
          </ac:spMkLst>
        </pc:spChg>
        <pc:picChg chg="add mod">
          <ac:chgData name="Shariq Syed Muhammad" userId="e90dc167-f23e-43ba-bef1-cedcd35353ce" providerId="ADAL" clId="{A0BCB18B-F96B-44BC-BB85-8253DFDFED82}" dt="2025-09-22T09:32:48.252" v="283"/>
          <ac:picMkLst>
            <pc:docMk/>
            <pc:sldMk cId="4242892580" sldId="804"/>
            <ac:picMk id="4" creationId="{BFFE115B-0FA0-4545-A74E-EB875BC3776D}"/>
          </ac:picMkLst>
        </pc:picChg>
      </pc:sldChg>
      <pc:sldChg chg="del">
        <pc:chgData name="Shariq Syed Muhammad" userId="e90dc167-f23e-43ba-bef1-cedcd35353ce" providerId="ADAL" clId="{A0BCB18B-F96B-44BC-BB85-8253DFDFED82}" dt="2025-09-16T10:59:26.872" v="0" actId="47"/>
        <pc:sldMkLst>
          <pc:docMk/>
          <pc:sldMk cId="2912112712" sldId="805"/>
        </pc:sldMkLst>
      </pc:sldChg>
      <pc:sldChg chg="addSp modSp new mod">
        <pc:chgData name="Shariq Syed Muhammad" userId="e90dc167-f23e-43ba-bef1-cedcd35353ce" providerId="ADAL" clId="{A0BCB18B-F96B-44BC-BB85-8253DFDFED82}" dt="2025-09-22T14:18:22.983" v="1220"/>
        <pc:sldMkLst>
          <pc:docMk/>
          <pc:sldMk cId="3945881398" sldId="805"/>
        </pc:sldMkLst>
        <pc:spChg chg="mod">
          <ac:chgData name="Shariq Syed Muhammad" userId="e90dc167-f23e-43ba-bef1-cedcd35353ce" providerId="ADAL" clId="{A0BCB18B-F96B-44BC-BB85-8253DFDFED82}" dt="2025-09-22T10:10:10.765" v="716" actId="27636"/>
          <ac:spMkLst>
            <pc:docMk/>
            <pc:sldMk cId="3945881398" sldId="805"/>
            <ac:spMk id="2" creationId="{7F27921E-A36C-488B-A504-D5AA0F596497}"/>
          </ac:spMkLst>
        </pc:spChg>
        <pc:spChg chg="mod">
          <ac:chgData name="Shariq Syed Muhammad" userId="e90dc167-f23e-43ba-bef1-cedcd35353ce" providerId="ADAL" clId="{A0BCB18B-F96B-44BC-BB85-8253DFDFED82}" dt="2025-09-22T10:10:26.226" v="722" actId="313"/>
          <ac:spMkLst>
            <pc:docMk/>
            <pc:sldMk cId="3945881398" sldId="805"/>
            <ac:spMk id="3" creationId="{3887161D-6DC2-4172-ADD2-62CBAE4AE158}"/>
          </ac:spMkLst>
        </pc:spChg>
        <pc:picChg chg="add mod">
          <ac:chgData name="Shariq Syed Muhammad" userId="e90dc167-f23e-43ba-bef1-cedcd35353ce" providerId="ADAL" clId="{A0BCB18B-F96B-44BC-BB85-8253DFDFED82}" dt="2025-09-22T14:18:22.983" v="1220"/>
          <ac:picMkLst>
            <pc:docMk/>
            <pc:sldMk cId="3945881398" sldId="805"/>
            <ac:picMk id="4" creationId="{7E1543D8-B212-4EAA-AF63-B7DC0BEE4823}"/>
          </ac:picMkLst>
        </pc:picChg>
      </pc:sldChg>
      <pc:sldChg chg="del">
        <pc:chgData name="Shariq Syed Muhammad" userId="e90dc167-f23e-43ba-bef1-cedcd35353ce" providerId="ADAL" clId="{A0BCB18B-F96B-44BC-BB85-8253DFDFED82}" dt="2025-09-16T10:59:26.872" v="0" actId="47"/>
        <pc:sldMkLst>
          <pc:docMk/>
          <pc:sldMk cId="1052478674" sldId="806"/>
        </pc:sldMkLst>
      </pc:sldChg>
      <pc:sldChg chg="addSp modSp new mod ord">
        <pc:chgData name="Shariq Syed Muhammad" userId="e90dc167-f23e-43ba-bef1-cedcd35353ce" providerId="ADAL" clId="{A0BCB18B-F96B-44BC-BB85-8253DFDFED82}" dt="2025-09-22T14:18:25.286" v="1222"/>
        <pc:sldMkLst>
          <pc:docMk/>
          <pc:sldMk cId="3136806460" sldId="806"/>
        </pc:sldMkLst>
        <pc:spChg chg="mod">
          <ac:chgData name="Shariq Syed Muhammad" userId="e90dc167-f23e-43ba-bef1-cedcd35353ce" providerId="ADAL" clId="{A0BCB18B-F96B-44BC-BB85-8253DFDFED82}" dt="2025-09-22T14:16:53.453" v="1212" actId="20577"/>
          <ac:spMkLst>
            <pc:docMk/>
            <pc:sldMk cId="3136806460" sldId="806"/>
            <ac:spMk id="2" creationId="{E7952492-0066-46EE-AAE7-BD6578B3A68A}"/>
          </ac:spMkLst>
        </pc:spChg>
        <pc:spChg chg="mod">
          <ac:chgData name="Shariq Syed Muhammad" userId="e90dc167-f23e-43ba-bef1-cedcd35353ce" providerId="ADAL" clId="{A0BCB18B-F96B-44BC-BB85-8253DFDFED82}" dt="2025-09-22T14:18:00.037" v="1219" actId="207"/>
          <ac:spMkLst>
            <pc:docMk/>
            <pc:sldMk cId="3136806460" sldId="806"/>
            <ac:spMk id="3" creationId="{2B5FE24B-4F3C-4D9E-90C6-D7495768062D}"/>
          </ac:spMkLst>
        </pc:spChg>
        <pc:picChg chg="add mod">
          <ac:chgData name="Shariq Syed Muhammad" userId="e90dc167-f23e-43ba-bef1-cedcd35353ce" providerId="ADAL" clId="{A0BCB18B-F96B-44BC-BB85-8253DFDFED82}" dt="2025-09-22T14:18:25.286" v="1222"/>
          <ac:picMkLst>
            <pc:docMk/>
            <pc:sldMk cId="3136806460" sldId="806"/>
            <ac:picMk id="4" creationId="{FBCB5D81-FA8D-42E2-8174-5F8281DFB72B}"/>
          </ac:picMkLst>
        </pc:picChg>
      </pc:sldChg>
      <pc:sldChg chg="del">
        <pc:chgData name="Shariq Syed Muhammad" userId="e90dc167-f23e-43ba-bef1-cedcd35353ce" providerId="ADAL" clId="{A0BCB18B-F96B-44BC-BB85-8253DFDFED82}" dt="2025-09-16T10:59:26.872" v="0" actId="47"/>
        <pc:sldMkLst>
          <pc:docMk/>
          <pc:sldMk cId="941388791" sldId="807"/>
        </pc:sldMkLst>
      </pc:sldChg>
      <pc:sldChg chg="addSp modSp new mod">
        <pc:chgData name="Shariq Syed Muhammad" userId="e90dc167-f23e-43ba-bef1-cedcd35353ce" providerId="ADAL" clId="{A0BCB18B-F96B-44BC-BB85-8253DFDFED82}" dt="2025-09-22T10:16:26.695" v="754" actId="1076"/>
        <pc:sldMkLst>
          <pc:docMk/>
          <pc:sldMk cId="2944571845" sldId="807"/>
        </pc:sldMkLst>
        <pc:spChg chg="mod">
          <ac:chgData name="Shariq Syed Muhammad" userId="e90dc167-f23e-43ba-bef1-cedcd35353ce" providerId="ADAL" clId="{A0BCB18B-F96B-44BC-BB85-8253DFDFED82}" dt="2025-09-22T10:15:51.512" v="748" actId="1076"/>
          <ac:spMkLst>
            <pc:docMk/>
            <pc:sldMk cId="2944571845" sldId="807"/>
            <ac:spMk id="2" creationId="{2CE1E9DC-8FC1-4F6A-AAC3-5749E800E19D}"/>
          </ac:spMkLst>
        </pc:spChg>
        <pc:picChg chg="add mod">
          <ac:chgData name="Shariq Syed Muhammad" userId="e90dc167-f23e-43ba-bef1-cedcd35353ce" providerId="ADAL" clId="{A0BCB18B-F96B-44BC-BB85-8253DFDFED82}" dt="2025-09-22T10:16:26.695" v="754" actId="1076"/>
          <ac:picMkLst>
            <pc:docMk/>
            <pc:sldMk cId="2944571845" sldId="807"/>
            <ac:picMk id="3" creationId="{A462D47C-DD73-41C0-89DE-FF85F06CC8A3}"/>
          </ac:picMkLst>
        </pc:picChg>
      </pc:sldChg>
      <pc:sldChg chg="del">
        <pc:chgData name="Shariq Syed Muhammad" userId="e90dc167-f23e-43ba-bef1-cedcd35353ce" providerId="ADAL" clId="{A0BCB18B-F96B-44BC-BB85-8253DFDFED82}" dt="2025-09-16T10:59:26.872" v="0" actId="47"/>
        <pc:sldMkLst>
          <pc:docMk/>
          <pc:sldMk cId="3385261383" sldId="808"/>
        </pc:sldMkLst>
      </pc:sldChg>
      <pc:sldChg chg="modSp new mod">
        <pc:chgData name="Shariq Syed Muhammad" userId="e90dc167-f23e-43ba-bef1-cedcd35353ce" providerId="ADAL" clId="{A0BCB18B-F96B-44BC-BB85-8253DFDFED82}" dt="2025-09-22T10:43:16.959" v="957" actId="20577"/>
        <pc:sldMkLst>
          <pc:docMk/>
          <pc:sldMk cId="3717375232" sldId="808"/>
        </pc:sldMkLst>
        <pc:spChg chg="mod">
          <ac:chgData name="Shariq Syed Muhammad" userId="e90dc167-f23e-43ba-bef1-cedcd35353ce" providerId="ADAL" clId="{A0BCB18B-F96B-44BC-BB85-8253DFDFED82}" dt="2025-09-22T10:43:16.959" v="957" actId="20577"/>
          <ac:spMkLst>
            <pc:docMk/>
            <pc:sldMk cId="3717375232" sldId="808"/>
            <ac:spMk id="2" creationId="{8A6FEE12-C433-42BA-9730-860223513BDF}"/>
          </ac:spMkLst>
        </pc:spChg>
      </pc:sldChg>
      <pc:sldChg chg="modSp new mod">
        <pc:chgData name="Shariq Syed Muhammad" userId="e90dc167-f23e-43ba-bef1-cedcd35353ce" providerId="ADAL" clId="{A0BCB18B-F96B-44BC-BB85-8253DFDFED82}" dt="2025-09-22T10:42:56.619" v="949" actId="20577"/>
        <pc:sldMkLst>
          <pc:docMk/>
          <pc:sldMk cId="2854805351" sldId="809"/>
        </pc:sldMkLst>
        <pc:spChg chg="mod">
          <ac:chgData name="Shariq Syed Muhammad" userId="e90dc167-f23e-43ba-bef1-cedcd35353ce" providerId="ADAL" clId="{A0BCB18B-F96B-44BC-BB85-8253DFDFED82}" dt="2025-09-22T10:42:56.619" v="949" actId="20577"/>
          <ac:spMkLst>
            <pc:docMk/>
            <pc:sldMk cId="2854805351" sldId="809"/>
            <ac:spMk id="2" creationId="{2288117F-30FC-48FD-BCDA-C83AE3D1FDA6}"/>
          </ac:spMkLst>
        </pc:spChg>
      </pc:sldChg>
      <pc:sldChg chg="modSp new mod ord">
        <pc:chgData name="Shariq Syed Muhammad" userId="e90dc167-f23e-43ba-bef1-cedcd35353ce" providerId="ADAL" clId="{A0BCB18B-F96B-44BC-BB85-8253DFDFED82}" dt="2025-09-22T10:42:35.786" v="944" actId="20577"/>
        <pc:sldMkLst>
          <pc:docMk/>
          <pc:sldMk cId="4056291533" sldId="810"/>
        </pc:sldMkLst>
        <pc:spChg chg="mod">
          <ac:chgData name="Shariq Syed Muhammad" userId="e90dc167-f23e-43ba-bef1-cedcd35353ce" providerId="ADAL" clId="{A0BCB18B-F96B-44BC-BB85-8253DFDFED82}" dt="2025-09-22T10:42:35.786" v="944" actId="20577"/>
          <ac:spMkLst>
            <pc:docMk/>
            <pc:sldMk cId="4056291533" sldId="810"/>
            <ac:spMk id="2" creationId="{511A4C0C-9D93-4238-A960-397652E2B58E}"/>
          </ac:spMkLst>
        </pc:spChg>
      </pc:sldChg>
      <pc:sldChg chg="modSp new mod setBg">
        <pc:chgData name="Shariq Syed Muhammad" userId="e90dc167-f23e-43ba-bef1-cedcd35353ce" providerId="ADAL" clId="{A0BCB18B-F96B-44BC-BB85-8253DFDFED82}" dt="2025-09-22T10:44:49.047" v="976" actId="20577"/>
        <pc:sldMkLst>
          <pc:docMk/>
          <pc:sldMk cId="3053596167" sldId="811"/>
        </pc:sldMkLst>
        <pc:spChg chg="mod">
          <ac:chgData name="Shariq Syed Muhammad" userId="e90dc167-f23e-43ba-bef1-cedcd35353ce" providerId="ADAL" clId="{A0BCB18B-F96B-44BC-BB85-8253DFDFED82}" dt="2025-09-22T10:44:49.047" v="976" actId="20577"/>
          <ac:spMkLst>
            <pc:docMk/>
            <pc:sldMk cId="3053596167" sldId="811"/>
            <ac:spMk id="2" creationId="{00BFB38F-5680-4BA4-9CAB-F83E3825E403}"/>
          </ac:spMkLst>
        </pc:spChg>
      </pc:sldChg>
      <pc:sldChg chg="addSp modSp new mod">
        <pc:chgData name="Shariq Syed Muhammad" userId="e90dc167-f23e-43ba-bef1-cedcd35353ce" providerId="ADAL" clId="{A0BCB18B-F96B-44BC-BB85-8253DFDFED82}" dt="2025-09-22T14:18:27.518" v="1223"/>
        <pc:sldMkLst>
          <pc:docMk/>
          <pc:sldMk cId="2842898011" sldId="812"/>
        </pc:sldMkLst>
        <pc:spChg chg="mod">
          <ac:chgData name="Shariq Syed Muhammad" userId="e90dc167-f23e-43ba-bef1-cedcd35353ce" providerId="ADAL" clId="{A0BCB18B-F96B-44BC-BB85-8253DFDFED82}" dt="2025-09-22T13:12:06.827" v="1165" actId="1076"/>
          <ac:spMkLst>
            <pc:docMk/>
            <pc:sldMk cId="2842898011" sldId="812"/>
            <ac:spMk id="2" creationId="{57A3B6B8-C548-4F3D-B309-B033EF1B7903}"/>
          </ac:spMkLst>
        </pc:spChg>
        <pc:spChg chg="mod">
          <ac:chgData name="Shariq Syed Muhammad" userId="e90dc167-f23e-43ba-bef1-cedcd35353ce" providerId="ADAL" clId="{A0BCB18B-F96B-44BC-BB85-8253DFDFED82}" dt="2025-09-22T13:13:11.936" v="1186" actId="20577"/>
          <ac:spMkLst>
            <pc:docMk/>
            <pc:sldMk cId="2842898011" sldId="812"/>
            <ac:spMk id="3" creationId="{0F8587A1-C45C-4D93-886E-4190D21E0EB9}"/>
          </ac:spMkLst>
        </pc:spChg>
        <pc:picChg chg="add mod">
          <ac:chgData name="Shariq Syed Muhammad" userId="e90dc167-f23e-43ba-bef1-cedcd35353ce" providerId="ADAL" clId="{A0BCB18B-F96B-44BC-BB85-8253DFDFED82}" dt="2025-09-22T14:18:27.518" v="1223"/>
          <ac:picMkLst>
            <pc:docMk/>
            <pc:sldMk cId="2842898011" sldId="812"/>
            <ac:picMk id="4" creationId="{4C7B80B3-78D2-4923-B273-CCBAE3F13B13}"/>
          </ac:picMkLst>
        </pc:picChg>
      </pc:sldChg>
      <pc:sldChg chg="del">
        <pc:chgData name="Shariq Syed Muhammad" userId="e90dc167-f23e-43ba-bef1-cedcd35353ce" providerId="ADAL" clId="{A0BCB18B-F96B-44BC-BB85-8253DFDFED82}" dt="2025-09-16T10:59:26.872" v="0" actId="47"/>
        <pc:sldMkLst>
          <pc:docMk/>
          <pc:sldMk cId="0" sldId="822"/>
        </pc:sldMkLst>
      </pc:sldChg>
      <pc:sldChg chg="del">
        <pc:chgData name="Shariq Syed Muhammad" userId="e90dc167-f23e-43ba-bef1-cedcd35353ce" providerId="ADAL" clId="{A0BCB18B-F96B-44BC-BB85-8253DFDFED82}" dt="2025-09-16T10:59:26.872" v="0" actId="47"/>
        <pc:sldMkLst>
          <pc:docMk/>
          <pc:sldMk cId="0" sldId="823"/>
        </pc:sldMkLst>
      </pc:sldChg>
      <pc:sldChg chg="del">
        <pc:chgData name="Shariq Syed Muhammad" userId="e90dc167-f23e-43ba-bef1-cedcd35353ce" providerId="ADAL" clId="{A0BCB18B-F96B-44BC-BB85-8253DFDFED82}" dt="2025-09-16T10:59:26.872" v="0" actId="47"/>
        <pc:sldMkLst>
          <pc:docMk/>
          <pc:sldMk cId="0" sldId="824"/>
        </pc:sldMkLst>
      </pc:sldChg>
      <pc:sldChg chg="del">
        <pc:chgData name="Shariq Syed Muhammad" userId="e90dc167-f23e-43ba-bef1-cedcd35353ce" providerId="ADAL" clId="{A0BCB18B-F96B-44BC-BB85-8253DFDFED82}" dt="2025-09-16T10:59:26.872" v="0" actId="47"/>
        <pc:sldMkLst>
          <pc:docMk/>
          <pc:sldMk cId="0" sldId="825"/>
        </pc:sldMkLst>
      </pc:sldChg>
      <pc:sldChg chg="del">
        <pc:chgData name="Shariq Syed Muhammad" userId="e90dc167-f23e-43ba-bef1-cedcd35353ce" providerId="ADAL" clId="{A0BCB18B-F96B-44BC-BB85-8253DFDFED82}" dt="2025-09-16T10:59:26.872" v="0" actId="47"/>
        <pc:sldMkLst>
          <pc:docMk/>
          <pc:sldMk cId="0" sldId="826"/>
        </pc:sldMkLst>
      </pc:sldChg>
      <pc:sldChg chg="del">
        <pc:chgData name="Shariq Syed Muhammad" userId="e90dc167-f23e-43ba-bef1-cedcd35353ce" providerId="ADAL" clId="{A0BCB18B-F96B-44BC-BB85-8253DFDFED82}" dt="2025-09-16T10:59:26.872" v="0" actId="47"/>
        <pc:sldMkLst>
          <pc:docMk/>
          <pc:sldMk cId="711998260" sldId="827"/>
        </pc:sldMkLst>
      </pc:sldChg>
      <pc:sldChg chg="del">
        <pc:chgData name="Shariq Syed Muhammad" userId="e90dc167-f23e-43ba-bef1-cedcd35353ce" providerId="ADAL" clId="{A0BCB18B-F96B-44BC-BB85-8253DFDFED82}" dt="2025-09-16T10:59:26.872" v="0" actId="47"/>
        <pc:sldMkLst>
          <pc:docMk/>
          <pc:sldMk cId="578942636" sldId="828"/>
        </pc:sldMkLst>
      </pc:sldChg>
      <pc:sldChg chg="del">
        <pc:chgData name="Shariq Syed Muhammad" userId="e90dc167-f23e-43ba-bef1-cedcd35353ce" providerId="ADAL" clId="{A0BCB18B-F96B-44BC-BB85-8253DFDFED82}" dt="2025-09-16T10:59:26.872" v="0" actId="47"/>
        <pc:sldMkLst>
          <pc:docMk/>
          <pc:sldMk cId="0" sldId="829"/>
        </pc:sldMkLst>
      </pc:sldChg>
      <pc:sldChg chg="del">
        <pc:chgData name="Shariq Syed Muhammad" userId="e90dc167-f23e-43ba-bef1-cedcd35353ce" providerId="ADAL" clId="{A0BCB18B-F96B-44BC-BB85-8253DFDFED82}" dt="2025-09-16T10:59:26.872" v="0" actId="47"/>
        <pc:sldMkLst>
          <pc:docMk/>
          <pc:sldMk cId="0" sldId="830"/>
        </pc:sldMkLst>
      </pc:sldChg>
      <pc:sldChg chg="del">
        <pc:chgData name="Shariq Syed Muhammad" userId="e90dc167-f23e-43ba-bef1-cedcd35353ce" providerId="ADAL" clId="{A0BCB18B-F96B-44BC-BB85-8253DFDFED82}" dt="2025-09-16T10:59:26.872" v="0" actId="47"/>
        <pc:sldMkLst>
          <pc:docMk/>
          <pc:sldMk cId="0" sldId="831"/>
        </pc:sldMkLst>
      </pc:sldChg>
    </pc:docChg>
  </pc:docChgLst>
  <pc:docChgLst>
    <pc:chgData name="Shariq Syed Muhammad" userId="e90dc167-f23e-43ba-bef1-cedcd35353ce" providerId="ADAL" clId="{244BF74E-245D-43F2-B2F4-BA0B4B3F283D}"/>
    <pc:docChg chg="undo redo custSel addSld delSld modSld sldOrd">
      <pc:chgData name="Shariq Syed Muhammad" userId="e90dc167-f23e-43ba-bef1-cedcd35353ce" providerId="ADAL" clId="{244BF74E-245D-43F2-B2F4-BA0B4B3F283D}" dt="2025-08-21T14:21:58.907" v="1401"/>
      <pc:docMkLst>
        <pc:docMk/>
      </pc:docMkLst>
      <pc:sldChg chg="modSp new mod">
        <pc:chgData name="Shariq Syed Muhammad" userId="e90dc167-f23e-43ba-bef1-cedcd35353ce" providerId="ADAL" clId="{244BF74E-245D-43F2-B2F4-BA0B4B3F283D}" dt="2025-08-18T11:17:09.796" v="21" actId="2711"/>
        <pc:sldMkLst>
          <pc:docMk/>
          <pc:sldMk cId="1830319431" sldId="256"/>
        </pc:sldMkLst>
        <pc:spChg chg="mod">
          <ac:chgData name="Shariq Syed Muhammad" userId="e90dc167-f23e-43ba-bef1-cedcd35353ce" providerId="ADAL" clId="{244BF74E-245D-43F2-B2F4-BA0B4B3F283D}" dt="2025-08-18T11:17:09.796" v="21" actId="2711"/>
          <ac:spMkLst>
            <pc:docMk/>
            <pc:sldMk cId="1830319431" sldId="256"/>
            <ac:spMk id="2" creationId="{5662E78A-171F-44EC-82D2-85C72907B6E5}"/>
          </ac:spMkLst>
        </pc:spChg>
      </pc:sldChg>
      <pc:sldChg chg="delSp modSp new mod">
        <pc:chgData name="Shariq Syed Muhammad" userId="e90dc167-f23e-43ba-bef1-cedcd35353ce" providerId="ADAL" clId="{244BF74E-245D-43F2-B2F4-BA0B4B3F283D}" dt="2025-08-18T11:22:34.073" v="40" actId="21"/>
        <pc:sldMkLst>
          <pc:docMk/>
          <pc:sldMk cId="2392698992" sldId="257"/>
        </pc:sldMkLst>
        <pc:spChg chg="del">
          <ac:chgData name="Shariq Syed Muhammad" userId="e90dc167-f23e-43ba-bef1-cedcd35353ce" providerId="ADAL" clId="{244BF74E-245D-43F2-B2F4-BA0B4B3F283D}" dt="2025-08-18T11:22:34.073" v="40" actId="21"/>
          <ac:spMkLst>
            <pc:docMk/>
            <pc:sldMk cId="2392698992" sldId="257"/>
            <ac:spMk id="2" creationId="{31C4ED8A-D2A3-4DC4-83EA-E29DA0FF5579}"/>
          </ac:spMkLst>
        </pc:spChg>
        <pc:spChg chg="mod">
          <ac:chgData name="Shariq Syed Muhammad" userId="e90dc167-f23e-43ba-bef1-cedcd35353ce" providerId="ADAL" clId="{244BF74E-245D-43F2-B2F4-BA0B4B3F283D}" dt="2025-08-18T11:20:58.601" v="39" actId="313"/>
          <ac:spMkLst>
            <pc:docMk/>
            <pc:sldMk cId="2392698992" sldId="257"/>
            <ac:spMk id="3" creationId="{D3FD90B5-2377-488B-AB50-85176156432A}"/>
          </ac:spMkLst>
        </pc:spChg>
      </pc:sldChg>
      <pc:sldChg chg="modSp new mod">
        <pc:chgData name="Shariq Syed Muhammad" userId="e90dc167-f23e-43ba-bef1-cedcd35353ce" providerId="ADAL" clId="{244BF74E-245D-43F2-B2F4-BA0B4B3F283D}" dt="2025-08-18T11:33:12.514" v="60" actId="20577"/>
        <pc:sldMkLst>
          <pc:docMk/>
          <pc:sldMk cId="3763307841" sldId="258"/>
        </pc:sldMkLst>
        <pc:spChg chg="mod">
          <ac:chgData name="Shariq Syed Muhammad" userId="e90dc167-f23e-43ba-bef1-cedcd35353ce" providerId="ADAL" clId="{244BF74E-245D-43F2-B2F4-BA0B4B3F283D}" dt="2025-08-18T11:32:27.696" v="42"/>
          <ac:spMkLst>
            <pc:docMk/>
            <pc:sldMk cId="3763307841" sldId="258"/>
            <ac:spMk id="2" creationId="{855850E8-5C07-4FC9-A69C-1D96BB27360E}"/>
          </ac:spMkLst>
        </pc:spChg>
        <pc:spChg chg="mod">
          <ac:chgData name="Shariq Syed Muhammad" userId="e90dc167-f23e-43ba-bef1-cedcd35353ce" providerId="ADAL" clId="{244BF74E-245D-43F2-B2F4-BA0B4B3F283D}" dt="2025-08-18T11:33:12.514" v="60" actId="20577"/>
          <ac:spMkLst>
            <pc:docMk/>
            <pc:sldMk cId="3763307841" sldId="258"/>
            <ac:spMk id="3" creationId="{2E56B89A-D077-4F41-BB60-0C9306811527}"/>
          </ac:spMkLst>
        </pc:spChg>
      </pc:sldChg>
      <pc:sldChg chg="modSp new mod">
        <pc:chgData name="Shariq Syed Muhammad" userId="e90dc167-f23e-43ba-bef1-cedcd35353ce" providerId="ADAL" clId="{244BF74E-245D-43F2-B2F4-BA0B4B3F283D}" dt="2025-08-18T11:35:08.449" v="65" actId="27636"/>
        <pc:sldMkLst>
          <pc:docMk/>
          <pc:sldMk cId="3320098286" sldId="259"/>
        </pc:sldMkLst>
        <pc:spChg chg="mod">
          <ac:chgData name="Shariq Syed Muhammad" userId="e90dc167-f23e-43ba-bef1-cedcd35353ce" providerId="ADAL" clId="{244BF74E-245D-43F2-B2F4-BA0B4B3F283D}" dt="2025-08-18T11:34:03.596" v="62"/>
          <ac:spMkLst>
            <pc:docMk/>
            <pc:sldMk cId="3320098286" sldId="259"/>
            <ac:spMk id="2" creationId="{8596A310-DE4D-4CF7-BBAE-9764CF456CA8}"/>
          </ac:spMkLst>
        </pc:spChg>
        <pc:spChg chg="mod">
          <ac:chgData name="Shariq Syed Muhammad" userId="e90dc167-f23e-43ba-bef1-cedcd35353ce" providerId="ADAL" clId="{244BF74E-245D-43F2-B2F4-BA0B4B3F283D}" dt="2025-08-18T11:35:08.449" v="65" actId="27636"/>
          <ac:spMkLst>
            <pc:docMk/>
            <pc:sldMk cId="3320098286" sldId="259"/>
            <ac:spMk id="3" creationId="{D834A383-EB78-43AE-BB3A-E515F99BE21D}"/>
          </ac:spMkLst>
        </pc:spChg>
      </pc:sldChg>
      <pc:sldChg chg="modSp new mod">
        <pc:chgData name="Shariq Syed Muhammad" userId="e90dc167-f23e-43ba-bef1-cedcd35353ce" providerId="ADAL" clId="{244BF74E-245D-43F2-B2F4-BA0B4B3F283D}" dt="2025-08-18T11:43:10.598" v="192" actId="27636"/>
        <pc:sldMkLst>
          <pc:docMk/>
          <pc:sldMk cId="2234807389" sldId="260"/>
        </pc:sldMkLst>
        <pc:spChg chg="mod">
          <ac:chgData name="Shariq Syed Muhammad" userId="e90dc167-f23e-43ba-bef1-cedcd35353ce" providerId="ADAL" clId="{244BF74E-245D-43F2-B2F4-BA0B4B3F283D}" dt="2025-08-18T11:37:45.704" v="70"/>
          <ac:spMkLst>
            <pc:docMk/>
            <pc:sldMk cId="2234807389" sldId="260"/>
            <ac:spMk id="2" creationId="{6D3553B9-2257-432C-941E-DD59A48DB964}"/>
          </ac:spMkLst>
        </pc:spChg>
        <pc:spChg chg="mod">
          <ac:chgData name="Shariq Syed Muhammad" userId="e90dc167-f23e-43ba-bef1-cedcd35353ce" providerId="ADAL" clId="{244BF74E-245D-43F2-B2F4-BA0B4B3F283D}" dt="2025-08-18T11:43:10.598" v="192" actId="27636"/>
          <ac:spMkLst>
            <pc:docMk/>
            <pc:sldMk cId="2234807389" sldId="260"/>
            <ac:spMk id="3" creationId="{D968E559-4EC2-442A-B844-8787C2621049}"/>
          </ac:spMkLst>
        </pc:spChg>
      </pc:sldChg>
      <pc:sldChg chg="addSp delSp modSp new mod">
        <pc:chgData name="Shariq Syed Muhammad" userId="e90dc167-f23e-43ba-bef1-cedcd35353ce" providerId="ADAL" clId="{244BF74E-245D-43F2-B2F4-BA0B4B3F283D}" dt="2025-08-18T12:21:52.067" v="336" actId="20577"/>
        <pc:sldMkLst>
          <pc:docMk/>
          <pc:sldMk cId="1039085099" sldId="261"/>
        </pc:sldMkLst>
        <pc:spChg chg="mod">
          <ac:chgData name="Shariq Syed Muhammad" userId="e90dc167-f23e-43ba-bef1-cedcd35353ce" providerId="ADAL" clId="{244BF74E-245D-43F2-B2F4-BA0B4B3F283D}" dt="2025-08-18T12:21:52.067" v="336" actId="20577"/>
          <ac:spMkLst>
            <pc:docMk/>
            <pc:sldMk cId="1039085099" sldId="261"/>
            <ac:spMk id="2" creationId="{047D7E12-D890-4CC5-A03F-EAD218A263E8}"/>
          </ac:spMkLst>
        </pc:spChg>
        <pc:spChg chg="add del mod">
          <ac:chgData name="Shariq Syed Muhammad" userId="e90dc167-f23e-43ba-bef1-cedcd35353ce" providerId="ADAL" clId="{244BF74E-245D-43F2-B2F4-BA0B4B3F283D}" dt="2025-08-18T12:16:07.680" v="251"/>
          <ac:spMkLst>
            <pc:docMk/>
            <pc:sldMk cId="1039085099" sldId="261"/>
            <ac:spMk id="3" creationId="{2D43B54C-5DF3-4FA0-91FF-E1A793EEE557}"/>
          </ac:spMkLst>
        </pc:spChg>
        <pc:spChg chg="add mod">
          <ac:chgData name="Shariq Syed Muhammad" userId="e90dc167-f23e-43ba-bef1-cedcd35353ce" providerId="ADAL" clId="{244BF74E-245D-43F2-B2F4-BA0B4B3F283D}" dt="2025-08-18T12:14:41.834" v="246" actId="208"/>
          <ac:spMkLst>
            <pc:docMk/>
            <pc:sldMk cId="1039085099" sldId="261"/>
            <ac:spMk id="4" creationId="{E4AA7165-8E2A-4594-ACA6-507B9AAA758B}"/>
          </ac:spMkLst>
        </pc:spChg>
        <pc:spChg chg="add mod">
          <ac:chgData name="Shariq Syed Muhammad" userId="e90dc167-f23e-43ba-bef1-cedcd35353ce" providerId="ADAL" clId="{244BF74E-245D-43F2-B2F4-BA0B4B3F283D}" dt="2025-08-18T12:14:41.834" v="246" actId="208"/>
          <ac:spMkLst>
            <pc:docMk/>
            <pc:sldMk cId="1039085099" sldId="261"/>
            <ac:spMk id="5" creationId="{9A6FC1FE-BA04-491C-BFF6-58CE252E5341}"/>
          </ac:spMkLst>
        </pc:spChg>
        <pc:spChg chg="add mod">
          <ac:chgData name="Shariq Syed Muhammad" userId="e90dc167-f23e-43ba-bef1-cedcd35353ce" providerId="ADAL" clId="{244BF74E-245D-43F2-B2F4-BA0B4B3F283D}" dt="2025-08-18T12:14:41.834" v="246" actId="208"/>
          <ac:spMkLst>
            <pc:docMk/>
            <pc:sldMk cId="1039085099" sldId="261"/>
            <ac:spMk id="6" creationId="{2371BA47-F11D-4EFD-ABD6-EAB4B1862D66}"/>
          </ac:spMkLst>
        </pc:spChg>
        <pc:spChg chg="add mod">
          <ac:chgData name="Shariq Syed Muhammad" userId="e90dc167-f23e-43ba-bef1-cedcd35353ce" providerId="ADAL" clId="{244BF74E-245D-43F2-B2F4-BA0B4B3F283D}" dt="2025-08-18T12:14:41.834" v="246" actId="208"/>
          <ac:spMkLst>
            <pc:docMk/>
            <pc:sldMk cId="1039085099" sldId="261"/>
            <ac:spMk id="7" creationId="{70924017-507E-49D8-BB6E-0A7833E6D5F5}"/>
          </ac:spMkLst>
        </pc:spChg>
        <pc:spChg chg="add mod">
          <ac:chgData name="Shariq Syed Muhammad" userId="e90dc167-f23e-43ba-bef1-cedcd35353ce" providerId="ADAL" clId="{244BF74E-245D-43F2-B2F4-BA0B4B3F283D}" dt="2025-08-18T12:14:41.834" v="246" actId="208"/>
          <ac:spMkLst>
            <pc:docMk/>
            <pc:sldMk cId="1039085099" sldId="261"/>
            <ac:spMk id="8" creationId="{E30C0CA3-967E-43D6-80DF-F7EFBCFBCCB8}"/>
          </ac:spMkLst>
        </pc:spChg>
        <pc:spChg chg="add mod">
          <ac:chgData name="Shariq Syed Muhammad" userId="e90dc167-f23e-43ba-bef1-cedcd35353ce" providerId="ADAL" clId="{244BF74E-245D-43F2-B2F4-BA0B4B3F283D}" dt="2025-08-18T12:14:41.834" v="246" actId="208"/>
          <ac:spMkLst>
            <pc:docMk/>
            <pc:sldMk cId="1039085099" sldId="261"/>
            <ac:spMk id="9" creationId="{AAD7AB9F-000A-4EFA-A79E-375DD5EFB3C1}"/>
          </ac:spMkLst>
        </pc:spChg>
        <pc:spChg chg="add mod">
          <ac:chgData name="Shariq Syed Muhammad" userId="e90dc167-f23e-43ba-bef1-cedcd35353ce" providerId="ADAL" clId="{244BF74E-245D-43F2-B2F4-BA0B4B3F283D}" dt="2025-08-18T12:14:41.834" v="246" actId="208"/>
          <ac:spMkLst>
            <pc:docMk/>
            <pc:sldMk cId="1039085099" sldId="261"/>
            <ac:spMk id="10" creationId="{33D2EAA3-A152-4FCF-9E43-24C0DDF1BE1C}"/>
          </ac:spMkLst>
        </pc:spChg>
        <pc:spChg chg="add mod">
          <ac:chgData name="Shariq Syed Muhammad" userId="e90dc167-f23e-43ba-bef1-cedcd35353ce" providerId="ADAL" clId="{244BF74E-245D-43F2-B2F4-BA0B4B3F283D}" dt="2025-08-18T12:14:41.834" v="246" actId="208"/>
          <ac:spMkLst>
            <pc:docMk/>
            <pc:sldMk cId="1039085099" sldId="261"/>
            <ac:spMk id="11" creationId="{04C28F77-CD43-4824-836C-E685468EF250}"/>
          </ac:spMkLst>
        </pc:spChg>
        <pc:spChg chg="add mod">
          <ac:chgData name="Shariq Syed Muhammad" userId="e90dc167-f23e-43ba-bef1-cedcd35353ce" providerId="ADAL" clId="{244BF74E-245D-43F2-B2F4-BA0B4B3F283D}" dt="2025-08-18T12:14:41.834" v="246" actId="208"/>
          <ac:spMkLst>
            <pc:docMk/>
            <pc:sldMk cId="1039085099" sldId="261"/>
            <ac:spMk id="12" creationId="{3524C7AF-8BA5-443B-88C5-406842791841}"/>
          </ac:spMkLst>
        </pc:spChg>
        <pc:spChg chg="add mod">
          <ac:chgData name="Shariq Syed Muhammad" userId="e90dc167-f23e-43ba-bef1-cedcd35353ce" providerId="ADAL" clId="{244BF74E-245D-43F2-B2F4-BA0B4B3F283D}" dt="2025-08-18T12:11:54.483" v="244" actId="113"/>
          <ac:spMkLst>
            <pc:docMk/>
            <pc:sldMk cId="1039085099" sldId="261"/>
            <ac:spMk id="13" creationId="{97F68E10-364C-4419-BD8A-B16D4B452488}"/>
          </ac:spMkLst>
        </pc:spChg>
        <pc:spChg chg="add mod">
          <ac:chgData name="Shariq Syed Muhammad" userId="e90dc167-f23e-43ba-bef1-cedcd35353ce" providerId="ADAL" clId="{244BF74E-245D-43F2-B2F4-BA0B4B3F283D}" dt="2025-08-18T12:11:54.483" v="244" actId="113"/>
          <ac:spMkLst>
            <pc:docMk/>
            <pc:sldMk cId="1039085099" sldId="261"/>
            <ac:spMk id="14" creationId="{7A411D2B-0FD4-4785-A883-8D55F243AC94}"/>
          </ac:spMkLst>
        </pc:spChg>
        <pc:spChg chg="add mod">
          <ac:chgData name="Shariq Syed Muhammad" userId="e90dc167-f23e-43ba-bef1-cedcd35353ce" providerId="ADAL" clId="{244BF74E-245D-43F2-B2F4-BA0B4B3F283D}" dt="2025-08-18T12:11:54.483" v="244" actId="113"/>
          <ac:spMkLst>
            <pc:docMk/>
            <pc:sldMk cId="1039085099" sldId="261"/>
            <ac:spMk id="15" creationId="{E105703E-C054-4966-9601-25F41D0F7262}"/>
          </ac:spMkLst>
        </pc:spChg>
        <pc:spChg chg="add mod">
          <ac:chgData name="Shariq Syed Muhammad" userId="e90dc167-f23e-43ba-bef1-cedcd35353ce" providerId="ADAL" clId="{244BF74E-245D-43F2-B2F4-BA0B4B3F283D}" dt="2025-08-18T12:11:54.483" v="244" actId="113"/>
          <ac:spMkLst>
            <pc:docMk/>
            <pc:sldMk cId="1039085099" sldId="261"/>
            <ac:spMk id="16" creationId="{B574EB5B-B967-4124-BA2E-5D505299A894}"/>
          </ac:spMkLst>
        </pc:spChg>
        <pc:spChg chg="add mod">
          <ac:chgData name="Shariq Syed Muhammad" userId="e90dc167-f23e-43ba-bef1-cedcd35353ce" providerId="ADAL" clId="{244BF74E-245D-43F2-B2F4-BA0B4B3F283D}" dt="2025-08-18T12:11:54.483" v="244" actId="113"/>
          <ac:spMkLst>
            <pc:docMk/>
            <pc:sldMk cId="1039085099" sldId="261"/>
            <ac:spMk id="17" creationId="{622D33CF-B908-48FD-ABDB-A5B0A49A21BF}"/>
          </ac:spMkLst>
        </pc:spChg>
        <pc:spChg chg="add del mod">
          <ac:chgData name="Shariq Syed Muhammad" userId="e90dc167-f23e-43ba-bef1-cedcd35353ce" providerId="ADAL" clId="{244BF74E-245D-43F2-B2F4-BA0B4B3F283D}" dt="2025-08-18T12:15:44.811" v="248" actId="478"/>
          <ac:spMkLst>
            <pc:docMk/>
            <pc:sldMk cId="1039085099" sldId="261"/>
            <ac:spMk id="18" creationId="{78501BA6-755F-44D5-AF0E-9C67F4946DD7}"/>
          </ac:spMkLst>
        </pc:spChg>
        <pc:spChg chg="add mod">
          <ac:chgData name="Shariq Syed Muhammad" userId="e90dc167-f23e-43ba-bef1-cedcd35353ce" providerId="ADAL" clId="{244BF74E-245D-43F2-B2F4-BA0B4B3F283D}" dt="2025-08-18T12:15:07.563" v="247" actId="208"/>
          <ac:spMkLst>
            <pc:docMk/>
            <pc:sldMk cId="1039085099" sldId="261"/>
            <ac:spMk id="19" creationId="{EBAAA451-B9F2-4FED-955E-D01114DCF96E}"/>
          </ac:spMkLst>
        </pc:spChg>
        <pc:spChg chg="add mod">
          <ac:chgData name="Shariq Syed Muhammad" userId="e90dc167-f23e-43ba-bef1-cedcd35353ce" providerId="ADAL" clId="{244BF74E-245D-43F2-B2F4-BA0B4B3F283D}" dt="2025-08-18T12:15:07.563" v="247" actId="208"/>
          <ac:spMkLst>
            <pc:docMk/>
            <pc:sldMk cId="1039085099" sldId="261"/>
            <ac:spMk id="20" creationId="{9D6DF4D8-A5DD-4F17-B3B2-B36B7DAA3F6A}"/>
          </ac:spMkLst>
        </pc:spChg>
        <pc:spChg chg="add mod">
          <ac:chgData name="Shariq Syed Muhammad" userId="e90dc167-f23e-43ba-bef1-cedcd35353ce" providerId="ADAL" clId="{244BF74E-245D-43F2-B2F4-BA0B4B3F283D}" dt="2025-08-18T12:15:07.563" v="247" actId="208"/>
          <ac:spMkLst>
            <pc:docMk/>
            <pc:sldMk cId="1039085099" sldId="261"/>
            <ac:spMk id="21" creationId="{15B57CCF-6A33-4D63-8137-CF6343247D29}"/>
          </ac:spMkLst>
        </pc:spChg>
        <pc:spChg chg="add mod">
          <ac:chgData name="Shariq Syed Muhammad" userId="e90dc167-f23e-43ba-bef1-cedcd35353ce" providerId="ADAL" clId="{244BF74E-245D-43F2-B2F4-BA0B4B3F283D}" dt="2025-08-18T12:15:07.563" v="247" actId="208"/>
          <ac:spMkLst>
            <pc:docMk/>
            <pc:sldMk cId="1039085099" sldId="261"/>
            <ac:spMk id="22" creationId="{4DAB91E3-B071-459D-8973-A61E8629382D}"/>
          </ac:spMkLst>
        </pc:spChg>
        <pc:spChg chg="add mod">
          <ac:chgData name="Shariq Syed Muhammad" userId="e90dc167-f23e-43ba-bef1-cedcd35353ce" providerId="ADAL" clId="{244BF74E-245D-43F2-B2F4-BA0B4B3F283D}" dt="2025-08-18T12:15:07.563" v="247" actId="208"/>
          <ac:spMkLst>
            <pc:docMk/>
            <pc:sldMk cId="1039085099" sldId="261"/>
            <ac:spMk id="23" creationId="{9CDE3670-8FB6-4B56-B9F4-665EBC686C77}"/>
          </ac:spMkLst>
        </pc:spChg>
        <pc:spChg chg="add mod">
          <ac:chgData name="Shariq Syed Muhammad" userId="e90dc167-f23e-43ba-bef1-cedcd35353ce" providerId="ADAL" clId="{244BF74E-245D-43F2-B2F4-BA0B4B3F283D}" dt="2025-08-18T12:15:07.563" v="247" actId="208"/>
          <ac:spMkLst>
            <pc:docMk/>
            <pc:sldMk cId="1039085099" sldId="261"/>
            <ac:spMk id="24" creationId="{6B28C552-DA8A-47BE-8A95-3CCE61B6D304}"/>
          </ac:spMkLst>
        </pc:spChg>
        <pc:spChg chg="add mod">
          <ac:chgData name="Shariq Syed Muhammad" userId="e90dc167-f23e-43ba-bef1-cedcd35353ce" providerId="ADAL" clId="{244BF74E-245D-43F2-B2F4-BA0B4B3F283D}" dt="2025-08-18T12:15:07.563" v="247" actId="208"/>
          <ac:spMkLst>
            <pc:docMk/>
            <pc:sldMk cId="1039085099" sldId="261"/>
            <ac:spMk id="25" creationId="{BE5595B5-FCC2-4A6D-BC0A-232E9777947F}"/>
          </ac:spMkLst>
        </pc:spChg>
        <pc:spChg chg="add mod">
          <ac:chgData name="Shariq Syed Muhammad" userId="e90dc167-f23e-43ba-bef1-cedcd35353ce" providerId="ADAL" clId="{244BF74E-245D-43F2-B2F4-BA0B4B3F283D}" dt="2025-08-18T12:15:07.563" v="247" actId="208"/>
          <ac:spMkLst>
            <pc:docMk/>
            <pc:sldMk cId="1039085099" sldId="261"/>
            <ac:spMk id="26" creationId="{A303BAE1-5061-45A2-8085-6F7FCBACDE8B}"/>
          </ac:spMkLst>
        </pc:spChg>
        <pc:spChg chg="add mod">
          <ac:chgData name="Shariq Syed Muhammad" userId="e90dc167-f23e-43ba-bef1-cedcd35353ce" providerId="ADAL" clId="{244BF74E-245D-43F2-B2F4-BA0B4B3F283D}" dt="2025-08-18T12:15:07.563" v="247" actId="208"/>
          <ac:spMkLst>
            <pc:docMk/>
            <pc:sldMk cId="1039085099" sldId="261"/>
            <ac:spMk id="27" creationId="{60A10032-B3FD-4C5C-8AE7-061C8D89C1A6}"/>
          </ac:spMkLst>
        </pc:spChg>
        <pc:spChg chg="add del mod">
          <ac:chgData name="Shariq Syed Muhammad" userId="e90dc167-f23e-43ba-bef1-cedcd35353ce" providerId="ADAL" clId="{244BF74E-245D-43F2-B2F4-BA0B4B3F283D}" dt="2025-08-18T12:15:58.831" v="250"/>
          <ac:spMkLst>
            <pc:docMk/>
            <pc:sldMk cId="1039085099" sldId="261"/>
            <ac:spMk id="28" creationId="{B3206B09-9577-45E9-BABC-2D1475140AF1}"/>
          </ac:spMkLst>
        </pc:spChg>
        <pc:spChg chg="add del mod">
          <ac:chgData name="Shariq Syed Muhammad" userId="e90dc167-f23e-43ba-bef1-cedcd35353ce" providerId="ADAL" clId="{244BF74E-245D-43F2-B2F4-BA0B4B3F283D}" dt="2025-08-18T12:17:38.045" v="260" actId="478"/>
          <ac:spMkLst>
            <pc:docMk/>
            <pc:sldMk cId="1039085099" sldId="261"/>
            <ac:spMk id="31" creationId="{59C72968-7ED0-4B2A-BA44-F385A6035A6C}"/>
          </ac:spMkLst>
        </pc:spChg>
        <pc:spChg chg="add mod">
          <ac:chgData name="Shariq Syed Muhammad" userId="e90dc167-f23e-43ba-bef1-cedcd35353ce" providerId="ADAL" clId="{244BF74E-245D-43F2-B2F4-BA0B4B3F283D}" dt="2025-08-18T12:21:27.232" v="333" actId="20577"/>
          <ac:spMkLst>
            <pc:docMk/>
            <pc:sldMk cId="1039085099" sldId="261"/>
            <ac:spMk id="32" creationId="{DA7ECC10-8A79-43C0-8684-4B140753E916}"/>
          </ac:spMkLst>
        </pc:spChg>
        <pc:picChg chg="add del mod">
          <ac:chgData name="Shariq Syed Muhammad" userId="e90dc167-f23e-43ba-bef1-cedcd35353ce" providerId="ADAL" clId="{244BF74E-245D-43F2-B2F4-BA0B4B3F283D}" dt="2025-08-18T12:16:45.672" v="255" actId="478"/>
          <ac:picMkLst>
            <pc:docMk/>
            <pc:sldMk cId="1039085099" sldId="261"/>
            <ac:picMk id="29" creationId="{CBBF167F-A02B-417B-8309-29459A7D8BA7}"/>
          </ac:picMkLst>
        </pc:picChg>
      </pc:sldChg>
      <pc:sldChg chg="addSp delSp modSp new mod">
        <pc:chgData name="Shariq Syed Muhammad" userId="e90dc167-f23e-43ba-bef1-cedcd35353ce" providerId="ADAL" clId="{244BF74E-245D-43F2-B2F4-BA0B4B3F283D}" dt="2025-08-18T12:23:38.974" v="341" actId="1076"/>
        <pc:sldMkLst>
          <pc:docMk/>
          <pc:sldMk cId="4061904886" sldId="262"/>
        </pc:sldMkLst>
        <pc:spChg chg="mod">
          <ac:chgData name="Shariq Syed Muhammad" userId="e90dc167-f23e-43ba-bef1-cedcd35353ce" providerId="ADAL" clId="{244BF74E-245D-43F2-B2F4-BA0B4B3F283D}" dt="2025-08-18T12:23:13.203" v="338"/>
          <ac:spMkLst>
            <pc:docMk/>
            <pc:sldMk cId="4061904886" sldId="262"/>
            <ac:spMk id="2" creationId="{D1650C50-92CB-4F48-8600-CF6E41C79FEC}"/>
          </ac:spMkLst>
        </pc:spChg>
        <pc:spChg chg="del">
          <ac:chgData name="Shariq Syed Muhammad" userId="e90dc167-f23e-43ba-bef1-cedcd35353ce" providerId="ADAL" clId="{244BF74E-245D-43F2-B2F4-BA0B4B3F283D}" dt="2025-08-18T12:23:26.494" v="340" actId="478"/>
          <ac:spMkLst>
            <pc:docMk/>
            <pc:sldMk cId="4061904886" sldId="262"/>
            <ac:spMk id="3" creationId="{629D0E41-533F-46FF-B2BE-79BD04BC605F}"/>
          </ac:spMkLst>
        </pc:spChg>
        <pc:spChg chg="mod">
          <ac:chgData name="Shariq Syed Muhammad" userId="e90dc167-f23e-43ba-bef1-cedcd35353ce" providerId="ADAL" clId="{244BF74E-245D-43F2-B2F4-BA0B4B3F283D}" dt="2025-08-18T12:23:38.974" v="341" actId="1076"/>
          <ac:spMkLst>
            <pc:docMk/>
            <pc:sldMk cId="4061904886" sldId="262"/>
            <ac:spMk id="5" creationId="{B9F4803C-BB33-4054-BE6F-176A005FEC49}"/>
          </ac:spMkLst>
        </pc:spChg>
        <pc:spChg chg="mod">
          <ac:chgData name="Shariq Syed Muhammad" userId="e90dc167-f23e-43ba-bef1-cedcd35353ce" providerId="ADAL" clId="{244BF74E-245D-43F2-B2F4-BA0B4B3F283D}" dt="2025-08-18T12:23:38.974" v="341" actId="1076"/>
          <ac:spMkLst>
            <pc:docMk/>
            <pc:sldMk cId="4061904886" sldId="262"/>
            <ac:spMk id="6" creationId="{7A3732F5-B417-4639-93E0-93B11375804B}"/>
          </ac:spMkLst>
        </pc:spChg>
        <pc:spChg chg="mod">
          <ac:chgData name="Shariq Syed Muhammad" userId="e90dc167-f23e-43ba-bef1-cedcd35353ce" providerId="ADAL" clId="{244BF74E-245D-43F2-B2F4-BA0B4B3F283D}" dt="2025-08-18T12:23:38.974" v="341" actId="1076"/>
          <ac:spMkLst>
            <pc:docMk/>
            <pc:sldMk cId="4061904886" sldId="262"/>
            <ac:spMk id="7" creationId="{A0151096-58A6-4301-9D17-339DA1272FF3}"/>
          </ac:spMkLst>
        </pc:spChg>
        <pc:spChg chg="mod">
          <ac:chgData name="Shariq Syed Muhammad" userId="e90dc167-f23e-43ba-bef1-cedcd35353ce" providerId="ADAL" clId="{244BF74E-245D-43F2-B2F4-BA0B4B3F283D}" dt="2025-08-18T12:23:38.974" v="341" actId="1076"/>
          <ac:spMkLst>
            <pc:docMk/>
            <pc:sldMk cId="4061904886" sldId="262"/>
            <ac:spMk id="8" creationId="{6762D036-7BD9-44B4-BEEB-8B653C49DF32}"/>
          </ac:spMkLst>
        </pc:spChg>
        <pc:spChg chg="mod">
          <ac:chgData name="Shariq Syed Muhammad" userId="e90dc167-f23e-43ba-bef1-cedcd35353ce" providerId="ADAL" clId="{244BF74E-245D-43F2-B2F4-BA0B4B3F283D}" dt="2025-08-18T12:23:38.974" v="341" actId="1076"/>
          <ac:spMkLst>
            <pc:docMk/>
            <pc:sldMk cId="4061904886" sldId="262"/>
            <ac:spMk id="9" creationId="{74AC0B3A-F2FE-4775-8FEB-D412A757E4B8}"/>
          </ac:spMkLst>
        </pc:spChg>
        <pc:spChg chg="mod">
          <ac:chgData name="Shariq Syed Muhammad" userId="e90dc167-f23e-43ba-bef1-cedcd35353ce" providerId="ADAL" clId="{244BF74E-245D-43F2-B2F4-BA0B4B3F283D}" dt="2025-08-18T12:23:38.974" v="341" actId="1076"/>
          <ac:spMkLst>
            <pc:docMk/>
            <pc:sldMk cId="4061904886" sldId="262"/>
            <ac:spMk id="10" creationId="{BA039EE1-C771-42A2-B309-CA671E4ADD39}"/>
          </ac:spMkLst>
        </pc:spChg>
        <pc:spChg chg="mod">
          <ac:chgData name="Shariq Syed Muhammad" userId="e90dc167-f23e-43ba-bef1-cedcd35353ce" providerId="ADAL" clId="{244BF74E-245D-43F2-B2F4-BA0B4B3F283D}" dt="2025-08-18T12:23:38.974" v="341" actId="1076"/>
          <ac:spMkLst>
            <pc:docMk/>
            <pc:sldMk cId="4061904886" sldId="262"/>
            <ac:spMk id="11" creationId="{EA82ADB7-E751-4A88-ACFD-E04ACEDB3516}"/>
          </ac:spMkLst>
        </pc:spChg>
        <pc:spChg chg="mod">
          <ac:chgData name="Shariq Syed Muhammad" userId="e90dc167-f23e-43ba-bef1-cedcd35353ce" providerId="ADAL" clId="{244BF74E-245D-43F2-B2F4-BA0B4B3F283D}" dt="2025-08-18T12:23:38.974" v="341" actId="1076"/>
          <ac:spMkLst>
            <pc:docMk/>
            <pc:sldMk cId="4061904886" sldId="262"/>
            <ac:spMk id="12" creationId="{8A3E76CD-D0D0-4EEE-99D4-593493B7150B}"/>
          </ac:spMkLst>
        </pc:spChg>
        <pc:spChg chg="mod">
          <ac:chgData name="Shariq Syed Muhammad" userId="e90dc167-f23e-43ba-bef1-cedcd35353ce" providerId="ADAL" clId="{244BF74E-245D-43F2-B2F4-BA0B4B3F283D}" dt="2025-08-18T12:23:38.974" v="341" actId="1076"/>
          <ac:spMkLst>
            <pc:docMk/>
            <pc:sldMk cId="4061904886" sldId="262"/>
            <ac:spMk id="13" creationId="{900A1832-24EA-4CB7-B59E-250E42E94C27}"/>
          </ac:spMkLst>
        </pc:spChg>
        <pc:spChg chg="mod">
          <ac:chgData name="Shariq Syed Muhammad" userId="e90dc167-f23e-43ba-bef1-cedcd35353ce" providerId="ADAL" clId="{244BF74E-245D-43F2-B2F4-BA0B4B3F283D}" dt="2025-08-18T12:23:38.974" v="341" actId="1076"/>
          <ac:spMkLst>
            <pc:docMk/>
            <pc:sldMk cId="4061904886" sldId="262"/>
            <ac:spMk id="14" creationId="{939D975B-5A98-4A9A-B11F-F28BAC2DE7AE}"/>
          </ac:spMkLst>
        </pc:spChg>
        <pc:spChg chg="mod">
          <ac:chgData name="Shariq Syed Muhammad" userId="e90dc167-f23e-43ba-bef1-cedcd35353ce" providerId="ADAL" clId="{244BF74E-245D-43F2-B2F4-BA0B4B3F283D}" dt="2025-08-18T12:23:38.974" v="341" actId="1076"/>
          <ac:spMkLst>
            <pc:docMk/>
            <pc:sldMk cId="4061904886" sldId="262"/>
            <ac:spMk id="15" creationId="{DD9FF12E-B3F8-47C7-8A85-620C5B8480B6}"/>
          </ac:spMkLst>
        </pc:spChg>
        <pc:spChg chg="mod">
          <ac:chgData name="Shariq Syed Muhammad" userId="e90dc167-f23e-43ba-bef1-cedcd35353ce" providerId="ADAL" clId="{244BF74E-245D-43F2-B2F4-BA0B4B3F283D}" dt="2025-08-18T12:23:38.974" v="341" actId="1076"/>
          <ac:spMkLst>
            <pc:docMk/>
            <pc:sldMk cId="4061904886" sldId="262"/>
            <ac:spMk id="16" creationId="{54D54976-50F2-469C-A641-C7AFFE2FE638}"/>
          </ac:spMkLst>
        </pc:spChg>
        <pc:spChg chg="mod">
          <ac:chgData name="Shariq Syed Muhammad" userId="e90dc167-f23e-43ba-bef1-cedcd35353ce" providerId="ADAL" clId="{244BF74E-245D-43F2-B2F4-BA0B4B3F283D}" dt="2025-08-18T12:23:38.974" v="341" actId="1076"/>
          <ac:spMkLst>
            <pc:docMk/>
            <pc:sldMk cId="4061904886" sldId="262"/>
            <ac:spMk id="17" creationId="{41B16D3E-B677-4732-88C1-87630258D0FB}"/>
          </ac:spMkLst>
        </pc:spChg>
        <pc:spChg chg="mod">
          <ac:chgData name="Shariq Syed Muhammad" userId="e90dc167-f23e-43ba-bef1-cedcd35353ce" providerId="ADAL" clId="{244BF74E-245D-43F2-B2F4-BA0B4B3F283D}" dt="2025-08-18T12:23:38.974" v="341" actId="1076"/>
          <ac:spMkLst>
            <pc:docMk/>
            <pc:sldMk cId="4061904886" sldId="262"/>
            <ac:spMk id="18" creationId="{03E3B6DB-4C94-411B-A0EA-016116C72B5D}"/>
          </ac:spMkLst>
        </pc:spChg>
        <pc:spChg chg="mod">
          <ac:chgData name="Shariq Syed Muhammad" userId="e90dc167-f23e-43ba-bef1-cedcd35353ce" providerId="ADAL" clId="{244BF74E-245D-43F2-B2F4-BA0B4B3F283D}" dt="2025-08-18T12:23:38.974" v="341" actId="1076"/>
          <ac:spMkLst>
            <pc:docMk/>
            <pc:sldMk cId="4061904886" sldId="262"/>
            <ac:spMk id="19" creationId="{7D452E1D-2F71-48B1-ACBD-14C278201AD7}"/>
          </ac:spMkLst>
        </pc:spChg>
        <pc:spChg chg="mod">
          <ac:chgData name="Shariq Syed Muhammad" userId="e90dc167-f23e-43ba-bef1-cedcd35353ce" providerId="ADAL" clId="{244BF74E-245D-43F2-B2F4-BA0B4B3F283D}" dt="2025-08-18T12:23:38.974" v="341" actId="1076"/>
          <ac:spMkLst>
            <pc:docMk/>
            <pc:sldMk cId="4061904886" sldId="262"/>
            <ac:spMk id="20" creationId="{A5369689-308C-418B-BC95-26EEDB15ED4D}"/>
          </ac:spMkLst>
        </pc:spChg>
        <pc:spChg chg="mod">
          <ac:chgData name="Shariq Syed Muhammad" userId="e90dc167-f23e-43ba-bef1-cedcd35353ce" providerId="ADAL" clId="{244BF74E-245D-43F2-B2F4-BA0B4B3F283D}" dt="2025-08-18T12:23:38.974" v="341" actId="1076"/>
          <ac:spMkLst>
            <pc:docMk/>
            <pc:sldMk cId="4061904886" sldId="262"/>
            <ac:spMk id="21" creationId="{BDF337B4-0781-4C27-B3DC-CD30A4AFDD32}"/>
          </ac:spMkLst>
        </pc:spChg>
        <pc:spChg chg="mod">
          <ac:chgData name="Shariq Syed Muhammad" userId="e90dc167-f23e-43ba-bef1-cedcd35353ce" providerId="ADAL" clId="{244BF74E-245D-43F2-B2F4-BA0B4B3F283D}" dt="2025-08-18T12:23:38.974" v="341" actId="1076"/>
          <ac:spMkLst>
            <pc:docMk/>
            <pc:sldMk cId="4061904886" sldId="262"/>
            <ac:spMk id="22" creationId="{32996072-4ABE-4933-98C3-54C00395E2BA}"/>
          </ac:spMkLst>
        </pc:spChg>
        <pc:spChg chg="mod">
          <ac:chgData name="Shariq Syed Muhammad" userId="e90dc167-f23e-43ba-bef1-cedcd35353ce" providerId="ADAL" clId="{244BF74E-245D-43F2-B2F4-BA0B4B3F283D}" dt="2025-08-18T12:23:38.974" v="341" actId="1076"/>
          <ac:spMkLst>
            <pc:docMk/>
            <pc:sldMk cId="4061904886" sldId="262"/>
            <ac:spMk id="23" creationId="{5B1DE4F6-3897-4A1E-B6CE-A9CDAA9F91E6}"/>
          </ac:spMkLst>
        </pc:spChg>
        <pc:spChg chg="mod">
          <ac:chgData name="Shariq Syed Muhammad" userId="e90dc167-f23e-43ba-bef1-cedcd35353ce" providerId="ADAL" clId="{244BF74E-245D-43F2-B2F4-BA0B4B3F283D}" dt="2025-08-18T12:23:38.974" v="341" actId="1076"/>
          <ac:spMkLst>
            <pc:docMk/>
            <pc:sldMk cId="4061904886" sldId="262"/>
            <ac:spMk id="24" creationId="{200735E7-66F4-4ED2-AE64-0C25F895FF63}"/>
          </ac:spMkLst>
        </pc:spChg>
        <pc:spChg chg="mod">
          <ac:chgData name="Shariq Syed Muhammad" userId="e90dc167-f23e-43ba-bef1-cedcd35353ce" providerId="ADAL" clId="{244BF74E-245D-43F2-B2F4-BA0B4B3F283D}" dt="2025-08-18T12:23:38.974" v="341" actId="1076"/>
          <ac:spMkLst>
            <pc:docMk/>
            <pc:sldMk cId="4061904886" sldId="262"/>
            <ac:spMk id="25" creationId="{8EB2F2CF-5035-4066-9852-F04577249AB7}"/>
          </ac:spMkLst>
        </pc:spChg>
        <pc:spChg chg="mod">
          <ac:chgData name="Shariq Syed Muhammad" userId="e90dc167-f23e-43ba-bef1-cedcd35353ce" providerId="ADAL" clId="{244BF74E-245D-43F2-B2F4-BA0B4B3F283D}" dt="2025-08-18T12:23:38.974" v="341" actId="1076"/>
          <ac:spMkLst>
            <pc:docMk/>
            <pc:sldMk cId="4061904886" sldId="262"/>
            <ac:spMk id="26" creationId="{D9A47094-8F3B-47D2-A689-FEB2E9B5E2F5}"/>
          </ac:spMkLst>
        </pc:spChg>
        <pc:spChg chg="mod">
          <ac:chgData name="Shariq Syed Muhammad" userId="e90dc167-f23e-43ba-bef1-cedcd35353ce" providerId="ADAL" clId="{244BF74E-245D-43F2-B2F4-BA0B4B3F283D}" dt="2025-08-18T12:23:38.974" v="341" actId="1076"/>
          <ac:spMkLst>
            <pc:docMk/>
            <pc:sldMk cId="4061904886" sldId="262"/>
            <ac:spMk id="27" creationId="{9D33D8F9-5E26-4AB5-9387-01454C8A4104}"/>
          </ac:spMkLst>
        </pc:spChg>
        <pc:spChg chg="mod">
          <ac:chgData name="Shariq Syed Muhammad" userId="e90dc167-f23e-43ba-bef1-cedcd35353ce" providerId="ADAL" clId="{244BF74E-245D-43F2-B2F4-BA0B4B3F283D}" dt="2025-08-18T12:23:38.974" v="341" actId="1076"/>
          <ac:spMkLst>
            <pc:docMk/>
            <pc:sldMk cId="4061904886" sldId="262"/>
            <ac:spMk id="28" creationId="{E37BF7C7-7F3B-4F25-820B-38A1D18BCDC9}"/>
          </ac:spMkLst>
        </pc:spChg>
        <pc:grpChg chg="add mod">
          <ac:chgData name="Shariq Syed Muhammad" userId="e90dc167-f23e-43ba-bef1-cedcd35353ce" providerId="ADAL" clId="{244BF74E-245D-43F2-B2F4-BA0B4B3F283D}" dt="2025-08-18T12:23:38.974" v="341" actId="1076"/>
          <ac:grpSpMkLst>
            <pc:docMk/>
            <pc:sldMk cId="4061904886" sldId="262"/>
            <ac:grpSpMk id="4" creationId="{F2DFEBCA-0A38-451C-ACA6-BDA10D4D5879}"/>
          </ac:grpSpMkLst>
        </pc:grpChg>
      </pc:sldChg>
      <pc:sldChg chg="addSp delSp modSp new mod">
        <pc:chgData name="Shariq Syed Muhammad" userId="e90dc167-f23e-43ba-bef1-cedcd35353ce" providerId="ADAL" clId="{244BF74E-245D-43F2-B2F4-BA0B4B3F283D}" dt="2025-08-18T12:36:44.595" v="402" actId="1076"/>
        <pc:sldMkLst>
          <pc:docMk/>
          <pc:sldMk cId="2668620799" sldId="263"/>
        </pc:sldMkLst>
        <pc:spChg chg="mod">
          <ac:chgData name="Shariq Syed Muhammad" userId="e90dc167-f23e-43ba-bef1-cedcd35353ce" providerId="ADAL" clId="{244BF74E-245D-43F2-B2F4-BA0B4B3F283D}" dt="2025-08-18T12:34:40.914" v="388" actId="14100"/>
          <ac:spMkLst>
            <pc:docMk/>
            <pc:sldMk cId="2668620799" sldId="263"/>
            <ac:spMk id="2" creationId="{0C7C8DB1-5E1C-4D97-B4F2-79FA5F913D47}"/>
          </ac:spMkLst>
        </pc:spChg>
        <pc:spChg chg="del mod">
          <ac:chgData name="Shariq Syed Muhammad" userId="e90dc167-f23e-43ba-bef1-cedcd35353ce" providerId="ADAL" clId="{244BF74E-245D-43F2-B2F4-BA0B4B3F283D}" dt="2025-08-18T12:27:21.742" v="348"/>
          <ac:spMkLst>
            <pc:docMk/>
            <pc:sldMk cId="2668620799" sldId="263"/>
            <ac:spMk id="3" creationId="{881FC7C4-FB69-4F66-BBF1-B054255D62CB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4" creationId="{0D485EE6-E5AF-472A-9889-04F9EA2104B0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5" creationId="{8A9444AF-D7CF-492D-99CD-0D07D725DD2B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6" creationId="{AFB0BE11-32A9-474A-A30E-7B0322BD96B2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7" creationId="{A756E545-3E75-4D2B-A976-861A2FBAE5C7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8" creationId="{DC4A2D8C-E047-4012-A1F8-C264AC29BCD4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9" creationId="{72C1F367-11C6-4F09-8798-18E4C6D9AE53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10" creationId="{AEAB3665-7AED-4A64-9095-A88912B9E3EF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11" creationId="{476A753B-2AC8-4CBE-ABA0-879E2A0950BE}"/>
          </ac:spMkLst>
        </pc:spChg>
        <pc:spChg chg="mod">
          <ac:chgData name="Shariq Syed Muhammad" userId="e90dc167-f23e-43ba-bef1-cedcd35353ce" providerId="ADAL" clId="{244BF74E-245D-43F2-B2F4-BA0B4B3F283D}" dt="2025-08-18T12:27:08.600" v="344"/>
          <ac:spMkLst>
            <pc:docMk/>
            <pc:sldMk cId="2668620799" sldId="263"/>
            <ac:spMk id="13" creationId="{7F30AF47-1C55-43D4-BFAE-3D73273892B7}"/>
          </ac:spMkLst>
        </pc:spChg>
        <pc:spChg chg="mod">
          <ac:chgData name="Shariq Syed Muhammad" userId="e90dc167-f23e-43ba-bef1-cedcd35353ce" providerId="ADAL" clId="{244BF74E-245D-43F2-B2F4-BA0B4B3F283D}" dt="2025-08-18T12:27:08.600" v="344"/>
          <ac:spMkLst>
            <pc:docMk/>
            <pc:sldMk cId="2668620799" sldId="263"/>
            <ac:spMk id="14" creationId="{371A0D94-20B1-409C-B598-3B2B366E31F6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15" creationId="{637585B0-0AE8-478B-BF3B-1E851C70852D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16" creationId="{B6CCF7B6-8009-4CBC-974F-71C5662C1038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17" creationId="{A0FC3201-CD7F-46B7-811B-A3CBC9EE8D09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18" creationId="{C83706B3-5535-410A-94D5-4F332F1B8F79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19" creationId="{D53C1140-5300-4E7A-9C8A-C9ACDCAAABFF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20" creationId="{A989B290-46B0-4FAD-A603-9BE5472352C2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21" creationId="{CBE43DA3-CF09-4031-8531-4ED6F56DF202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22" creationId="{E036DFEF-F26D-4266-96A7-07082AB31676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23" creationId="{A2BEB2DC-FD57-433B-A42D-D34226755AAD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24" creationId="{3DD65F9D-5D97-40A4-A046-E90E835D9A73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25" creationId="{35914BCD-FEF9-4866-A6EB-6365AFA9A8BA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26" creationId="{D9AB05CD-DEE2-4579-9A2B-13E46C7AE278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27" creationId="{9A61AA6D-DE1D-437F-A039-E13998CC32CA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28" creationId="{A5A226F4-8BF6-4147-9F97-26808062C5FF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29" creationId="{6D25D202-9566-4416-B088-8A96D722BFFE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30" creationId="{9FAA7607-C4CC-429E-AE4B-9EB5AAD6E168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31" creationId="{5C47BD2F-BC33-46C9-B2BF-B39E77A206BB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32" creationId="{AD5F7878-D55F-40A8-87EC-3BFB3F79D269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33" creationId="{FCE8DF4D-8327-4789-85B9-7827B716102C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34" creationId="{EA1D228E-5C80-4DAB-B97D-D182AC84D47C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35" creationId="{4F67D3B6-F86F-42B0-864F-A7F74B2975D1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36" creationId="{C2207B04-8698-4F55-B0F0-2C39A212673D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37" creationId="{8A90E529-AEFE-4D7B-BB58-BB92F7ED7A2E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38" creationId="{9DBECF12-942A-4B4F-A299-A5473E608171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39" creationId="{D271F450-5803-44E7-931B-545613EDA3ED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40" creationId="{206A38D4-3456-4679-9F91-F414A46A43C7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41" creationId="{2B86C703-0274-41CD-A470-D6C5C8C983F7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42" creationId="{BCDE432F-C1B8-4EBA-A9FD-7CE048D8B845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43" creationId="{CE05F8D6-4653-4CBD-9B97-9C8F715A7E24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44" creationId="{E440F648-5073-4AF8-957C-F3D725707ED5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45" creationId="{06F6D86D-70C6-4AE6-BB55-48D9DD5132C3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46" creationId="{FC6C755D-7C48-488E-9E7F-C8ABC0627A56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47" creationId="{090E7F12-0A20-4919-A707-DC57F65476D7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48" creationId="{FF93AA08-9568-4CBE-9855-FDB1FAED3377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49" creationId="{D1C9755B-F812-4971-9F5F-CA1A8BB09DC4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50" creationId="{587B8F20-70CA-48B4-B319-CDBD9080ACA2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51" creationId="{D5BC93AB-3D60-4FC0-B8E7-3AE0009F3486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52" creationId="{3B7F60FE-37A6-4FEA-85A7-FFF74C6E6168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53" creationId="{FA12CA53-56C8-4A9D-B6D1-46049981538B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54" creationId="{24FD3718-95E1-4216-952B-28A18E3E429D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55" creationId="{B03944F9-3D39-4CD0-A358-FA6DA92550E8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56" creationId="{96DF41C3-5F53-4895-9F03-60E29F8D477D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57" creationId="{DB2975AD-BBBE-4880-8ABC-E7E6E7F58121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58" creationId="{73511F2A-F8E2-4078-AD59-41C1F482AD48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59" creationId="{D4C57975-3A78-4646-ADCD-F6AF3E234F78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60" creationId="{3DC0325B-7B57-41F8-940D-E8C761EBEDAD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61" creationId="{513FAD88-4656-4C53-BA61-F3880B6D42A0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62" creationId="{A2282A17-24E8-4F63-BEA4-AD66FFC65A27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63" creationId="{2CD08C93-36C9-4EDF-A856-90303E9B9BA1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64" creationId="{C611FA1A-9383-4044-87F9-72F33F29C272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65" creationId="{78EBE716-B5F5-48FC-BCFE-ACB8FD55F631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66" creationId="{A505D666-B04C-4869-A7E5-EA457122CD92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67" creationId="{CA09FAD5-CAFE-4924-9A88-3CD62FA57292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68" creationId="{17FC6666-D4E5-4F35-A240-1AE80F471C17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69" creationId="{2E26F9C7-77A8-4E81-AC7A-0626577F4B59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70" creationId="{7DCB390C-F88C-4659-8F55-50F711002514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71" creationId="{CE320E9F-7605-4825-A140-C316A1AF563B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72" creationId="{632891D6-761F-489F-BD19-4810BC7D0109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73" creationId="{07EBD17C-509F-404D-9019-ED1DDB51349B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74" creationId="{706DDEFD-1907-40E3-A807-0DCEEC1EF103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75" creationId="{A56164C0-03F4-42BD-B0ED-D8BAD7C83FB0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76" creationId="{519B178A-34D9-4B04-AE44-F2EB19885CA7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77" creationId="{8EE9EBEB-456E-43A2-9219-C7678B5C0A37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78" creationId="{0C7DAF6E-C8BB-414F-8425-86399BDFE194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79" creationId="{091D169B-0D3A-428D-A424-75A7B84DEE96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80" creationId="{113544BE-F19C-4C2C-B57B-CA0D4FA6C931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81" creationId="{5E5C0E4D-36A9-42A9-8DC1-878DC886BE82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82" creationId="{1AD4C111-9FE6-48B8-9CF8-BFF62D12A200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83" creationId="{304C5F62-6D11-4B9C-8E3A-5F587143A4E3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84" creationId="{C7DB7B11-8601-4698-8714-70CE04726D19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85" creationId="{A75B9BEE-F994-4ABA-A4A0-8CC717E0A2BA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86" creationId="{19CBC268-33A9-4293-A9E6-28E252B25194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87" creationId="{FC1B81CA-E0A8-4BEF-8C41-F6EBBA11612F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88" creationId="{A3BBB0FE-8809-42AE-A6DD-1C99F04F99BE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89" creationId="{C95953D8-2C98-4D7B-9DD6-C5DDF381B4B2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90" creationId="{70ACB831-0E2B-43DE-BC9E-E609ED9B4077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91" creationId="{1B965456-7516-411F-896E-34473D625E36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92" creationId="{FCFA9F85-3295-4C44-A5E4-E0AACCC1D622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93" creationId="{153B33A3-5454-4AB2-A39E-EC91066E8EE2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94" creationId="{2D2B0EDF-928A-4A05-BA73-A3CACAEFB041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95" creationId="{7858EAD3-21B9-4F98-87A1-504F234D43BA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96" creationId="{FDC991BA-BDC6-459F-8D3A-4618EE25191B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97" creationId="{43B97BA0-4DB2-4CAA-97D0-3A71FC1335CE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98" creationId="{C6D7AD08-8B91-42FD-A787-BCCB866DC213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99" creationId="{BB371D01-510E-436E-983E-5F86AB5FE243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100" creationId="{AD221F84-D261-4F6A-BA4E-2664D7367108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101" creationId="{17530D55-A46F-46BA-9DD4-B0521EAF9990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102" creationId="{03BC7D9E-754D-4E30-B1DB-5A23CA124471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103" creationId="{30D7A178-4830-488A-9EE5-9A49252C6756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104" creationId="{72EA1234-50A4-4BFF-A5C5-CCE4BA00E85B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105" creationId="{B7C10661-2042-4253-9DE7-D6294D344D15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106" creationId="{2400EE16-9617-4CDC-9AE4-8EFBC2DDFE91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107" creationId="{48CC6316-EC33-428F-AC7C-DD0D552CA52A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108" creationId="{B5BDE2A1-7DF7-4E52-B24C-99E98053C455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109" creationId="{30F05FBF-9ADC-46DD-81BC-5958CC6DC40C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110" creationId="{9B9F3293-F7D1-44E6-A1AF-018DFCAA684C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111" creationId="{A934BA5B-8EFB-47AC-87DF-00313F96D42E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112" creationId="{5A719A76-A297-44A7-B30A-EAC96D79E42A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113" creationId="{98900F5E-0A21-4601-AFD6-E87386ADB413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114" creationId="{1A02B827-F69F-4CBF-A5FE-E76C216308E0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115" creationId="{E6885A69-71DD-4D3B-88C7-756D63E4CD34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116" creationId="{6CE0CDD0-3508-481A-9BE1-E49FD0D19E8A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117" creationId="{AA72471F-F1F6-4589-A294-930B0C023DAB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118" creationId="{A78A34AE-A771-449D-80E4-11CD2FCAACF4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119" creationId="{BABE7301-9865-42C8-853C-21DC256F222E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120" creationId="{43C47581-8671-41B7-A99E-7B76CF62FA8B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121" creationId="{422AC33A-297F-4A70-9C56-09F3BB5B6A62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122" creationId="{B405F6F2-55BD-4533-A5CD-CECE48BC3362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123" creationId="{4D9F0947-9E5A-4A64-BD20-404629D56A43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124" creationId="{61A9835E-75C1-4C00-9B70-D6CECA9E5E4B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125" creationId="{6FF695D9-523C-4880-9A1F-3F6E683861A4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126" creationId="{C0A0B68C-D6F0-4D28-8557-1F83175A214A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127" creationId="{DDFF3AD7-3B25-4112-8E92-B6CA61850A1B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128" creationId="{E6DC35C5-B389-449C-9245-04BF48D35BD6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129" creationId="{494909D1-0A68-426C-A92A-183B3CC8DEA2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130" creationId="{A0859C12-8226-4DBA-9BE6-05C06086EE76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131" creationId="{EC1A4075-1989-4181-9DDC-39C2D3637C41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132" creationId="{E584AC0B-BF5F-4D14-890F-623EF3C15D62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133" creationId="{22ADE8DF-1E37-401A-BB0B-D1BE54C9297A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134" creationId="{552B88DB-1A47-423D-9664-26E4F8A23ED3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135" creationId="{93A529FF-760B-46FA-93AE-9FD3AC679AD2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136" creationId="{CFD652BC-58DA-4007-9246-C66A7A6F056D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137" creationId="{AB85845A-0A0A-41C0-B048-78BC869447F8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138" creationId="{E70E1FCB-B214-447A-A3C5-D83F0D70BC1D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139" creationId="{D7C59B63-2C2A-4763-83C4-3C619BBFAD04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140" creationId="{9C09032D-A609-4F16-A51A-424F0CA93A80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141" creationId="{9B205F39-21C1-44F2-8B32-DBE137560F5E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142" creationId="{65F2CCAC-032F-4F32-BEE4-3AE7747ED5CB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143" creationId="{5AD6ECF4-2027-44F1-A830-F7FA8DDC6DEC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144" creationId="{02A09359-9E58-49E3-8670-7646AD8F5AF8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145" creationId="{E40AFAFF-9BF3-4895-9556-524FED20C102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146" creationId="{C6F2FC1E-1BC3-48CF-81F4-42408C40953A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147" creationId="{5B33CB86-30FE-407C-B8F5-293E707D04CC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148" creationId="{D80F8141-D968-49A8-B7A0-92A88C9E9995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149" creationId="{FE5D1D63-DCD1-416F-B429-82475A1CA6DB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150" creationId="{048EDF5A-6C9D-4A37-8751-98C7FF01B6A7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151" creationId="{9CBD1A37-9265-4828-AD68-3BB0BA19555E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152" creationId="{3C859FDD-E84E-40B7-92B1-109139B554D5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153" creationId="{89DB4409-71CB-4A83-87F5-3DB1AE217DE5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154" creationId="{1E27A2C9-6757-469C-A93A-36FD45C5326A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155" creationId="{0DA02F34-06EC-438A-B03C-B545C50F7DCC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156" creationId="{701E44F1-6548-4EBB-8D4A-DB435189E3C1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157" creationId="{FC657872-8FBE-4459-8773-251567916059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158" creationId="{F7633511-9C6E-44C4-87DE-986A86844C43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159" creationId="{B85BFE53-BCE9-46E9-A290-481682C25719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160" creationId="{CEFC71B1-C1F6-4768-A15A-564ACBE76017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161" creationId="{C2C2399E-1983-4715-B590-98787587ADC2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162" creationId="{7B9B92DF-2C9E-4A50-AE85-607A017B7F81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163" creationId="{EF9879E6-E817-4686-8F51-B4A795B5CD94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164" creationId="{64447D7E-4A7E-4C94-B5CE-0C98415AACD3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165" creationId="{313024C8-55AA-4FF3-89D3-4A4D491E6AB1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166" creationId="{0A77244A-4F18-42F0-B15F-88724B196134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167" creationId="{80CE3486-673F-4D9E-96F0-014BDE18FE70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168" creationId="{DCD8C498-BF02-448A-9B2D-7DB118C02E5B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169" creationId="{040EC8DC-159A-459F-9B74-8F71596201AC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170" creationId="{61608BF0-85C4-482E-A22B-1B65EF5E4F6F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171" creationId="{BFC4F852-61DB-406A-812E-BEC4DE85BC5E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172" creationId="{4688B6B4-5860-4D44-871F-7BA9A4D9C2A5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173" creationId="{E80074F6-DAF4-40F1-A345-A9BD3CBFA489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174" creationId="{BD713041-843E-4BC0-AC95-32269A6694F8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175" creationId="{FEF96ADE-704C-419D-992E-1C326357D405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176" creationId="{87A3943B-1AB7-4681-8AEB-6D8D500B0C5F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177" creationId="{11822FB6-C78A-4C39-BF3F-64F4B7C49DEB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178" creationId="{85D237A9-D768-4A5B-9E89-45395A5BF9DB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179" creationId="{FC02E07A-6B0F-4B08-9F59-C5E9A6F652BA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180" creationId="{36438EFF-36B9-4D77-B5EF-F42FBE9F2CD5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181" creationId="{0D3EFEA0-268C-4CB1-89CB-57B054DECD1B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182" creationId="{1F3D364A-ABA7-49DD-A4EB-0748813896E8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183" creationId="{2209EE3A-07C4-459E-B519-562C807DD1D8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184" creationId="{8CB95E89-EDC0-413E-81D5-E80B0A9EF194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185" creationId="{D3085CC8-1C4B-4808-AC82-63573546D388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186" creationId="{2EE9AD5F-2B90-4AA0-AD1E-909960D95F34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187" creationId="{BFE8625E-F959-48F0-96CA-411C8E1B1EB1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188" creationId="{8E534F33-B867-4C80-9868-5B619A4A10F1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189" creationId="{957AAA30-5620-4212-9496-A9DABA6A1C85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190" creationId="{48E69D44-3D25-4E69-8EC2-DC11F73E1B11}"/>
          </ac:spMkLst>
        </pc:spChg>
        <pc:spChg chg="add del mod">
          <ac:chgData name="Shariq Syed Muhammad" userId="e90dc167-f23e-43ba-bef1-cedcd35353ce" providerId="ADAL" clId="{244BF74E-245D-43F2-B2F4-BA0B4B3F283D}" dt="2025-08-18T12:27:21.642" v="347"/>
          <ac:spMkLst>
            <pc:docMk/>
            <pc:sldMk cId="2668620799" sldId="263"/>
            <ac:spMk id="191" creationId="{FCC13BCD-6D8A-488C-8DF5-1D1B26BB3072}"/>
          </ac:spMkLst>
        </pc:spChg>
        <pc:spChg chg="add del mod">
          <ac:chgData name="Shariq Syed Muhammad" userId="e90dc167-f23e-43ba-bef1-cedcd35353ce" providerId="ADAL" clId="{244BF74E-245D-43F2-B2F4-BA0B4B3F283D}" dt="2025-08-18T12:32:36.514" v="360"/>
          <ac:spMkLst>
            <pc:docMk/>
            <pc:sldMk cId="2668620799" sldId="263"/>
            <ac:spMk id="194" creationId="{7A3097FF-3B75-4F82-81B1-546415FC0084}"/>
          </ac:spMkLst>
        </pc:spChg>
        <pc:spChg chg="add del mod">
          <ac:chgData name="Shariq Syed Muhammad" userId="e90dc167-f23e-43ba-bef1-cedcd35353ce" providerId="ADAL" clId="{244BF74E-245D-43F2-B2F4-BA0B4B3F283D}" dt="2025-08-18T12:32:42.751" v="361" actId="478"/>
          <ac:spMkLst>
            <pc:docMk/>
            <pc:sldMk cId="2668620799" sldId="263"/>
            <ac:spMk id="195" creationId="{62781CD8-5C75-41B5-9FB1-08D2C069BD2A}"/>
          </ac:spMkLst>
        </pc:spChg>
        <pc:spChg chg="add mod">
          <ac:chgData name="Shariq Syed Muhammad" userId="e90dc167-f23e-43ba-bef1-cedcd35353ce" providerId="ADAL" clId="{244BF74E-245D-43F2-B2F4-BA0B4B3F283D}" dt="2025-08-18T12:35:43.580" v="400" actId="1076"/>
          <ac:spMkLst>
            <pc:docMk/>
            <pc:sldMk cId="2668620799" sldId="263"/>
            <ac:spMk id="198" creationId="{374E2DAB-6E03-4A78-8EF9-7AEEEA848C4E}"/>
          </ac:spMkLst>
        </pc:spChg>
        <pc:grpChg chg="add del mod">
          <ac:chgData name="Shariq Syed Muhammad" userId="e90dc167-f23e-43ba-bef1-cedcd35353ce" providerId="ADAL" clId="{244BF74E-245D-43F2-B2F4-BA0B4B3F283D}" dt="2025-08-18T12:27:21.642" v="347"/>
          <ac:grpSpMkLst>
            <pc:docMk/>
            <pc:sldMk cId="2668620799" sldId="263"/>
            <ac:grpSpMk id="12" creationId="{E64C78C3-4345-4DF3-924F-81A89F55B5EA}"/>
          </ac:grpSpMkLst>
        </pc:grpChg>
        <pc:picChg chg="add del mod">
          <ac:chgData name="Shariq Syed Muhammad" userId="e90dc167-f23e-43ba-bef1-cedcd35353ce" providerId="ADAL" clId="{244BF74E-245D-43F2-B2F4-BA0B4B3F283D}" dt="2025-08-18T12:27:34.928" v="350" actId="478"/>
          <ac:picMkLst>
            <pc:docMk/>
            <pc:sldMk cId="2668620799" sldId="263"/>
            <ac:picMk id="192" creationId="{17B69475-1988-4AE0-BB2B-CA7352671940}"/>
          </ac:picMkLst>
        </pc:picChg>
        <pc:picChg chg="add mod">
          <ac:chgData name="Shariq Syed Muhammad" userId="e90dc167-f23e-43ba-bef1-cedcd35353ce" providerId="ADAL" clId="{244BF74E-245D-43F2-B2F4-BA0B4B3F283D}" dt="2025-08-18T12:36:44.595" v="402" actId="1076"/>
          <ac:picMkLst>
            <pc:docMk/>
            <pc:sldMk cId="2668620799" sldId="263"/>
            <ac:picMk id="197" creationId="{A419F535-7C80-4BA5-840F-2B47B300CE66}"/>
          </ac:picMkLst>
        </pc:picChg>
      </pc:sldChg>
      <pc:sldChg chg="modSp new mod">
        <pc:chgData name="Shariq Syed Muhammad" userId="e90dc167-f23e-43ba-bef1-cedcd35353ce" providerId="ADAL" clId="{244BF74E-245D-43F2-B2F4-BA0B4B3F283D}" dt="2025-08-18T12:40:31.857" v="418" actId="20577"/>
        <pc:sldMkLst>
          <pc:docMk/>
          <pc:sldMk cId="4001824611" sldId="264"/>
        </pc:sldMkLst>
        <pc:spChg chg="mod">
          <ac:chgData name="Shariq Syed Muhammad" userId="e90dc167-f23e-43ba-bef1-cedcd35353ce" providerId="ADAL" clId="{244BF74E-245D-43F2-B2F4-BA0B4B3F283D}" dt="2025-08-18T12:39:41.742" v="404"/>
          <ac:spMkLst>
            <pc:docMk/>
            <pc:sldMk cId="4001824611" sldId="264"/>
            <ac:spMk id="2" creationId="{C6ACA80B-72F7-4ABA-9B1E-0964F53F1F40}"/>
          </ac:spMkLst>
        </pc:spChg>
        <pc:spChg chg="mod">
          <ac:chgData name="Shariq Syed Muhammad" userId="e90dc167-f23e-43ba-bef1-cedcd35353ce" providerId="ADAL" clId="{244BF74E-245D-43F2-B2F4-BA0B4B3F283D}" dt="2025-08-18T12:40:31.857" v="418" actId="20577"/>
          <ac:spMkLst>
            <pc:docMk/>
            <pc:sldMk cId="4001824611" sldId="264"/>
            <ac:spMk id="3" creationId="{FF36177C-915B-45D3-9773-843B12668855}"/>
          </ac:spMkLst>
        </pc:spChg>
      </pc:sldChg>
      <pc:sldChg chg="modSp new mod">
        <pc:chgData name="Shariq Syed Muhammad" userId="e90dc167-f23e-43ba-bef1-cedcd35353ce" providerId="ADAL" clId="{244BF74E-245D-43F2-B2F4-BA0B4B3F283D}" dt="2025-08-18T12:41:40.776" v="426"/>
        <pc:sldMkLst>
          <pc:docMk/>
          <pc:sldMk cId="2117686386" sldId="265"/>
        </pc:sldMkLst>
        <pc:spChg chg="mod">
          <ac:chgData name="Shariq Syed Muhammad" userId="e90dc167-f23e-43ba-bef1-cedcd35353ce" providerId="ADAL" clId="{244BF74E-245D-43F2-B2F4-BA0B4B3F283D}" dt="2025-08-18T12:41:40.776" v="426"/>
          <ac:spMkLst>
            <pc:docMk/>
            <pc:sldMk cId="2117686386" sldId="265"/>
            <ac:spMk id="2" creationId="{E6805983-89B6-430A-B4D5-D19675CD49DF}"/>
          </ac:spMkLst>
        </pc:spChg>
        <pc:spChg chg="mod">
          <ac:chgData name="Shariq Syed Muhammad" userId="e90dc167-f23e-43ba-bef1-cedcd35353ce" providerId="ADAL" clId="{244BF74E-245D-43F2-B2F4-BA0B4B3F283D}" dt="2025-08-18T12:41:29.216" v="425" actId="5793"/>
          <ac:spMkLst>
            <pc:docMk/>
            <pc:sldMk cId="2117686386" sldId="265"/>
            <ac:spMk id="3" creationId="{4DC5BFD7-D171-44A7-86A4-039D83B4026C}"/>
          </ac:spMkLst>
        </pc:spChg>
      </pc:sldChg>
      <pc:sldChg chg="modSp new mod">
        <pc:chgData name="Shariq Syed Muhammad" userId="e90dc167-f23e-43ba-bef1-cedcd35353ce" providerId="ADAL" clId="{244BF74E-245D-43F2-B2F4-BA0B4B3F283D}" dt="2025-08-18T12:48:33.887" v="431" actId="20577"/>
        <pc:sldMkLst>
          <pc:docMk/>
          <pc:sldMk cId="4061625312" sldId="266"/>
        </pc:sldMkLst>
        <pc:spChg chg="mod">
          <ac:chgData name="Shariq Syed Muhammad" userId="e90dc167-f23e-43ba-bef1-cedcd35353ce" providerId="ADAL" clId="{244BF74E-245D-43F2-B2F4-BA0B4B3F283D}" dt="2025-08-18T12:48:16.126" v="428"/>
          <ac:spMkLst>
            <pc:docMk/>
            <pc:sldMk cId="4061625312" sldId="266"/>
            <ac:spMk id="2" creationId="{7B8E702C-E0B0-466E-8261-264132CDF9D8}"/>
          </ac:spMkLst>
        </pc:spChg>
        <pc:spChg chg="mod">
          <ac:chgData name="Shariq Syed Muhammad" userId="e90dc167-f23e-43ba-bef1-cedcd35353ce" providerId="ADAL" clId="{244BF74E-245D-43F2-B2F4-BA0B4B3F283D}" dt="2025-08-18T12:48:33.887" v="431" actId="20577"/>
          <ac:spMkLst>
            <pc:docMk/>
            <pc:sldMk cId="4061625312" sldId="266"/>
            <ac:spMk id="3" creationId="{4FC51568-F4B9-4737-999B-9C7E7001C4C2}"/>
          </ac:spMkLst>
        </pc:spChg>
      </pc:sldChg>
      <pc:sldChg chg="modSp new mod">
        <pc:chgData name="Shariq Syed Muhammad" userId="e90dc167-f23e-43ba-bef1-cedcd35353ce" providerId="ADAL" clId="{244BF74E-245D-43F2-B2F4-BA0B4B3F283D}" dt="2025-08-18T13:14:36.796" v="459" actId="20577"/>
        <pc:sldMkLst>
          <pc:docMk/>
          <pc:sldMk cId="2264243435" sldId="267"/>
        </pc:sldMkLst>
        <pc:spChg chg="mod">
          <ac:chgData name="Shariq Syed Muhammad" userId="e90dc167-f23e-43ba-bef1-cedcd35353ce" providerId="ADAL" clId="{244BF74E-245D-43F2-B2F4-BA0B4B3F283D}" dt="2025-08-18T13:14:01.631" v="433"/>
          <ac:spMkLst>
            <pc:docMk/>
            <pc:sldMk cId="2264243435" sldId="267"/>
            <ac:spMk id="2" creationId="{01FFD3CA-2410-4F36-AED5-94385B03A5AA}"/>
          </ac:spMkLst>
        </pc:spChg>
        <pc:spChg chg="mod">
          <ac:chgData name="Shariq Syed Muhammad" userId="e90dc167-f23e-43ba-bef1-cedcd35353ce" providerId="ADAL" clId="{244BF74E-245D-43F2-B2F4-BA0B4B3F283D}" dt="2025-08-18T13:14:36.796" v="459" actId="20577"/>
          <ac:spMkLst>
            <pc:docMk/>
            <pc:sldMk cId="2264243435" sldId="267"/>
            <ac:spMk id="3" creationId="{4A1975F7-64CF-4BD6-8155-C21361282DB9}"/>
          </ac:spMkLst>
        </pc:spChg>
      </pc:sldChg>
      <pc:sldChg chg="addSp delSp modSp new mod">
        <pc:chgData name="Shariq Syed Muhammad" userId="e90dc167-f23e-43ba-bef1-cedcd35353ce" providerId="ADAL" clId="{244BF74E-245D-43F2-B2F4-BA0B4B3F283D}" dt="2025-08-18T14:31:53.445" v="798" actId="113"/>
        <pc:sldMkLst>
          <pc:docMk/>
          <pc:sldMk cId="3336326884" sldId="268"/>
        </pc:sldMkLst>
        <pc:spChg chg="mod">
          <ac:chgData name="Shariq Syed Muhammad" userId="e90dc167-f23e-43ba-bef1-cedcd35353ce" providerId="ADAL" clId="{244BF74E-245D-43F2-B2F4-BA0B4B3F283D}" dt="2025-08-18T14:31:53.445" v="798" actId="113"/>
          <ac:spMkLst>
            <pc:docMk/>
            <pc:sldMk cId="3336326884" sldId="268"/>
            <ac:spMk id="2" creationId="{7745842B-154B-4202-9559-EB1C376C024D}"/>
          </ac:spMkLst>
        </pc:spChg>
        <pc:spChg chg="del mod">
          <ac:chgData name="Shariq Syed Muhammad" userId="e90dc167-f23e-43ba-bef1-cedcd35353ce" providerId="ADAL" clId="{244BF74E-245D-43F2-B2F4-BA0B4B3F283D}" dt="2025-08-18T14:31:38.869" v="794" actId="21"/>
          <ac:spMkLst>
            <pc:docMk/>
            <pc:sldMk cId="3336326884" sldId="268"/>
            <ac:spMk id="3" creationId="{67563582-D539-4279-A0AE-16ECBAEE4FB5}"/>
          </ac:spMkLst>
        </pc:spChg>
        <pc:spChg chg="add mod">
          <ac:chgData name="Shariq Syed Muhammad" userId="e90dc167-f23e-43ba-bef1-cedcd35353ce" providerId="ADAL" clId="{244BF74E-245D-43F2-B2F4-BA0B4B3F283D}" dt="2025-08-18T14:31:53.445" v="798" actId="113"/>
          <ac:spMkLst>
            <pc:docMk/>
            <pc:sldMk cId="3336326884" sldId="268"/>
            <ac:spMk id="4" creationId="{4EC46B2E-18D4-43CF-80B3-F7C59069EC00}"/>
          </ac:spMkLst>
        </pc:spChg>
        <pc:spChg chg="add mod">
          <ac:chgData name="Shariq Syed Muhammad" userId="e90dc167-f23e-43ba-bef1-cedcd35353ce" providerId="ADAL" clId="{244BF74E-245D-43F2-B2F4-BA0B4B3F283D}" dt="2025-08-18T14:31:53.445" v="798" actId="113"/>
          <ac:spMkLst>
            <pc:docMk/>
            <pc:sldMk cId="3336326884" sldId="268"/>
            <ac:spMk id="5" creationId="{A91ACA34-5C9D-4567-865F-1549C89322A2}"/>
          </ac:spMkLst>
        </pc:spChg>
        <pc:spChg chg="add mod">
          <ac:chgData name="Shariq Syed Muhammad" userId="e90dc167-f23e-43ba-bef1-cedcd35353ce" providerId="ADAL" clId="{244BF74E-245D-43F2-B2F4-BA0B4B3F283D}" dt="2025-08-18T14:31:53.445" v="798" actId="113"/>
          <ac:spMkLst>
            <pc:docMk/>
            <pc:sldMk cId="3336326884" sldId="268"/>
            <ac:spMk id="6" creationId="{8ADA1A74-6C3F-403D-9EC9-48D730FD34E8}"/>
          </ac:spMkLst>
        </pc:spChg>
        <pc:spChg chg="add mod">
          <ac:chgData name="Shariq Syed Muhammad" userId="e90dc167-f23e-43ba-bef1-cedcd35353ce" providerId="ADAL" clId="{244BF74E-245D-43F2-B2F4-BA0B4B3F283D}" dt="2025-08-18T14:31:53.445" v="798" actId="113"/>
          <ac:spMkLst>
            <pc:docMk/>
            <pc:sldMk cId="3336326884" sldId="268"/>
            <ac:spMk id="7" creationId="{4AA324DA-9E3A-4346-BE25-0E8D5DB6675B}"/>
          </ac:spMkLst>
        </pc:spChg>
      </pc:sldChg>
      <pc:sldChg chg="modSp new mod">
        <pc:chgData name="Shariq Syed Muhammad" userId="e90dc167-f23e-43ba-bef1-cedcd35353ce" providerId="ADAL" clId="{244BF74E-245D-43F2-B2F4-BA0B4B3F283D}" dt="2025-08-18T13:21:05.410" v="506" actId="27636"/>
        <pc:sldMkLst>
          <pc:docMk/>
          <pc:sldMk cId="3252692825" sldId="269"/>
        </pc:sldMkLst>
        <pc:spChg chg="mod">
          <ac:chgData name="Shariq Syed Muhammad" userId="e90dc167-f23e-43ba-bef1-cedcd35353ce" providerId="ADAL" clId="{244BF74E-245D-43F2-B2F4-BA0B4B3F283D}" dt="2025-08-18T13:20:57.488" v="503"/>
          <ac:spMkLst>
            <pc:docMk/>
            <pc:sldMk cId="3252692825" sldId="269"/>
            <ac:spMk id="2" creationId="{E9F2D188-4F7F-43A2-8C7A-FCA7C5E79A47}"/>
          </ac:spMkLst>
        </pc:spChg>
        <pc:spChg chg="mod">
          <ac:chgData name="Shariq Syed Muhammad" userId="e90dc167-f23e-43ba-bef1-cedcd35353ce" providerId="ADAL" clId="{244BF74E-245D-43F2-B2F4-BA0B4B3F283D}" dt="2025-08-18T13:21:05.410" v="506" actId="27636"/>
          <ac:spMkLst>
            <pc:docMk/>
            <pc:sldMk cId="3252692825" sldId="269"/>
            <ac:spMk id="3" creationId="{BA6BAB13-512E-4C7B-8C97-FCF8FBB0F4C6}"/>
          </ac:spMkLst>
        </pc:spChg>
      </pc:sldChg>
      <pc:sldChg chg="modSp new mod">
        <pc:chgData name="Shariq Syed Muhammad" userId="e90dc167-f23e-43ba-bef1-cedcd35353ce" providerId="ADAL" clId="{244BF74E-245D-43F2-B2F4-BA0B4B3F283D}" dt="2025-08-18T13:24:48.697" v="510"/>
        <pc:sldMkLst>
          <pc:docMk/>
          <pc:sldMk cId="2477244587" sldId="270"/>
        </pc:sldMkLst>
        <pc:spChg chg="mod">
          <ac:chgData name="Shariq Syed Muhammad" userId="e90dc167-f23e-43ba-bef1-cedcd35353ce" providerId="ADAL" clId="{244BF74E-245D-43F2-B2F4-BA0B4B3F283D}" dt="2025-08-18T13:24:16.723" v="508"/>
          <ac:spMkLst>
            <pc:docMk/>
            <pc:sldMk cId="2477244587" sldId="270"/>
            <ac:spMk id="2" creationId="{FE2F66BE-D531-4894-A251-76C4F3D3FF3D}"/>
          </ac:spMkLst>
        </pc:spChg>
        <pc:spChg chg="mod">
          <ac:chgData name="Shariq Syed Muhammad" userId="e90dc167-f23e-43ba-bef1-cedcd35353ce" providerId="ADAL" clId="{244BF74E-245D-43F2-B2F4-BA0B4B3F283D}" dt="2025-08-18T13:24:48.697" v="510"/>
          <ac:spMkLst>
            <pc:docMk/>
            <pc:sldMk cId="2477244587" sldId="270"/>
            <ac:spMk id="3" creationId="{56475854-F82A-487F-8213-AA80A30609BA}"/>
          </ac:spMkLst>
        </pc:spChg>
      </pc:sldChg>
      <pc:sldChg chg="modSp new mod">
        <pc:chgData name="Shariq Syed Muhammad" userId="e90dc167-f23e-43ba-bef1-cedcd35353ce" providerId="ADAL" clId="{244BF74E-245D-43F2-B2F4-BA0B4B3F283D}" dt="2025-08-18T13:25:56.239" v="520"/>
        <pc:sldMkLst>
          <pc:docMk/>
          <pc:sldMk cId="3262508175" sldId="271"/>
        </pc:sldMkLst>
        <pc:spChg chg="mod">
          <ac:chgData name="Shariq Syed Muhammad" userId="e90dc167-f23e-43ba-bef1-cedcd35353ce" providerId="ADAL" clId="{244BF74E-245D-43F2-B2F4-BA0B4B3F283D}" dt="2025-08-18T13:25:33.824" v="512"/>
          <ac:spMkLst>
            <pc:docMk/>
            <pc:sldMk cId="3262508175" sldId="271"/>
            <ac:spMk id="2" creationId="{182AB38E-B63D-48CA-B3F2-F1C6D9EB2CC1}"/>
          </ac:spMkLst>
        </pc:spChg>
        <pc:spChg chg="mod">
          <ac:chgData name="Shariq Syed Muhammad" userId="e90dc167-f23e-43ba-bef1-cedcd35353ce" providerId="ADAL" clId="{244BF74E-245D-43F2-B2F4-BA0B4B3F283D}" dt="2025-08-18T13:25:45.562" v="516" actId="27636"/>
          <ac:spMkLst>
            <pc:docMk/>
            <pc:sldMk cId="3262508175" sldId="271"/>
            <ac:spMk id="3" creationId="{16CCD0F4-7901-4688-AE3B-7ACAD06FB3F5}"/>
          </ac:spMkLst>
        </pc:spChg>
        <pc:spChg chg="mod">
          <ac:chgData name="Shariq Syed Muhammad" userId="e90dc167-f23e-43ba-bef1-cedcd35353ce" providerId="ADAL" clId="{244BF74E-245D-43F2-B2F4-BA0B4B3F283D}" dt="2025-08-18T13:25:56.239" v="520"/>
          <ac:spMkLst>
            <pc:docMk/>
            <pc:sldMk cId="3262508175" sldId="271"/>
            <ac:spMk id="4" creationId="{1C3FE661-77F4-442C-9573-2875E46C5555}"/>
          </ac:spMkLst>
        </pc:spChg>
      </pc:sldChg>
      <pc:sldChg chg="modSp new del mod">
        <pc:chgData name="Shariq Syed Muhammad" userId="e90dc167-f23e-43ba-bef1-cedcd35353ce" providerId="ADAL" clId="{244BF74E-245D-43F2-B2F4-BA0B4B3F283D}" dt="2025-08-18T13:27:48.217" v="527" actId="47"/>
        <pc:sldMkLst>
          <pc:docMk/>
          <pc:sldMk cId="1414430742" sldId="272"/>
        </pc:sldMkLst>
        <pc:spChg chg="mod">
          <ac:chgData name="Shariq Syed Muhammad" userId="e90dc167-f23e-43ba-bef1-cedcd35353ce" providerId="ADAL" clId="{244BF74E-245D-43F2-B2F4-BA0B4B3F283D}" dt="2025-08-18T13:27:41.145" v="526" actId="20577"/>
          <ac:spMkLst>
            <pc:docMk/>
            <pc:sldMk cId="1414430742" sldId="272"/>
            <ac:spMk id="2" creationId="{ED42A4DE-0567-47D7-B21B-BA4295FD7B10}"/>
          </ac:spMkLst>
        </pc:spChg>
      </pc:sldChg>
      <pc:sldChg chg="modSp add mod ord">
        <pc:chgData name="Shariq Syed Muhammad" userId="e90dc167-f23e-43ba-bef1-cedcd35353ce" providerId="ADAL" clId="{244BF74E-245D-43F2-B2F4-BA0B4B3F283D}" dt="2025-08-18T13:28:13.594" v="535"/>
        <pc:sldMkLst>
          <pc:docMk/>
          <pc:sldMk cId="3466954523" sldId="272"/>
        </pc:sldMkLst>
        <pc:spChg chg="mod">
          <ac:chgData name="Shariq Syed Muhammad" userId="e90dc167-f23e-43ba-bef1-cedcd35353ce" providerId="ADAL" clId="{244BF74E-245D-43F2-B2F4-BA0B4B3F283D}" dt="2025-08-18T13:28:05.270" v="534" actId="20577"/>
          <ac:spMkLst>
            <pc:docMk/>
            <pc:sldMk cId="3466954523" sldId="272"/>
            <ac:spMk id="2" creationId="{FE2F66BE-D531-4894-A251-76C4F3D3FF3D}"/>
          </ac:spMkLst>
        </pc:spChg>
        <pc:spChg chg="mod">
          <ac:chgData name="Shariq Syed Muhammad" userId="e90dc167-f23e-43ba-bef1-cedcd35353ce" providerId="ADAL" clId="{244BF74E-245D-43F2-B2F4-BA0B4B3F283D}" dt="2025-08-18T13:28:13.594" v="535"/>
          <ac:spMkLst>
            <pc:docMk/>
            <pc:sldMk cId="3466954523" sldId="272"/>
            <ac:spMk id="3" creationId="{56475854-F82A-487F-8213-AA80A30609BA}"/>
          </ac:spMkLst>
        </pc:spChg>
      </pc:sldChg>
      <pc:sldChg chg="modSp new mod">
        <pc:chgData name="Shariq Syed Muhammad" userId="e90dc167-f23e-43ba-bef1-cedcd35353ce" providerId="ADAL" clId="{244BF74E-245D-43F2-B2F4-BA0B4B3F283D}" dt="2025-08-18T13:29:52.397" v="541"/>
        <pc:sldMkLst>
          <pc:docMk/>
          <pc:sldMk cId="4146042449" sldId="273"/>
        </pc:sldMkLst>
        <pc:spChg chg="mod">
          <ac:chgData name="Shariq Syed Muhammad" userId="e90dc167-f23e-43ba-bef1-cedcd35353ce" providerId="ADAL" clId="{244BF74E-245D-43F2-B2F4-BA0B4B3F283D}" dt="2025-08-18T13:29:43.804" v="539" actId="20577"/>
          <ac:spMkLst>
            <pc:docMk/>
            <pc:sldMk cId="4146042449" sldId="273"/>
            <ac:spMk id="2" creationId="{98CD8C8E-46EC-417A-9D86-A9CCB3138513}"/>
          </ac:spMkLst>
        </pc:spChg>
        <pc:spChg chg="mod">
          <ac:chgData name="Shariq Syed Muhammad" userId="e90dc167-f23e-43ba-bef1-cedcd35353ce" providerId="ADAL" clId="{244BF74E-245D-43F2-B2F4-BA0B4B3F283D}" dt="2025-08-18T13:29:52.397" v="541"/>
          <ac:spMkLst>
            <pc:docMk/>
            <pc:sldMk cId="4146042449" sldId="273"/>
            <ac:spMk id="3" creationId="{106EF773-25CD-4802-8464-5960F8C12FA8}"/>
          </ac:spMkLst>
        </pc:spChg>
      </pc:sldChg>
      <pc:sldChg chg="modSp add mod ord">
        <pc:chgData name="Shariq Syed Muhammad" userId="e90dc167-f23e-43ba-bef1-cedcd35353ce" providerId="ADAL" clId="{244BF74E-245D-43F2-B2F4-BA0B4B3F283D}" dt="2025-08-18T13:34:40.146" v="565"/>
        <pc:sldMkLst>
          <pc:docMk/>
          <pc:sldMk cId="2399343889" sldId="274"/>
        </pc:sldMkLst>
        <pc:spChg chg="mod">
          <ac:chgData name="Shariq Syed Muhammad" userId="e90dc167-f23e-43ba-bef1-cedcd35353ce" providerId="ADAL" clId="{244BF74E-245D-43F2-B2F4-BA0B4B3F283D}" dt="2025-08-18T13:32:47.309" v="545"/>
          <ac:spMkLst>
            <pc:docMk/>
            <pc:sldMk cId="2399343889" sldId="274"/>
            <ac:spMk id="2" creationId="{182AB38E-B63D-48CA-B3F2-F1C6D9EB2CC1}"/>
          </ac:spMkLst>
        </pc:spChg>
        <pc:spChg chg="mod">
          <ac:chgData name="Shariq Syed Muhammad" userId="e90dc167-f23e-43ba-bef1-cedcd35353ce" providerId="ADAL" clId="{244BF74E-245D-43F2-B2F4-BA0B4B3F283D}" dt="2025-08-18T13:33:20.949" v="553"/>
          <ac:spMkLst>
            <pc:docMk/>
            <pc:sldMk cId="2399343889" sldId="274"/>
            <ac:spMk id="3" creationId="{16CCD0F4-7901-4688-AE3B-7ACAD06FB3F5}"/>
          </ac:spMkLst>
        </pc:spChg>
        <pc:spChg chg="mod">
          <ac:chgData name="Shariq Syed Muhammad" userId="e90dc167-f23e-43ba-bef1-cedcd35353ce" providerId="ADAL" clId="{244BF74E-245D-43F2-B2F4-BA0B4B3F283D}" dt="2025-08-18T13:33:28.116" v="554"/>
          <ac:spMkLst>
            <pc:docMk/>
            <pc:sldMk cId="2399343889" sldId="274"/>
            <ac:spMk id="4" creationId="{1C3FE661-77F4-442C-9573-2875E46C5555}"/>
          </ac:spMkLst>
        </pc:spChg>
      </pc:sldChg>
      <pc:sldChg chg="modSp add mod ord">
        <pc:chgData name="Shariq Syed Muhammad" userId="e90dc167-f23e-43ba-bef1-cedcd35353ce" providerId="ADAL" clId="{244BF74E-245D-43F2-B2F4-BA0B4B3F283D}" dt="2025-08-18T13:35:47.830" v="570"/>
        <pc:sldMkLst>
          <pc:docMk/>
          <pc:sldMk cId="1709186304" sldId="275"/>
        </pc:sldMkLst>
        <pc:spChg chg="mod">
          <ac:chgData name="Shariq Syed Muhammad" userId="e90dc167-f23e-43ba-bef1-cedcd35353ce" providerId="ADAL" clId="{244BF74E-245D-43F2-B2F4-BA0B4B3F283D}" dt="2025-08-18T13:35:36.617" v="569" actId="20577"/>
          <ac:spMkLst>
            <pc:docMk/>
            <pc:sldMk cId="1709186304" sldId="275"/>
            <ac:spMk id="2" creationId="{98CD8C8E-46EC-417A-9D86-A9CCB3138513}"/>
          </ac:spMkLst>
        </pc:spChg>
        <pc:spChg chg="mod">
          <ac:chgData name="Shariq Syed Muhammad" userId="e90dc167-f23e-43ba-bef1-cedcd35353ce" providerId="ADAL" clId="{244BF74E-245D-43F2-B2F4-BA0B4B3F283D}" dt="2025-08-18T13:35:47.830" v="570"/>
          <ac:spMkLst>
            <pc:docMk/>
            <pc:sldMk cId="1709186304" sldId="275"/>
            <ac:spMk id="3" creationId="{106EF773-25CD-4802-8464-5960F8C12FA8}"/>
          </ac:spMkLst>
        </pc:spChg>
      </pc:sldChg>
      <pc:sldChg chg="new del">
        <pc:chgData name="Shariq Syed Muhammad" userId="e90dc167-f23e-43ba-bef1-cedcd35353ce" providerId="ADAL" clId="{244BF74E-245D-43F2-B2F4-BA0B4B3F283D}" dt="2025-08-18T13:33:56.658" v="556" actId="680"/>
        <pc:sldMkLst>
          <pc:docMk/>
          <pc:sldMk cId="2723663093" sldId="275"/>
        </pc:sldMkLst>
      </pc:sldChg>
      <pc:sldChg chg="add del">
        <pc:chgData name="Shariq Syed Muhammad" userId="e90dc167-f23e-43ba-bef1-cedcd35353ce" providerId="ADAL" clId="{244BF74E-245D-43F2-B2F4-BA0B4B3F283D}" dt="2025-08-18T13:34:46.438" v="566" actId="47"/>
        <pc:sldMkLst>
          <pc:docMk/>
          <pc:sldMk cId="1717680344" sldId="276"/>
        </pc:sldMkLst>
      </pc:sldChg>
      <pc:sldChg chg="modSp new mod">
        <pc:chgData name="Shariq Syed Muhammad" userId="e90dc167-f23e-43ba-bef1-cedcd35353ce" providerId="ADAL" clId="{244BF74E-245D-43F2-B2F4-BA0B4B3F283D}" dt="2025-08-18T13:41:10.323" v="576"/>
        <pc:sldMkLst>
          <pc:docMk/>
          <pc:sldMk cId="4193825156" sldId="276"/>
        </pc:sldMkLst>
        <pc:spChg chg="mod">
          <ac:chgData name="Shariq Syed Muhammad" userId="e90dc167-f23e-43ba-bef1-cedcd35353ce" providerId="ADAL" clId="{244BF74E-245D-43F2-B2F4-BA0B4B3F283D}" dt="2025-08-18T13:41:03.593" v="574" actId="20577"/>
          <ac:spMkLst>
            <pc:docMk/>
            <pc:sldMk cId="4193825156" sldId="276"/>
            <ac:spMk id="2" creationId="{597FA851-FC8E-4FCE-B3B6-8CE02AF3B58E}"/>
          </ac:spMkLst>
        </pc:spChg>
        <pc:spChg chg="mod">
          <ac:chgData name="Shariq Syed Muhammad" userId="e90dc167-f23e-43ba-bef1-cedcd35353ce" providerId="ADAL" clId="{244BF74E-245D-43F2-B2F4-BA0B4B3F283D}" dt="2025-08-18T13:41:10.323" v="576"/>
          <ac:spMkLst>
            <pc:docMk/>
            <pc:sldMk cId="4193825156" sldId="276"/>
            <ac:spMk id="3" creationId="{3FDEF6F3-B255-49D2-8541-2D8F7F1E70CB}"/>
          </ac:spMkLst>
        </pc:spChg>
      </pc:sldChg>
      <pc:sldChg chg="modSp new mod">
        <pc:chgData name="Shariq Syed Muhammad" userId="e90dc167-f23e-43ba-bef1-cedcd35353ce" providerId="ADAL" clId="{244BF74E-245D-43F2-B2F4-BA0B4B3F283D}" dt="2025-08-18T13:42:46.656" v="586" actId="27636"/>
        <pc:sldMkLst>
          <pc:docMk/>
          <pc:sldMk cId="3401911743" sldId="277"/>
        </pc:sldMkLst>
        <pc:spChg chg="mod">
          <ac:chgData name="Shariq Syed Muhammad" userId="e90dc167-f23e-43ba-bef1-cedcd35353ce" providerId="ADAL" clId="{244BF74E-245D-43F2-B2F4-BA0B4B3F283D}" dt="2025-08-18T13:42:20.513" v="581" actId="20577"/>
          <ac:spMkLst>
            <pc:docMk/>
            <pc:sldMk cId="3401911743" sldId="277"/>
            <ac:spMk id="2" creationId="{83AAA7FE-B1B6-4DED-8021-84CCE58CD547}"/>
          </ac:spMkLst>
        </pc:spChg>
        <pc:spChg chg="mod">
          <ac:chgData name="Shariq Syed Muhammad" userId="e90dc167-f23e-43ba-bef1-cedcd35353ce" providerId="ADAL" clId="{244BF74E-245D-43F2-B2F4-BA0B4B3F283D}" dt="2025-08-18T13:42:46.656" v="586" actId="27636"/>
          <ac:spMkLst>
            <pc:docMk/>
            <pc:sldMk cId="3401911743" sldId="277"/>
            <ac:spMk id="3" creationId="{01846B6C-B942-4CFE-A565-CA7C669BF164}"/>
          </ac:spMkLst>
        </pc:spChg>
      </pc:sldChg>
      <pc:sldChg chg="modSp new mod">
        <pc:chgData name="Shariq Syed Muhammad" userId="e90dc167-f23e-43ba-bef1-cedcd35353ce" providerId="ADAL" clId="{244BF74E-245D-43F2-B2F4-BA0B4B3F283D}" dt="2025-08-18T13:52:17.198" v="590"/>
        <pc:sldMkLst>
          <pc:docMk/>
          <pc:sldMk cId="1421551216" sldId="278"/>
        </pc:sldMkLst>
        <pc:spChg chg="mod">
          <ac:chgData name="Shariq Syed Muhammad" userId="e90dc167-f23e-43ba-bef1-cedcd35353ce" providerId="ADAL" clId="{244BF74E-245D-43F2-B2F4-BA0B4B3F283D}" dt="2025-08-18T13:52:17.198" v="590"/>
          <ac:spMkLst>
            <pc:docMk/>
            <pc:sldMk cId="1421551216" sldId="278"/>
            <ac:spMk id="2" creationId="{9353DFB2-0B5E-47B3-BECE-A385996A4BE8}"/>
          </ac:spMkLst>
        </pc:spChg>
      </pc:sldChg>
      <pc:sldChg chg="modSp new mod">
        <pc:chgData name="Shariq Syed Muhammad" userId="e90dc167-f23e-43ba-bef1-cedcd35353ce" providerId="ADAL" clId="{244BF74E-245D-43F2-B2F4-BA0B4B3F283D}" dt="2025-08-18T14:05:25.202" v="594"/>
        <pc:sldMkLst>
          <pc:docMk/>
          <pc:sldMk cId="3172365481" sldId="279"/>
        </pc:sldMkLst>
        <pc:spChg chg="mod">
          <ac:chgData name="Shariq Syed Muhammad" userId="e90dc167-f23e-43ba-bef1-cedcd35353ce" providerId="ADAL" clId="{244BF74E-245D-43F2-B2F4-BA0B4B3F283D}" dt="2025-08-18T14:05:15.846" v="592"/>
          <ac:spMkLst>
            <pc:docMk/>
            <pc:sldMk cId="3172365481" sldId="279"/>
            <ac:spMk id="2" creationId="{377FCB4E-56E5-400F-B876-669CF89CF63B}"/>
          </ac:spMkLst>
        </pc:spChg>
        <pc:spChg chg="mod">
          <ac:chgData name="Shariq Syed Muhammad" userId="e90dc167-f23e-43ba-bef1-cedcd35353ce" providerId="ADAL" clId="{244BF74E-245D-43F2-B2F4-BA0B4B3F283D}" dt="2025-08-18T14:05:25.202" v="594"/>
          <ac:spMkLst>
            <pc:docMk/>
            <pc:sldMk cId="3172365481" sldId="279"/>
            <ac:spMk id="3" creationId="{67041CE8-163C-43ED-BCAD-1D089C33BF4D}"/>
          </ac:spMkLst>
        </pc:spChg>
      </pc:sldChg>
      <pc:sldChg chg="modSp new mod">
        <pc:chgData name="Shariq Syed Muhammad" userId="e90dc167-f23e-43ba-bef1-cedcd35353ce" providerId="ADAL" clId="{244BF74E-245D-43F2-B2F4-BA0B4B3F283D}" dt="2025-08-18T14:05:46.885" v="599"/>
        <pc:sldMkLst>
          <pc:docMk/>
          <pc:sldMk cId="2682451704" sldId="280"/>
        </pc:sldMkLst>
        <pc:spChg chg="mod">
          <ac:chgData name="Shariq Syed Muhammad" userId="e90dc167-f23e-43ba-bef1-cedcd35353ce" providerId="ADAL" clId="{244BF74E-245D-43F2-B2F4-BA0B4B3F283D}" dt="2025-08-18T14:05:38.874" v="597" actId="20577"/>
          <ac:spMkLst>
            <pc:docMk/>
            <pc:sldMk cId="2682451704" sldId="280"/>
            <ac:spMk id="2" creationId="{C30836E1-68FC-4FD2-9415-416E8F6AECD2}"/>
          </ac:spMkLst>
        </pc:spChg>
        <pc:spChg chg="mod">
          <ac:chgData name="Shariq Syed Muhammad" userId="e90dc167-f23e-43ba-bef1-cedcd35353ce" providerId="ADAL" clId="{244BF74E-245D-43F2-B2F4-BA0B4B3F283D}" dt="2025-08-18T14:05:46.885" v="599"/>
          <ac:spMkLst>
            <pc:docMk/>
            <pc:sldMk cId="2682451704" sldId="280"/>
            <ac:spMk id="3" creationId="{E52296A1-6530-4EAC-8132-8503F4EE7526}"/>
          </ac:spMkLst>
        </pc:spChg>
      </pc:sldChg>
      <pc:sldChg chg="addSp delSp modSp new mod">
        <pc:chgData name="Shariq Syed Muhammad" userId="e90dc167-f23e-43ba-bef1-cedcd35353ce" providerId="ADAL" clId="{244BF74E-245D-43F2-B2F4-BA0B4B3F283D}" dt="2025-08-18T14:48:45.845" v="830" actId="20577"/>
        <pc:sldMkLst>
          <pc:docMk/>
          <pc:sldMk cId="718219837" sldId="281"/>
        </pc:sldMkLst>
        <pc:spChg chg="mod">
          <ac:chgData name="Shariq Syed Muhammad" userId="e90dc167-f23e-43ba-bef1-cedcd35353ce" providerId="ADAL" clId="{244BF74E-245D-43F2-B2F4-BA0B4B3F283D}" dt="2025-08-18T14:47:11.669" v="814"/>
          <ac:spMkLst>
            <pc:docMk/>
            <pc:sldMk cId="718219837" sldId="281"/>
            <ac:spMk id="2" creationId="{6094F718-29BC-4091-A04D-5A4DC9E1255E}"/>
          </ac:spMkLst>
        </pc:spChg>
        <pc:spChg chg="del mod">
          <ac:chgData name="Shariq Syed Muhammad" userId="e90dc167-f23e-43ba-bef1-cedcd35353ce" providerId="ADAL" clId="{244BF74E-245D-43F2-B2F4-BA0B4B3F283D}" dt="2025-08-18T14:48:22.448" v="820" actId="931"/>
          <ac:spMkLst>
            <pc:docMk/>
            <pc:sldMk cId="718219837" sldId="281"/>
            <ac:spMk id="3" creationId="{14A9DEB0-9C6C-4BF0-A389-5953B362DCE5}"/>
          </ac:spMkLst>
        </pc:spChg>
        <pc:spChg chg="del">
          <ac:chgData name="Shariq Syed Muhammad" userId="e90dc167-f23e-43ba-bef1-cedcd35353ce" providerId="ADAL" clId="{244BF74E-245D-43F2-B2F4-BA0B4B3F283D}" dt="2025-08-18T14:47:57.598" v="817" actId="931"/>
          <ac:spMkLst>
            <pc:docMk/>
            <pc:sldMk cId="718219837" sldId="281"/>
            <ac:spMk id="4" creationId="{8AA8CDD4-E33F-4460-910C-154B1260C7C8}"/>
          </ac:spMkLst>
        </pc:spChg>
        <pc:spChg chg="add mod">
          <ac:chgData name="Shariq Syed Muhammad" userId="e90dc167-f23e-43ba-bef1-cedcd35353ce" providerId="ADAL" clId="{244BF74E-245D-43F2-B2F4-BA0B4B3F283D}" dt="2025-08-18T14:48:45.845" v="830" actId="20577"/>
          <ac:spMkLst>
            <pc:docMk/>
            <pc:sldMk cId="718219837" sldId="281"/>
            <ac:spMk id="8" creationId="{3C82169E-0C29-42E5-B2E8-A3A9A82E8C93}"/>
          </ac:spMkLst>
        </pc:spChg>
        <pc:picChg chg="add del mod">
          <ac:chgData name="Shariq Syed Muhammad" userId="e90dc167-f23e-43ba-bef1-cedcd35353ce" providerId="ADAL" clId="{244BF74E-245D-43F2-B2F4-BA0B4B3F283D}" dt="2025-08-18T14:47:59.837" v="818" actId="478"/>
          <ac:picMkLst>
            <pc:docMk/>
            <pc:sldMk cId="718219837" sldId="281"/>
            <ac:picMk id="6" creationId="{98D9FF89-07E0-4A49-A32D-43868FFA83B2}"/>
          </ac:picMkLst>
        </pc:picChg>
        <pc:picChg chg="add mod">
          <ac:chgData name="Shariq Syed Muhammad" userId="e90dc167-f23e-43ba-bef1-cedcd35353ce" providerId="ADAL" clId="{244BF74E-245D-43F2-B2F4-BA0B4B3F283D}" dt="2025-08-18T14:48:28.181" v="822" actId="1076"/>
          <ac:picMkLst>
            <pc:docMk/>
            <pc:sldMk cId="718219837" sldId="281"/>
            <ac:picMk id="10" creationId="{1F41F80B-67A4-4118-9256-E75B210389B1}"/>
          </ac:picMkLst>
        </pc:picChg>
      </pc:sldChg>
      <pc:sldChg chg="new del">
        <pc:chgData name="Shariq Syed Muhammad" userId="e90dc167-f23e-43ba-bef1-cedcd35353ce" providerId="ADAL" clId="{244BF74E-245D-43F2-B2F4-BA0B4B3F283D}" dt="2025-08-18T14:45:07.417" v="800" actId="47"/>
        <pc:sldMkLst>
          <pc:docMk/>
          <pc:sldMk cId="1256133916" sldId="281"/>
        </pc:sldMkLst>
      </pc:sldChg>
      <pc:sldChg chg="addSp delSp modSp new del mod modAnim">
        <pc:chgData name="Shariq Syed Muhammad" userId="e90dc167-f23e-43ba-bef1-cedcd35353ce" providerId="ADAL" clId="{244BF74E-245D-43F2-B2F4-BA0B4B3F283D}" dt="2025-08-18T14:46:56.713" v="812" actId="47"/>
        <pc:sldMkLst>
          <pc:docMk/>
          <pc:sldMk cId="3091922367" sldId="281"/>
        </pc:sldMkLst>
        <pc:spChg chg="mod">
          <ac:chgData name="Shariq Syed Muhammad" userId="e90dc167-f23e-43ba-bef1-cedcd35353ce" providerId="ADAL" clId="{244BF74E-245D-43F2-B2F4-BA0B4B3F283D}" dt="2025-08-18T14:45:12.674" v="802"/>
          <ac:spMkLst>
            <pc:docMk/>
            <pc:sldMk cId="3091922367" sldId="281"/>
            <ac:spMk id="2" creationId="{0F163EE5-63AF-4A7C-ADC4-6F998020B913}"/>
          </ac:spMkLst>
        </pc:spChg>
        <pc:spChg chg="del mod">
          <ac:chgData name="Shariq Syed Muhammad" userId="e90dc167-f23e-43ba-bef1-cedcd35353ce" providerId="ADAL" clId="{244BF74E-245D-43F2-B2F4-BA0B4B3F283D}" dt="2025-08-18T14:45:33.395" v="808"/>
          <ac:spMkLst>
            <pc:docMk/>
            <pc:sldMk cId="3091922367" sldId="281"/>
            <ac:spMk id="3" creationId="{98C5E3FC-1A2E-4B52-A576-D6D61A45D73A}"/>
          </ac:spMkLst>
        </pc:spChg>
        <pc:spChg chg="mod">
          <ac:chgData name="Shariq Syed Muhammad" userId="e90dc167-f23e-43ba-bef1-cedcd35353ce" providerId="ADAL" clId="{244BF74E-245D-43F2-B2F4-BA0B4B3F283D}" dt="2025-08-18T14:45:29.461" v="804"/>
          <ac:spMkLst>
            <pc:docMk/>
            <pc:sldMk cId="3091922367" sldId="281"/>
            <ac:spMk id="5" creationId="{A1C1A829-3B57-41DC-8C51-E331F12E316C}"/>
          </ac:spMkLst>
        </pc:spChg>
        <pc:spChg chg="mod">
          <ac:chgData name="Shariq Syed Muhammad" userId="e90dc167-f23e-43ba-bef1-cedcd35353ce" providerId="ADAL" clId="{244BF74E-245D-43F2-B2F4-BA0B4B3F283D}" dt="2025-08-18T14:45:29.461" v="804"/>
          <ac:spMkLst>
            <pc:docMk/>
            <pc:sldMk cId="3091922367" sldId="281"/>
            <ac:spMk id="6" creationId="{8A7C9C48-253E-4BD3-9FAE-BA14D7FF084B}"/>
          </ac:spMkLst>
        </pc:spChg>
        <pc:spChg chg="mod">
          <ac:chgData name="Shariq Syed Muhammad" userId="e90dc167-f23e-43ba-bef1-cedcd35353ce" providerId="ADAL" clId="{244BF74E-245D-43F2-B2F4-BA0B4B3F283D}" dt="2025-08-18T14:45:29.461" v="804"/>
          <ac:spMkLst>
            <pc:docMk/>
            <pc:sldMk cId="3091922367" sldId="281"/>
            <ac:spMk id="7" creationId="{8D70980F-3416-4583-87D5-A1A9154857ED}"/>
          </ac:spMkLst>
        </pc:spChg>
        <pc:spChg chg="mod">
          <ac:chgData name="Shariq Syed Muhammad" userId="e90dc167-f23e-43ba-bef1-cedcd35353ce" providerId="ADAL" clId="{244BF74E-245D-43F2-B2F4-BA0B4B3F283D}" dt="2025-08-18T14:45:29.461" v="804"/>
          <ac:spMkLst>
            <pc:docMk/>
            <pc:sldMk cId="3091922367" sldId="281"/>
            <ac:spMk id="8" creationId="{34086031-4E0E-4377-9FC6-8B1A48294FAE}"/>
          </ac:spMkLst>
        </pc:spChg>
        <pc:spChg chg="mod">
          <ac:chgData name="Shariq Syed Muhammad" userId="e90dc167-f23e-43ba-bef1-cedcd35353ce" providerId="ADAL" clId="{244BF74E-245D-43F2-B2F4-BA0B4B3F283D}" dt="2025-08-18T14:45:29.461" v="804"/>
          <ac:spMkLst>
            <pc:docMk/>
            <pc:sldMk cId="3091922367" sldId="281"/>
            <ac:spMk id="9" creationId="{10F16C00-07A5-446D-8B88-7894585C8414}"/>
          </ac:spMkLst>
        </pc:spChg>
        <pc:spChg chg="mod">
          <ac:chgData name="Shariq Syed Muhammad" userId="e90dc167-f23e-43ba-bef1-cedcd35353ce" providerId="ADAL" clId="{244BF74E-245D-43F2-B2F4-BA0B4B3F283D}" dt="2025-08-18T14:45:29.461" v="804"/>
          <ac:spMkLst>
            <pc:docMk/>
            <pc:sldMk cId="3091922367" sldId="281"/>
            <ac:spMk id="10" creationId="{73B988CE-3368-40DB-8E98-645AAFD78573}"/>
          </ac:spMkLst>
        </pc:spChg>
        <pc:spChg chg="mod">
          <ac:chgData name="Shariq Syed Muhammad" userId="e90dc167-f23e-43ba-bef1-cedcd35353ce" providerId="ADAL" clId="{244BF74E-245D-43F2-B2F4-BA0B4B3F283D}" dt="2025-08-18T14:45:29.461" v="804"/>
          <ac:spMkLst>
            <pc:docMk/>
            <pc:sldMk cId="3091922367" sldId="281"/>
            <ac:spMk id="11" creationId="{7C686183-6CC3-47B1-AB71-7E5A564E2382}"/>
          </ac:spMkLst>
        </pc:spChg>
        <pc:spChg chg="mod">
          <ac:chgData name="Shariq Syed Muhammad" userId="e90dc167-f23e-43ba-bef1-cedcd35353ce" providerId="ADAL" clId="{244BF74E-245D-43F2-B2F4-BA0B4B3F283D}" dt="2025-08-18T14:45:29.461" v="804"/>
          <ac:spMkLst>
            <pc:docMk/>
            <pc:sldMk cId="3091922367" sldId="281"/>
            <ac:spMk id="12" creationId="{B5034C0C-0736-4DF5-9C19-A44822570E24}"/>
          </ac:spMkLst>
        </pc:spChg>
        <pc:spChg chg="mod">
          <ac:chgData name="Shariq Syed Muhammad" userId="e90dc167-f23e-43ba-bef1-cedcd35353ce" providerId="ADAL" clId="{244BF74E-245D-43F2-B2F4-BA0B4B3F283D}" dt="2025-08-18T14:45:29.461" v="804"/>
          <ac:spMkLst>
            <pc:docMk/>
            <pc:sldMk cId="3091922367" sldId="281"/>
            <ac:spMk id="13" creationId="{5859BFFC-B33F-45EF-BAEC-C6E2BBB5800E}"/>
          </ac:spMkLst>
        </pc:spChg>
        <pc:spChg chg="add del mod">
          <ac:chgData name="Shariq Syed Muhammad" userId="e90dc167-f23e-43ba-bef1-cedcd35353ce" providerId="ADAL" clId="{244BF74E-245D-43F2-B2F4-BA0B4B3F283D}" dt="2025-08-18T14:46:39.074" v="810"/>
          <ac:spMkLst>
            <pc:docMk/>
            <pc:sldMk cId="3091922367" sldId="281"/>
            <ac:spMk id="15" creationId="{787DBDE7-3F65-4B3A-9192-4B83113F1D1A}"/>
          </ac:spMkLst>
        </pc:spChg>
        <pc:spChg chg="add del mod">
          <ac:chgData name="Shariq Syed Muhammad" userId="e90dc167-f23e-43ba-bef1-cedcd35353ce" providerId="ADAL" clId="{244BF74E-245D-43F2-B2F4-BA0B4B3F283D}" dt="2025-08-18T14:46:39.074" v="810"/>
          <ac:spMkLst>
            <pc:docMk/>
            <pc:sldMk cId="3091922367" sldId="281"/>
            <ac:spMk id="16" creationId="{F35AC27E-5822-44CD-B5D0-DB77A524DB37}"/>
          </ac:spMkLst>
        </pc:spChg>
        <pc:spChg chg="add del mod">
          <ac:chgData name="Shariq Syed Muhammad" userId="e90dc167-f23e-43ba-bef1-cedcd35353ce" providerId="ADAL" clId="{244BF74E-245D-43F2-B2F4-BA0B4B3F283D}" dt="2025-08-18T14:46:39.074" v="810"/>
          <ac:spMkLst>
            <pc:docMk/>
            <pc:sldMk cId="3091922367" sldId="281"/>
            <ac:spMk id="17" creationId="{854DD5E3-C2F3-482B-8BBD-EC56CFEE386F}"/>
          </ac:spMkLst>
        </pc:spChg>
        <pc:spChg chg="add mod">
          <ac:chgData name="Shariq Syed Muhammad" userId="e90dc167-f23e-43ba-bef1-cedcd35353ce" providerId="ADAL" clId="{244BF74E-245D-43F2-B2F4-BA0B4B3F283D}" dt="2025-08-18T14:46:41.099" v="811" actId="478"/>
          <ac:spMkLst>
            <pc:docMk/>
            <pc:sldMk cId="3091922367" sldId="281"/>
            <ac:spMk id="19" creationId="{AF00C206-0B0B-42F4-BE92-9C634D5CCC7F}"/>
          </ac:spMkLst>
        </pc:spChg>
        <pc:grpChg chg="add del mod">
          <ac:chgData name="Shariq Syed Muhammad" userId="e90dc167-f23e-43ba-bef1-cedcd35353ce" providerId="ADAL" clId="{244BF74E-245D-43F2-B2F4-BA0B4B3F283D}" dt="2025-08-18T14:45:33.275" v="807"/>
          <ac:grpSpMkLst>
            <pc:docMk/>
            <pc:sldMk cId="3091922367" sldId="281"/>
            <ac:grpSpMk id="4" creationId="{C5952D9B-0ACE-49AD-B3FC-676A563E90AD}"/>
          </ac:grpSpMkLst>
        </pc:grpChg>
        <pc:picChg chg="add del mod">
          <ac:chgData name="Shariq Syed Muhammad" userId="e90dc167-f23e-43ba-bef1-cedcd35353ce" providerId="ADAL" clId="{244BF74E-245D-43F2-B2F4-BA0B4B3F283D}" dt="2025-08-18T14:46:41.099" v="811" actId="478"/>
          <ac:picMkLst>
            <pc:docMk/>
            <pc:sldMk cId="3091922367" sldId="281"/>
            <ac:picMk id="14" creationId="{B715FB4A-A853-4982-BC3B-3D5302684526}"/>
          </ac:picMkLst>
        </pc:picChg>
      </pc:sldChg>
      <pc:sldChg chg="modSp new mod">
        <pc:chgData name="Shariq Syed Muhammad" userId="e90dc167-f23e-43ba-bef1-cedcd35353ce" providerId="ADAL" clId="{244BF74E-245D-43F2-B2F4-BA0B4B3F283D}" dt="2025-08-18T14:50:00.546" v="837" actId="20577"/>
        <pc:sldMkLst>
          <pc:docMk/>
          <pc:sldMk cId="4013934903" sldId="282"/>
        </pc:sldMkLst>
        <pc:spChg chg="mod">
          <ac:chgData name="Shariq Syed Muhammad" userId="e90dc167-f23e-43ba-bef1-cedcd35353ce" providerId="ADAL" clId="{244BF74E-245D-43F2-B2F4-BA0B4B3F283D}" dt="2025-08-18T14:49:40.900" v="832"/>
          <ac:spMkLst>
            <pc:docMk/>
            <pc:sldMk cId="4013934903" sldId="282"/>
            <ac:spMk id="2" creationId="{06717148-D817-4FC6-BD98-2B1573B2C4DB}"/>
          </ac:spMkLst>
        </pc:spChg>
        <pc:spChg chg="mod">
          <ac:chgData name="Shariq Syed Muhammad" userId="e90dc167-f23e-43ba-bef1-cedcd35353ce" providerId="ADAL" clId="{244BF74E-245D-43F2-B2F4-BA0B4B3F283D}" dt="2025-08-18T14:50:00.546" v="837" actId="20577"/>
          <ac:spMkLst>
            <pc:docMk/>
            <pc:sldMk cId="4013934903" sldId="282"/>
            <ac:spMk id="3" creationId="{DAC1833C-6F7D-4E78-AD02-F36EFFE16088}"/>
          </ac:spMkLst>
        </pc:spChg>
      </pc:sldChg>
      <pc:sldChg chg="modSp new mod">
        <pc:chgData name="Shariq Syed Muhammad" userId="e90dc167-f23e-43ba-bef1-cedcd35353ce" providerId="ADAL" clId="{244BF74E-245D-43F2-B2F4-BA0B4B3F283D}" dt="2025-08-18T14:50:28.750" v="841"/>
        <pc:sldMkLst>
          <pc:docMk/>
          <pc:sldMk cId="650974379" sldId="283"/>
        </pc:sldMkLst>
        <pc:spChg chg="mod">
          <ac:chgData name="Shariq Syed Muhammad" userId="e90dc167-f23e-43ba-bef1-cedcd35353ce" providerId="ADAL" clId="{244BF74E-245D-43F2-B2F4-BA0B4B3F283D}" dt="2025-08-18T14:50:17.344" v="839"/>
          <ac:spMkLst>
            <pc:docMk/>
            <pc:sldMk cId="650974379" sldId="283"/>
            <ac:spMk id="2" creationId="{B016CEBC-0651-4052-90FC-026DC29EBE85}"/>
          </ac:spMkLst>
        </pc:spChg>
        <pc:spChg chg="mod">
          <ac:chgData name="Shariq Syed Muhammad" userId="e90dc167-f23e-43ba-bef1-cedcd35353ce" providerId="ADAL" clId="{244BF74E-245D-43F2-B2F4-BA0B4B3F283D}" dt="2025-08-18T14:50:28.750" v="841"/>
          <ac:spMkLst>
            <pc:docMk/>
            <pc:sldMk cId="650974379" sldId="283"/>
            <ac:spMk id="3" creationId="{FFF102AB-3ED7-4888-A789-55DF28231328}"/>
          </ac:spMkLst>
        </pc:spChg>
      </pc:sldChg>
      <pc:sldChg chg="add ord modNotes">
        <pc:chgData name="Shariq Syed Muhammad" userId="e90dc167-f23e-43ba-bef1-cedcd35353ce" providerId="ADAL" clId="{244BF74E-245D-43F2-B2F4-BA0B4B3F283D}" dt="2025-08-21T13:38:56.877" v="1356"/>
        <pc:sldMkLst>
          <pc:docMk/>
          <pc:sldMk cId="0" sldId="285"/>
        </pc:sldMkLst>
      </pc:sldChg>
      <pc:sldChg chg="add ord modNotes">
        <pc:chgData name="Shariq Syed Muhammad" userId="e90dc167-f23e-43ba-bef1-cedcd35353ce" providerId="ADAL" clId="{244BF74E-245D-43F2-B2F4-BA0B4B3F283D}" dt="2025-08-21T13:38:56.877" v="1356"/>
        <pc:sldMkLst>
          <pc:docMk/>
          <pc:sldMk cId="0" sldId="286"/>
        </pc:sldMkLst>
      </pc:sldChg>
      <pc:sldChg chg="add modNotes">
        <pc:chgData name="Shariq Syed Muhammad" userId="e90dc167-f23e-43ba-bef1-cedcd35353ce" providerId="ADAL" clId="{244BF74E-245D-43F2-B2F4-BA0B4B3F283D}" dt="2025-08-21T14:13:08.287" v="1389"/>
        <pc:sldMkLst>
          <pc:docMk/>
          <pc:sldMk cId="0" sldId="287"/>
        </pc:sldMkLst>
      </pc:sldChg>
      <pc:sldChg chg="add ord modNotes">
        <pc:chgData name="Shariq Syed Muhammad" userId="e90dc167-f23e-43ba-bef1-cedcd35353ce" providerId="ADAL" clId="{244BF74E-245D-43F2-B2F4-BA0B4B3F283D}" dt="2025-08-21T14:13:08.287" v="1389"/>
        <pc:sldMkLst>
          <pc:docMk/>
          <pc:sldMk cId="0" sldId="288"/>
        </pc:sldMkLst>
      </pc:sldChg>
      <pc:sldChg chg="add ord modNotes">
        <pc:chgData name="Shariq Syed Muhammad" userId="e90dc167-f23e-43ba-bef1-cedcd35353ce" providerId="ADAL" clId="{244BF74E-245D-43F2-B2F4-BA0B4B3F283D}" dt="2025-08-21T14:13:08.287" v="1389"/>
        <pc:sldMkLst>
          <pc:docMk/>
          <pc:sldMk cId="0" sldId="289"/>
        </pc:sldMkLst>
      </pc:sldChg>
      <pc:sldChg chg="addSp modSp add mod">
        <pc:chgData name="Shariq Syed Muhammad" userId="e90dc167-f23e-43ba-bef1-cedcd35353ce" providerId="ADAL" clId="{244BF74E-245D-43F2-B2F4-BA0B4B3F283D}" dt="2025-08-21T13:47:17.616" v="1370" actId="14100"/>
        <pc:sldMkLst>
          <pc:docMk/>
          <pc:sldMk cId="0" sldId="290"/>
        </pc:sldMkLst>
        <pc:spChg chg="add mod">
          <ac:chgData name="Shariq Syed Muhammad" userId="e90dc167-f23e-43ba-bef1-cedcd35353ce" providerId="ADAL" clId="{244BF74E-245D-43F2-B2F4-BA0B4B3F283D}" dt="2025-08-21T13:45:57.349" v="1361" actId="571"/>
          <ac:spMkLst>
            <pc:docMk/>
            <pc:sldMk cId="0" sldId="290"/>
            <ac:spMk id="92" creationId="{7BFD53E0-480F-4A1C-BC80-6FC486089AE1}"/>
          </ac:spMkLst>
        </pc:spChg>
        <pc:spChg chg="add mod">
          <ac:chgData name="Shariq Syed Muhammad" userId="e90dc167-f23e-43ba-bef1-cedcd35353ce" providerId="ADAL" clId="{244BF74E-245D-43F2-B2F4-BA0B4B3F283D}" dt="2025-08-21T13:45:57.349" v="1361" actId="571"/>
          <ac:spMkLst>
            <pc:docMk/>
            <pc:sldMk cId="0" sldId="290"/>
            <ac:spMk id="93" creationId="{264D635B-5C2A-468A-BD01-6329851AAE21}"/>
          </ac:spMkLst>
        </pc:spChg>
        <pc:spChg chg="add mod">
          <ac:chgData name="Shariq Syed Muhammad" userId="e90dc167-f23e-43ba-bef1-cedcd35353ce" providerId="ADAL" clId="{244BF74E-245D-43F2-B2F4-BA0B4B3F283D}" dt="2025-08-21T13:45:57.349" v="1361" actId="571"/>
          <ac:spMkLst>
            <pc:docMk/>
            <pc:sldMk cId="0" sldId="290"/>
            <ac:spMk id="94" creationId="{3527A063-38D2-434F-BF9C-0D2645C0FD00}"/>
          </ac:spMkLst>
        </pc:spChg>
        <pc:spChg chg="mod">
          <ac:chgData name="Shariq Syed Muhammad" userId="e90dc167-f23e-43ba-bef1-cedcd35353ce" providerId="ADAL" clId="{244BF74E-245D-43F2-B2F4-BA0B4B3F283D}" dt="2025-08-21T13:44:52.581" v="1358" actId="27636"/>
          <ac:spMkLst>
            <pc:docMk/>
            <pc:sldMk cId="0" sldId="290"/>
            <ac:spMk id="91220" creationId="{4A939E92-EA5F-4F01-8AFC-1A14713DD7B1}"/>
          </ac:spMkLst>
        </pc:spChg>
        <pc:spChg chg="mod">
          <ac:chgData name="Shariq Syed Muhammad" userId="e90dc167-f23e-43ba-bef1-cedcd35353ce" providerId="ADAL" clId="{244BF74E-245D-43F2-B2F4-BA0B4B3F283D}" dt="2025-08-21T13:47:06.148" v="1369" actId="14100"/>
          <ac:spMkLst>
            <pc:docMk/>
            <pc:sldMk cId="0" sldId="290"/>
            <ac:spMk id="280582" creationId="{BFDAC075-4502-4A1C-B85F-1F2FE8102CA3}"/>
          </ac:spMkLst>
        </pc:spChg>
        <pc:spChg chg="mod">
          <ac:chgData name="Shariq Syed Muhammad" userId="e90dc167-f23e-43ba-bef1-cedcd35353ce" providerId="ADAL" clId="{244BF74E-245D-43F2-B2F4-BA0B4B3F283D}" dt="2025-08-21T13:47:17.616" v="1370" actId="14100"/>
          <ac:spMkLst>
            <pc:docMk/>
            <pc:sldMk cId="0" sldId="290"/>
            <ac:spMk id="280583" creationId="{5583C690-FEF5-4D9A-874E-6311A2D8DCD4}"/>
          </ac:spMkLst>
        </pc:spChg>
        <pc:spChg chg="mod">
          <ac:chgData name="Shariq Syed Muhammad" userId="e90dc167-f23e-43ba-bef1-cedcd35353ce" providerId="ADAL" clId="{244BF74E-245D-43F2-B2F4-BA0B4B3F283D}" dt="2025-08-21T13:46:47.959" v="1366" actId="14100"/>
          <ac:spMkLst>
            <pc:docMk/>
            <pc:sldMk cId="0" sldId="290"/>
            <ac:spMk id="280584" creationId="{C9253F69-DA6A-45F5-AC8B-BDE30248ECBD}"/>
          </ac:spMkLst>
        </pc:spChg>
        <pc:spChg chg="mod">
          <ac:chgData name="Shariq Syed Muhammad" userId="e90dc167-f23e-43ba-bef1-cedcd35353ce" providerId="ADAL" clId="{244BF74E-245D-43F2-B2F4-BA0B4B3F283D}" dt="2025-08-21T13:46:19.860" v="1362" actId="207"/>
          <ac:spMkLst>
            <pc:docMk/>
            <pc:sldMk cId="0" sldId="290"/>
            <ac:spMk id="280585" creationId="{CC28F6D0-8518-40F3-BF81-AE1CBAA41A84}"/>
          </ac:spMkLst>
        </pc:spChg>
        <pc:spChg chg="mod">
          <ac:chgData name="Shariq Syed Muhammad" userId="e90dc167-f23e-43ba-bef1-cedcd35353ce" providerId="ADAL" clId="{244BF74E-245D-43F2-B2F4-BA0B4B3F283D}" dt="2025-08-21T13:46:19.860" v="1362" actId="207"/>
          <ac:spMkLst>
            <pc:docMk/>
            <pc:sldMk cId="0" sldId="290"/>
            <ac:spMk id="280586" creationId="{290AD535-645F-4236-B29E-9B1A373595E8}"/>
          </ac:spMkLst>
        </pc:spChg>
        <pc:spChg chg="mod">
          <ac:chgData name="Shariq Syed Muhammad" userId="e90dc167-f23e-43ba-bef1-cedcd35353ce" providerId="ADAL" clId="{244BF74E-245D-43F2-B2F4-BA0B4B3F283D}" dt="2025-08-21T13:46:19.860" v="1362" actId="207"/>
          <ac:spMkLst>
            <pc:docMk/>
            <pc:sldMk cId="0" sldId="290"/>
            <ac:spMk id="280587" creationId="{1BAF9FA9-1F14-4B69-B97E-99459AA6C179}"/>
          </ac:spMkLst>
        </pc:spChg>
        <pc:spChg chg="mod">
          <ac:chgData name="Shariq Syed Muhammad" userId="e90dc167-f23e-43ba-bef1-cedcd35353ce" providerId="ADAL" clId="{244BF74E-245D-43F2-B2F4-BA0B4B3F283D}" dt="2025-08-21T13:46:19.860" v="1362" actId="207"/>
          <ac:spMkLst>
            <pc:docMk/>
            <pc:sldMk cId="0" sldId="290"/>
            <ac:spMk id="280588" creationId="{84925C97-0981-4CD5-A333-6F0CA40908A5}"/>
          </ac:spMkLst>
        </pc:spChg>
        <pc:spChg chg="mod">
          <ac:chgData name="Shariq Syed Muhammad" userId="e90dc167-f23e-43ba-bef1-cedcd35353ce" providerId="ADAL" clId="{244BF74E-245D-43F2-B2F4-BA0B4B3F283D}" dt="2025-08-21T13:46:19.860" v="1362" actId="207"/>
          <ac:spMkLst>
            <pc:docMk/>
            <pc:sldMk cId="0" sldId="290"/>
            <ac:spMk id="280589" creationId="{A9A781B7-FAD2-462B-B6ED-7E0AE786FECA}"/>
          </ac:spMkLst>
        </pc:spChg>
        <pc:spChg chg="mod">
          <ac:chgData name="Shariq Syed Muhammad" userId="e90dc167-f23e-43ba-bef1-cedcd35353ce" providerId="ADAL" clId="{244BF74E-245D-43F2-B2F4-BA0B4B3F283D}" dt="2025-08-21T13:46:19.860" v="1362" actId="207"/>
          <ac:spMkLst>
            <pc:docMk/>
            <pc:sldMk cId="0" sldId="290"/>
            <ac:spMk id="280590" creationId="{89D36796-75DE-434F-8CCE-32C16BDD0232}"/>
          </ac:spMkLst>
        </pc:spChg>
      </pc:sldChg>
      <pc:sldChg chg="modSp add mod">
        <pc:chgData name="Shariq Syed Muhammad" userId="e90dc167-f23e-43ba-bef1-cedcd35353ce" providerId="ADAL" clId="{244BF74E-245D-43F2-B2F4-BA0B4B3F283D}" dt="2025-08-21T14:20:38.528" v="1400" actId="1038"/>
        <pc:sldMkLst>
          <pc:docMk/>
          <pc:sldMk cId="0" sldId="291"/>
        </pc:sldMkLst>
        <pc:spChg chg="mod">
          <ac:chgData name="Shariq Syed Muhammad" userId="e90dc167-f23e-43ba-bef1-cedcd35353ce" providerId="ADAL" clId="{244BF74E-245D-43F2-B2F4-BA0B4B3F283D}" dt="2025-08-21T13:44:52.581" v="1359" actId="27636"/>
          <ac:spMkLst>
            <pc:docMk/>
            <pc:sldMk cId="0" sldId="291"/>
            <ac:spMk id="93254" creationId="{77916519-D513-4D6A-AE23-142CDC4D8739}"/>
          </ac:spMkLst>
        </pc:spChg>
        <pc:spChg chg="mod">
          <ac:chgData name="Shariq Syed Muhammad" userId="e90dc167-f23e-43ba-bef1-cedcd35353ce" providerId="ADAL" clId="{244BF74E-245D-43F2-B2F4-BA0B4B3F283D}" dt="2025-08-21T13:48:21.848" v="1377" actId="1076"/>
          <ac:spMkLst>
            <pc:docMk/>
            <pc:sldMk cId="0" sldId="291"/>
            <ac:spMk id="282630" creationId="{0BE341E8-6189-4AE9-BFBC-699681D9EA14}"/>
          </ac:spMkLst>
        </pc:spChg>
        <pc:spChg chg="mod">
          <ac:chgData name="Shariq Syed Muhammad" userId="e90dc167-f23e-43ba-bef1-cedcd35353ce" providerId="ADAL" clId="{244BF74E-245D-43F2-B2F4-BA0B4B3F283D}" dt="2025-08-21T13:48:58.943" v="1381" actId="14100"/>
          <ac:spMkLst>
            <pc:docMk/>
            <pc:sldMk cId="0" sldId="291"/>
            <ac:spMk id="282631" creationId="{C07B5F6D-9941-4E91-82AA-FB377773C8E0}"/>
          </ac:spMkLst>
        </pc:spChg>
        <pc:spChg chg="mod">
          <ac:chgData name="Shariq Syed Muhammad" userId="e90dc167-f23e-43ba-bef1-cedcd35353ce" providerId="ADAL" clId="{244BF74E-245D-43F2-B2F4-BA0B4B3F283D}" dt="2025-08-21T13:48:58.943" v="1381" actId="14100"/>
          <ac:spMkLst>
            <pc:docMk/>
            <pc:sldMk cId="0" sldId="291"/>
            <ac:spMk id="282632" creationId="{CE74D9F7-AD46-4FA5-8035-802337D60F9F}"/>
          </ac:spMkLst>
        </pc:spChg>
        <pc:spChg chg="mod">
          <ac:chgData name="Shariq Syed Muhammad" userId="e90dc167-f23e-43ba-bef1-cedcd35353ce" providerId="ADAL" clId="{244BF74E-245D-43F2-B2F4-BA0B4B3F283D}" dt="2025-08-21T14:20:09.925" v="1391" actId="14100"/>
          <ac:spMkLst>
            <pc:docMk/>
            <pc:sldMk cId="0" sldId="291"/>
            <ac:spMk id="282633" creationId="{AF46926A-B2E1-45DC-B4BB-1E04A23E981B}"/>
          </ac:spMkLst>
        </pc:spChg>
        <pc:spChg chg="mod">
          <ac:chgData name="Shariq Syed Muhammad" userId="e90dc167-f23e-43ba-bef1-cedcd35353ce" providerId="ADAL" clId="{244BF74E-245D-43F2-B2F4-BA0B4B3F283D}" dt="2025-08-21T13:49:26.622" v="1384" actId="14100"/>
          <ac:spMkLst>
            <pc:docMk/>
            <pc:sldMk cId="0" sldId="291"/>
            <ac:spMk id="282634" creationId="{B4993889-8F2E-423D-8546-34354B378E99}"/>
          </ac:spMkLst>
        </pc:spChg>
        <pc:spChg chg="mod">
          <ac:chgData name="Shariq Syed Muhammad" userId="e90dc167-f23e-43ba-bef1-cedcd35353ce" providerId="ADAL" clId="{244BF74E-245D-43F2-B2F4-BA0B4B3F283D}" dt="2025-08-21T13:47:36.808" v="1371" actId="207"/>
          <ac:spMkLst>
            <pc:docMk/>
            <pc:sldMk cId="0" sldId="291"/>
            <ac:spMk id="282635" creationId="{0AB5CAC1-635A-4099-A12F-E2D73FE1A7D6}"/>
          </ac:spMkLst>
        </pc:spChg>
        <pc:spChg chg="mod">
          <ac:chgData name="Shariq Syed Muhammad" userId="e90dc167-f23e-43ba-bef1-cedcd35353ce" providerId="ADAL" clId="{244BF74E-245D-43F2-B2F4-BA0B4B3F283D}" dt="2025-08-21T13:47:36.808" v="1371" actId="207"/>
          <ac:spMkLst>
            <pc:docMk/>
            <pc:sldMk cId="0" sldId="291"/>
            <ac:spMk id="282636" creationId="{5CD4C54E-1526-454D-9167-1A5A0C825F38}"/>
          </ac:spMkLst>
        </pc:spChg>
        <pc:spChg chg="mod">
          <ac:chgData name="Shariq Syed Muhammad" userId="e90dc167-f23e-43ba-bef1-cedcd35353ce" providerId="ADAL" clId="{244BF74E-245D-43F2-B2F4-BA0B4B3F283D}" dt="2025-08-21T13:49:36.622" v="1385" actId="14100"/>
          <ac:spMkLst>
            <pc:docMk/>
            <pc:sldMk cId="0" sldId="291"/>
            <ac:spMk id="282637" creationId="{87E99E8C-B1FF-476D-9C51-87E467BF52F1}"/>
          </ac:spMkLst>
        </pc:spChg>
        <pc:spChg chg="mod">
          <ac:chgData name="Shariq Syed Muhammad" userId="e90dc167-f23e-43ba-bef1-cedcd35353ce" providerId="ADAL" clId="{244BF74E-245D-43F2-B2F4-BA0B4B3F283D}" dt="2025-08-21T13:48:58.943" v="1381" actId="14100"/>
          <ac:spMkLst>
            <pc:docMk/>
            <pc:sldMk cId="0" sldId="291"/>
            <ac:spMk id="282638" creationId="{E8F14F45-5D04-4BF3-A9F0-7D9B66D0F7E2}"/>
          </ac:spMkLst>
        </pc:spChg>
        <pc:spChg chg="mod">
          <ac:chgData name="Shariq Syed Muhammad" userId="e90dc167-f23e-43ba-bef1-cedcd35353ce" providerId="ADAL" clId="{244BF74E-245D-43F2-B2F4-BA0B4B3F283D}" dt="2025-08-21T13:49:59.028" v="1387" actId="14100"/>
          <ac:spMkLst>
            <pc:docMk/>
            <pc:sldMk cId="0" sldId="291"/>
            <ac:spMk id="282639" creationId="{2F00ACA7-712D-45D8-A1FF-7BBA647DC7A1}"/>
          </ac:spMkLst>
        </pc:spChg>
        <pc:spChg chg="mod">
          <ac:chgData name="Shariq Syed Muhammad" userId="e90dc167-f23e-43ba-bef1-cedcd35353ce" providerId="ADAL" clId="{244BF74E-245D-43F2-B2F4-BA0B4B3F283D}" dt="2025-08-21T13:48:58.943" v="1381" actId="14100"/>
          <ac:spMkLst>
            <pc:docMk/>
            <pc:sldMk cId="0" sldId="291"/>
            <ac:spMk id="282640" creationId="{F2E70E4A-BA70-47F3-B27D-B49209DDCF93}"/>
          </ac:spMkLst>
        </pc:spChg>
        <pc:spChg chg="mod">
          <ac:chgData name="Shariq Syed Muhammad" userId="e90dc167-f23e-43ba-bef1-cedcd35353ce" providerId="ADAL" clId="{244BF74E-245D-43F2-B2F4-BA0B4B3F283D}" dt="2025-08-21T14:20:38.528" v="1400" actId="1038"/>
          <ac:spMkLst>
            <pc:docMk/>
            <pc:sldMk cId="0" sldId="291"/>
            <ac:spMk id="282689" creationId="{957E298D-F116-4DD0-B253-73E0A2199356}"/>
          </ac:spMkLst>
        </pc:spChg>
        <pc:spChg chg="mod">
          <ac:chgData name="Shariq Syed Muhammad" userId="e90dc167-f23e-43ba-bef1-cedcd35353ce" providerId="ADAL" clId="{244BF74E-245D-43F2-B2F4-BA0B4B3F283D}" dt="2025-08-21T13:49:50.944" v="1386" actId="14100"/>
          <ac:spMkLst>
            <pc:docMk/>
            <pc:sldMk cId="0" sldId="291"/>
            <ac:spMk id="282695" creationId="{181DF3F6-4309-45DC-9805-EFE92E417729}"/>
          </ac:spMkLst>
        </pc:spChg>
      </pc:sldChg>
      <pc:sldChg chg="add ord modNotes">
        <pc:chgData name="Shariq Syed Muhammad" userId="e90dc167-f23e-43ba-bef1-cedcd35353ce" providerId="ADAL" clId="{244BF74E-245D-43F2-B2F4-BA0B4B3F283D}" dt="2025-08-19T15:22:46.933" v="1342"/>
        <pc:sldMkLst>
          <pc:docMk/>
          <pc:sldMk cId="0" sldId="319"/>
        </pc:sldMkLst>
      </pc:sldChg>
      <pc:sldChg chg="addSp delSp modSp add del modAnim modNotes">
        <pc:chgData name="Shariq Syed Muhammad" userId="e90dc167-f23e-43ba-bef1-cedcd35353ce" providerId="ADAL" clId="{244BF74E-245D-43F2-B2F4-BA0B4B3F283D}" dt="2025-08-19T15:19:33.108" v="1291" actId="47"/>
        <pc:sldMkLst>
          <pc:docMk/>
          <pc:sldMk cId="0" sldId="320"/>
        </pc:sldMkLst>
        <pc:spChg chg="add del mod">
          <ac:chgData name="Shariq Syed Muhammad" userId="e90dc167-f23e-43ba-bef1-cedcd35353ce" providerId="ADAL" clId="{244BF74E-245D-43F2-B2F4-BA0B4B3F283D}" dt="2025-08-19T15:19:27.413" v="1290"/>
          <ac:spMkLst>
            <pc:docMk/>
            <pc:sldMk cId="0" sldId="320"/>
            <ac:spMk id="76" creationId="{099B1F25-0D57-45B6-BF55-710BA73E32DA}"/>
          </ac:spMkLst>
        </pc:spChg>
        <pc:spChg chg="add del mod">
          <ac:chgData name="Shariq Syed Muhammad" userId="e90dc167-f23e-43ba-bef1-cedcd35353ce" providerId="ADAL" clId="{244BF74E-245D-43F2-B2F4-BA0B4B3F283D}" dt="2025-08-19T15:19:27.413" v="1290"/>
          <ac:spMkLst>
            <pc:docMk/>
            <pc:sldMk cId="0" sldId="320"/>
            <ac:spMk id="77" creationId="{95538CBC-7A06-406F-97B5-807A78A6A367}"/>
          </ac:spMkLst>
        </pc:spChg>
        <pc:spChg chg="mod">
          <ac:chgData name="Shariq Syed Muhammad" userId="e90dc167-f23e-43ba-bef1-cedcd35353ce" providerId="ADAL" clId="{244BF74E-245D-43F2-B2F4-BA0B4B3F283D}" dt="2025-08-19T15:19:21.826" v="1284"/>
          <ac:spMkLst>
            <pc:docMk/>
            <pc:sldMk cId="0" sldId="320"/>
            <ac:spMk id="79" creationId="{65FA2017-5745-4FFB-BD40-214D76C98795}"/>
          </ac:spMkLst>
        </pc:spChg>
        <pc:spChg chg="mod">
          <ac:chgData name="Shariq Syed Muhammad" userId="e90dc167-f23e-43ba-bef1-cedcd35353ce" providerId="ADAL" clId="{244BF74E-245D-43F2-B2F4-BA0B4B3F283D}" dt="2025-08-19T15:19:21.826" v="1284"/>
          <ac:spMkLst>
            <pc:docMk/>
            <pc:sldMk cId="0" sldId="320"/>
            <ac:spMk id="80" creationId="{2FA73C56-57C0-4B2A-95A2-FC2CDA55FAA7}"/>
          </ac:spMkLst>
        </pc:spChg>
        <pc:spChg chg="mod">
          <ac:chgData name="Shariq Syed Muhammad" userId="e90dc167-f23e-43ba-bef1-cedcd35353ce" providerId="ADAL" clId="{244BF74E-245D-43F2-B2F4-BA0B4B3F283D}" dt="2025-08-19T15:19:21.826" v="1284"/>
          <ac:spMkLst>
            <pc:docMk/>
            <pc:sldMk cId="0" sldId="320"/>
            <ac:spMk id="81" creationId="{7C847D8F-6F78-472D-91E3-BE801D1FC461}"/>
          </ac:spMkLst>
        </pc:spChg>
        <pc:spChg chg="mod">
          <ac:chgData name="Shariq Syed Muhammad" userId="e90dc167-f23e-43ba-bef1-cedcd35353ce" providerId="ADAL" clId="{244BF74E-245D-43F2-B2F4-BA0B4B3F283D}" dt="2025-08-19T15:19:21.826" v="1284"/>
          <ac:spMkLst>
            <pc:docMk/>
            <pc:sldMk cId="0" sldId="320"/>
            <ac:spMk id="82" creationId="{3D239376-1ECF-4A5C-94D5-8874C0626BB7}"/>
          </ac:spMkLst>
        </pc:spChg>
        <pc:spChg chg="mod">
          <ac:chgData name="Shariq Syed Muhammad" userId="e90dc167-f23e-43ba-bef1-cedcd35353ce" providerId="ADAL" clId="{244BF74E-245D-43F2-B2F4-BA0B4B3F283D}" dt="2025-08-19T15:19:21.826" v="1284"/>
          <ac:spMkLst>
            <pc:docMk/>
            <pc:sldMk cId="0" sldId="320"/>
            <ac:spMk id="83" creationId="{57F07AA1-60DA-4BAA-ADAD-FBF25654C099}"/>
          </ac:spMkLst>
        </pc:spChg>
        <pc:spChg chg="mod">
          <ac:chgData name="Shariq Syed Muhammad" userId="e90dc167-f23e-43ba-bef1-cedcd35353ce" providerId="ADAL" clId="{244BF74E-245D-43F2-B2F4-BA0B4B3F283D}" dt="2025-08-19T15:19:21.826" v="1284"/>
          <ac:spMkLst>
            <pc:docMk/>
            <pc:sldMk cId="0" sldId="320"/>
            <ac:spMk id="84" creationId="{0E2A7695-F9FA-416D-82D3-F5E264A1C77B}"/>
          </ac:spMkLst>
        </pc:spChg>
        <pc:spChg chg="mod">
          <ac:chgData name="Shariq Syed Muhammad" userId="e90dc167-f23e-43ba-bef1-cedcd35353ce" providerId="ADAL" clId="{244BF74E-245D-43F2-B2F4-BA0B4B3F283D}" dt="2025-08-19T15:19:21.826" v="1284"/>
          <ac:spMkLst>
            <pc:docMk/>
            <pc:sldMk cId="0" sldId="320"/>
            <ac:spMk id="85" creationId="{89ECCB07-124C-418D-B297-FE22BD7B3B69}"/>
          </ac:spMkLst>
        </pc:spChg>
        <pc:spChg chg="mod">
          <ac:chgData name="Shariq Syed Muhammad" userId="e90dc167-f23e-43ba-bef1-cedcd35353ce" providerId="ADAL" clId="{244BF74E-245D-43F2-B2F4-BA0B4B3F283D}" dt="2025-08-19T15:19:21.826" v="1284"/>
          <ac:spMkLst>
            <pc:docMk/>
            <pc:sldMk cId="0" sldId="320"/>
            <ac:spMk id="86" creationId="{14F48597-44AB-4FB2-955B-61EE78F74B80}"/>
          </ac:spMkLst>
        </pc:spChg>
        <pc:spChg chg="mod">
          <ac:chgData name="Shariq Syed Muhammad" userId="e90dc167-f23e-43ba-bef1-cedcd35353ce" providerId="ADAL" clId="{244BF74E-245D-43F2-B2F4-BA0B4B3F283D}" dt="2025-08-19T15:19:21.826" v="1284"/>
          <ac:spMkLst>
            <pc:docMk/>
            <pc:sldMk cId="0" sldId="320"/>
            <ac:spMk id="87" creationId="{FEE6399D-445E-4E3F-9BAE-C00160045108}"/>
          </ac:spMkLst>
        </pc:spChg>
        <pc:spChg chg="mod">
          <ac:chgData name="Shariq Syed Muhammad" userId="e90dc167-f23e-43ba-bef1-cedcd35353ce" providerId="ADAL" clId="{244BF74E-245D-43F2-B2F4-BA0B4B3F283D}" dt="2025-08-19T15:19:21.826" v="1284"/>
          <ac:spMkLst>
            <pc:docMk/>
            <pc:sldMk cId="0" sldId="320"/>
            <ac:spMk id="88" creationId="{EDA9828B-FE24-45D6-8872-E39B2038384F}"/>
          </ac:spMkLst>
        </pc:spChg>
        <pc:spChg chg="mod">
          <ac:chgData name="Shariq Syed Muhammad" userId="e90dc167-f23e-43ba-bef1-cedcd35353ce" providerId="ADAL" clId="{244BF74E-245D-43F2-B2F4-BA0B4B3F283D}" dt="2025-08-19T15:19:21.826" v="1284"/>
          <ac:spMkLst>
            <pc:docMk/>
            <pc:sldMk cId="0" sldId="320"/>
            <ac:spMk id="89" creationId="{FD219C46-8288-4321-9A2C-1AE9DE666911}"/>
          </ac:spMkLst>
        </pc:spChg>
        <pc:spChg chg="mod">
          <ac:chgData name="Shariq Syed Muhammad" userId="e90dc167-f23e-43ba-bef1-cedcd35353ce" providerId="ADAL" clId="{244BF74E-245D-43F2-B2F4-BA0B4B3F283D}" dt="2025-08-19T15:19:21.826" v="1284"/>
          <ac:spMkLst>
            <pc:docMk/>
            <pc:sldMk cId="0" sldId="320"/>
            <ac:spMk id="90" creationId="{0C04A95B-C146-43E1-8ADA-855C90C93A6F}"/>
          </ac:spMkLst>
        </pc:spChg>
        <pc:spChg chg="mod">
          <ac:chgData name="Shariq Syed Muhammad" userId="e90dc167-f23e-43ba-bef1-cedcd35353ce" providerId="ADAL" clId="{244BF74E-245D-43F2-B2F4-BA0B4B3F283D}" dt="2025-08-19T15:19:21.826" v="1284"/>
          <ac:spMkLst>
            <pc:docMk/>
            <pc:sldMk cId="0" sldId="320"/>
            <ac:spMk id="91" creationId="{0BE09AE6-0E6B-43BD-985D-F8E06965F336}"/>
          </ac:spMkLst>
        </pc:spChg>
        <pc:spChg chg="mod">
          <ac:chgData name="Shariq Syed Muhammad" userId="e90dc167-f23e-43ba-bef1-cedcd35353ce" providerId="ADAL" clId="{244BF74E-245D-43F2-B2F4-BA0B4B3F283D}" dt="2025-08-19T15:19:21.826" v="1284"/>
          <ac:spMkLst>
            <pc:docMk/>
            <pc:sldMk cId="0" sldId="320"/>
            <ac:spMk id="92" creationId="{BE84351D-E1DF-45FD-BC9B-0DC9DEDAC68B}"/>
          </ac:spMkLst>
        </pc:spChg>
        <pc:spChg chg="mod">
          <ac:chgData name="Shariq Syed Muhammad" userId="e90dc167-f23e-43ba-bef1-cedcd35353ce" providerId="ADAL" clId="{244BF74E-245D-43F2-B2F4-BA0B4B3F283D}" dt="2025-08-19T15:19:21.826" v="1284"/>
          <ac:spMkLst>
            <pc:docMk/>
            <pc:sldMk cId="0" sldId="320"/>
            <ac:spMk id="93" creationId="{406A0E22-077F-4FDC-99B4-8382A977BE7F}"/>
          </ac:spMkLst>
        </pc:spChg>
        <pc:spChg chg="mod">
          <ac:chgData name="Shariq Syed Muhammad" userId="e90dc167-f23e-43ba-bef1-cedcd35353ce" providerId="ADAL" clId="{244BF74E-245D-43F2-B2F4-BA0B4B3F283D}" dt="2025-08-19T15:19:21.826" v="1284"/>
          <ac:spMkLst>
            <pc:docMk/>
            <pc:sldMk cId="0" sldId="320"/>
            <ac:spMk id="94" creationId="{42A82338-687B-4261-8457-21CF96C7E52E}"/>
          </ac:spMkLst>
        </pc:spChg>
        <pc:spChg chg="mod">
          <ac:chgData name="Shariq Syed Muhammad" userId="e90dc167-f23e-43ba-bef1-cedcd35353ce" providerId="ADAL" clId="{244BF74E-245D-43F2-B2F4-BA0B4B3F283D}" dt="2025-08-19T15:19:21.826" v="1284"/>
          <ac:spMkLst>
            <pc:docMk/>
            <pc:sldMk cId="0" sldId="320"/>
            <ac:spMk id="95" creationId="{A11D2200-50FE-4EA4-9CF0-F33BAFD50BAE}"/>
          </ac:spMkLst>
        </pc:spChg>
        <pc:spChg chg="mod">
          <ac:chgData name="Shariq Syed Muhammad" userId="e90dc167-f23e-43ba-bef1-cedcd35353ce" providerId="ADAL" clId="{244BF74E-245D-43F2-B2F4-BA0B4B3F283D}" dt="2025-08-19T15:19:21.826" v="1284"/>
          <ac:spMkLst>
            <pc:docMk/>
            <pc:sldMk cId="0" sldId="320"/>
            <ac:spMk id="96" creationId="{E90CBCA9-F6B7-4FEC-9A81-C76923F7A934}"/>
          </ac:spMkLst>
        </pc:spChg>
        <pc:spChg chg="mod">
          <ac:chgData name="Shariq Syed Muhammad" userId="e90dc167-f23e-43ba-bef1-cedcd35353ce" providerId="ADAL" clId="{244BF74E-245D-43F2-B2F4-BA0B4B3F283D}" dt="2025-08-19T15:19:21.826" v="1284"/>
          <ac:spMkLst>
            <pc:docMk/>
            <pc:sldMk cId="0" sldId="320"/>
            <ac:spMk id="97" creationId="{01517B42-1878-4B36-B9BB-960288FF8C93}"/>
          </ac:spMkLst>
        </pc:spChg>
        <pc:spChg chg="mod">
          <ac:chgData name="Shariq Syed Muhammad" userId="e90dc167-f23e-43ba-bef1-cedcd35353ce" providerId="ADAL" clId="{244BF74E-245D-43F2-B2F4-BA0B4B3F283D}" dt="2025-08-19T15:19:21.826" v="1284"/>
          <ac:spMkLst>
            <pc:docMk/>
            <pc:sldMk cId="0" sldId="320"/>
            <ac:spMk id="98" creationId="{E3C4A267-78EF-4122-8B0C-0055E51D5148}"/>
          </ac:spMkLst>
        </pc:spChg>
        <pc:spChg chg="mod">
          <ac:chgData name="Shariq Syed Muhammad" userId="e90dc167-f23e-43ba-bef1-cedcd35353ce" providerId="ADAL" clId="{244BF74E-245D-43F2-B2F4-BA0B4B3F283D}" dt="2025-08-19T15:19:21.826" v="1284"/>
          <ac:spMkLst>
            <pc:docMk/>
            <pc:sldMk cId="0" sldId="320"/>
            <ac:spMk id="99" creationId="{1FED7955-8B77-4F73-B275-625310B018D8}"/>
          </ac:spMkLst>
        </pc:spChg>
        <pc:spChg chg="mod">
          <ac:chgData name="Shariq Syed Muhammad" userId="e90dc167-f23e-43ba-bef1-cedcd35353ce" providerId="ADAL" clId="{244BF74E-245D-43F2-B2F4-BA0B4B3F283D}" dt="2025-08-19T15:19:21.826" v="1284"/>
          <ac:spMkLst>
            <pc:docMk/>
            <pc:sldMk cId="0" sldId="320"/>
            <ac:spMk id="100" creationId="{C540D1D4-DCF6-4CAA-A68A-784AD71B49E8}"/>
          </ac:spMkLst>
        </pc:spChg>
        <pc:spChg chg="mod">
          <ac:chgData name="Shariq Syed Muhammad" userId="e90dc167-f23e-43ba-bef1-cedcd35353ce" providerId="ADAL" clId="{244BF74E-245D-43F2-B2F4-BA0B4B3F283D}" dt="2025-08-19T15:19:21.826" v="1284"/>
          <ac:spMkLst>
            <pc:docMk/>
            <pc:sldMk cId="0" sldId="320"/>
            <ac:spMk id="101" creationId="{AC41D454-512E-4AE9-9619-A74A24A36670}"/>
          </ac:spMkLst>
        </pc:spChg>
        <pc:spChg chg="mod">
          <ac:chgData name="Shariq Syed Muhammad" userId="e90dc167-f23e-43ba-bef1-cedcd35353ce" providerId="ADAL" clId="{244BF74E-245D-43F2-B2F4-BA0B4B3F283D}" dt="2025-08-19T15:19:21.826" v="1284"/>
          <ac:spMkLst>
            <pc:docMk/>
            <pc:sldMk cId="0" sldId="320"/>
            <ac:spMk id="102" creationId="{50B9FF1B-42EC-4AE6-9646-67346F4035C3}"/>
          </ac:spMkLst>
        </pc:spChg>
        <pc:spChg chg="mod">
          <ac:chgData name="Shariq Syed Muhammad" userId="e90dc167-f23e-43ba-bef1-cedcd35353ce" providerId="ADAL" clId="{244BF74E-245D-43F2-B2F4-BA0B4B3F283D}" dt="2025-08-19T15:19:21.826" v="1284"/>
          <ac:spMkLst>
            <pc:docMk/>
            <pc:sldMk cId="0" sldId="320"/>
            <ac:spMk id="103" creationId="{0461DC83-32A4-4A9A-9266-2345E62FFCE4}"/>
          </ac:spMkLst>
        </pc:spChg>
        <pc:spChg chg="mod">
          <ac:chgData name="Shariq Syed Muhammad" userId="e90dc167-f23e-43ba-bef1-cedcd35353ce" providerId="ADAL" clId="{244BF74E-245D-43F2-B2F4-BA0B4B3F283D}" dt="2025-08-19T15:19:21.826" v="1284"/>
          <ac:spMkLst>
            <pc:docMk/>
            <pc:sldMk cId="0" sldId="320"/>
            <ac:spMk id="104" creationId="{D0E392A1-A03F-40E3-AD39-E09477FFA52F}"/>
          </ac:spMkLst>
        </pc:spChg>
        <pc:spChg chg="mod">
          <ac:chgData name="Shariq Syed Muhammad" userId="e90dc167-f23e-43ba-bef1-cedcd35353ce" providerId="ADAL" clId="{244BF74E-245D-43F2-B2F4-BA0B4B3F283D}" dt="2025-08-19T15:19:21.826" v="1284"/>
          <ac:spMkLst>
            <pc:docMk/>
            <pc:sldMk cId="0" sldId="320"/>
            <ac:spMk id="105" creationId="{47D1D15A-5895-4723-A964-E6FD36BEDB1A}"/>
          </ac:spMkLst>
        </pc:spChg>
        <pc:spChg chg="mod">
          <ac:chgData name="Shariq Syed Muhammad" userId="e90dc167-f23e-43ba-bef1-cedcd35353ce" providerId="ADAL" clId="{244BF74E-245D-43F2-B2F4-BA0B4B3F283D}" dt="2025-08-19T15:19:21.826" v="1284"/>
          <ac:spMkLst>
            <pc:docMk/>
            <pc:sldMk cId="0" sldId="320"/>
            <ac:spMk id="106" creationId="{56846352-E941-4E6D-AB9E-FA50FA05CFE5}"/>
          </ac:spMkLst>
        </pc:spChg>
        <pc:spChg chg="mod">
          <ac:chgData name="Shariq Syed Muhammad" userId="e90dc167-f23e-43ba-bef1-cedcd35353ce" providerId="ADAL" clId="{244BF74E-245D-43F2-B2F4-BA0B4B3F283D}" dt="2025-08-19T15:19:21.826" v="1284"/>
          <ac:spMkLst>
            <pc:docMk/>
            <pc:sldMk cId="0" sldId="320"/>
            <ac:spMk id="107" creationId="{52B90BE3-ED85-4F12-A0E4-902BE5241EF7}"/>
          </ac:spMkLst>
        </pc:spChg>
        <pc:spChg chg="mod">
          <ac:chgData name="Shariq Syed Muhammad" userId="e90dc167-f23e-43ba-bef1-cedcd35353ce" providerId="ADAL" clId="{244BF74E-245D-43F2-B2F4-BA0B4B3F283D}" dt="2025-08-19T15:19:21.826" v="1284"/>
          <ac:spMkLst>
            <pc:docMk/>
            <pc:sldMk cId="0" sldId="320"/>
            <ac:spMk id="108" creationId="{FECFE3E5-1CAF-4889-AEDD-37DB62430040}"/>
          </ac:spMkLst>
        </pc:spChg>
        <pc:spChg chg="mod">
          <ac:chgData name="Shariq Syed Muhammad" userId="e90dc167-f23e-43ba-bef1-cedcd35353ce" providerId="ADAL" clId="{244BF74E-245D-43F2-B2F4-BA0B4B3F283D}" dt="2025-08-19T15:19:21.826" v="1284"/>
          <ac:spMkLst>
            <pc:docMk/>
            <pc:sldMk cId="0" sldId="320"/>
            <ac:spMk id="109" creationId="{2F3D1BDB-FA1F-42B3-8934-199189C341F9}"/>
          </ac:spMkLst>
        </pc:spChg>
        <pc:spChg chg="mod">
          <ac:chgData name="Shariq Syed Muhammad" userId="e90dc167-f23e-43ba-bef1-cedcd35353ce" providerId="ADAL" clId="{244BF74E-245D-43F2-B2F4-BA0B4B3F283D}" dt="2025-08-19T15:19:21.826" v="1284"/>
          <ac:spMkLst>
            <pc:docMk/>
            <pc:sldMk cId="0" sldId="320"/>
            <ac:spMk id="110" creationId="{D36C2A14-0733-4170-847D-42B89EAD75F6}"/>
          </ac:spMkLst>
        </pc:spChg>
        <pc:spChg chg="mod">
          <ac:chgData name="Shariq Syed Muhammad" userId="e90dc167-f23e-43ba-bef1-cedcd35353ce" providerId="ADAL" clId="{244BF74E-245D-43F2-B2F4-BA0B4B3F283D}" dt="2025-08-19T15:19:21.826" v="1284"/>
          <ac:spMkLst>
            <pc:docMk/>
            <pc:sldMk cId="0" sldId="320"/>
            <ac:spMk id="111" creationId="{D0874336-5DEA-42A0-8E22-B07245C643D5}"/>
          </ac:spMkLst>
        </pc:spChg>
        <pc:spChg chg="mod">
          <ac:chgData name="Shariq Syed Muhammad" userId="e90dc167-f23e-43ba-bef1-cedcd35353ce" providerId="ADAL" clId="{244BF74E-245D-43F2-B2F4-BA0B4B3F283D}" dt="2025-08-19T15:19:21.826" v="1284"/>
          <ac:spMkLst>
            <pc:docMk/>
            <pc:sldMk cId="0" sldId="320"/>
            <ac:spMk id="112" creationId="{8087586C-AF44-419A-A8A0-A7FF1EBE5C32}"/>
          </ac:spMkLst>
        </pc:spChg>
        <pc:spChg chg="mod">
          <ac:chgData name="Shariq Syed Muhammad" userId="e90dc167-f23e-43ba-bef1-cedcd35353ce" providerId="ADAL" clId="{244BF74E-245D-43F2-B2F4-BA0B4B3F283D}" dt="2025-08-19T15:19:21.826" v="1284"/>
          <ac:spMkLst>
            <pc:docMk/>
            <pc:sldMk cId="0" sldId="320"/>
            <ac:spMk id="113" creationId="{1BF32558-D32C-417B-B9EF-9779A00C01D1}"/>
          </ac:spMkLst>
        </pc:spChg>
        <pc:spChg chg="mod">
          <ac:chgData name="Shariq Syed Muhammad" userId="e90dc167-f23e-43ba-bef1-cedcd35353ce" providerId="ADAL" clId="{244BF74E-245D-43F2-B2F4-BA0B4B3F283D}" dt="2025-08-19T15:19:21.826" v="1284"/>
          <ac:spMkLst>
            <pc:docMk/>
            <pc:sldMk cId="0" sldId="320"/>
            <ac:spMk id="114" creationId="{D66A3F68-76D4-4037-9469-2657C0C61F08}"/>
          </ac:spMkLst>
        </pc:spChg>
        <pc:spChg chg="mod">
          <ac:chgData name="Shariq Syed Muhammad" userId="e90dc167-f23e-43ba-bef1-cedcd35353ce" providerId="ADAL" clId="{244BF74E-245D-43F2-B2F4-BA0B4B3F283D}" dt="2025-08-19T15:19:21.826" v="1284"/>
          <ac:spMkLst>
            <pc:docMk/>
            <pc:sldMk cId="0" sldId="320"/>
            <ac:spMk id="115" creationId="{700FEF78-BC19-4A18-AA41-435DC9638AF7}"/>
          </ac:spMkLst>
        </pc:spChg>
        <pc:spChg chg="mod">
          <ac:chgData name="Shariq Syed Muhammad" userId="e90dc167-f23e-43ba-bef1-cedcd35353ce" providerId="ADAL" clId="{244BF74E-245D-43F2-B2F4-BA0B4B3F283D}" dt="2025-08-19T15:19:21.826" v="1284"/>
          <ac:spMkLst>
            <pc:docMk/>
            <pc:sldMk cId="0" sldId="320"/>
            <ac:spMk id="116" creationId="{DCA0A205-7F6F-4A74-92C0-6CC94B8E688F}"/>
          </ac:spMkLst>
        </pc:spChg>
        <pc:spChg chg="mod">
          <ac:chgData name="Shariq Syed Muhammad" userId="e90dc167-f23e-43ba-bef1-cedcd35353ce" providerId="ADAL" clId="{244BF74E-245D-43F2-B2F4-BA0B4B3F283D}" dt="2025-08-19T15:19:21.826" v="1284"/>
          <ac:spMkLst>
            <pc:docMk/>
            <pc:sldMk cId="0" sldId="320"/>
            <ac:spMk id="117" creationId="{5F397DFB-2F5E-4382-8707-2842A64AC710}"/>
          </ac:spMkLst>
        </pc:spChg>
        <pc:spChg chg="mod">
          <ac:chgData name="Shariq Syed Muhammad" userId="e90dc167-f23e-43ba-bef1-cedcd35353ce" providerId="ADAL" clId="{244BF74E-245D-43F2-B2F4-BA0B4B3F283D}" dt="2025-08-19T15:19:21.826" v="1284"/>
          <ac:spMkLst>
            <pc:docMk/>
            <pc:sldMk cId="0" sldId="320"/>
            <ac:spMk id="118" creationId="{6B6B522F-3D2A-4A36-8EB8-66FEE0530E96}"/>
          </ac:spMkLst>
        </pc:spChg>
        <pc:spChg chg="mod">
          <ac:chgData name="Shariq Syed Muhammad" userId="e90dc167-f23e-43ba-bef1-cedcd35353ce" providerId="ADAL" clId="{244BF74E-245D-43F2-B2F4-BA0B4B3F283D}" dt="2025-08-19T15:19:21.826" v="1284"/>
          <ac:spMkLst>
            <pc:docMk/>
            <pc:sldMk cId="0" sldId="320"/>
            <ac:spMk id="119" creationId="{63542E76-191A-4FBA-AFAD-D64191DB7B05}"/>
          </ac:spMkLst>
        </pc:spChg>
        <pc:spChg chg="mod">
          <ac:chgData name="Shariq Syed Muhammad" userId="e90dc167-f23e-43ba-bef1-cedcd35353ce" providerId="ADAL" clId="{244BF74E-245D-43F2-B2F4-BA0B4B3F283D}" dt="2025-08-19T15:19:21.826" v="1284"/>
          <ac:spMkLst>
            <pc:docMk/>
            <pc:sldMk cId="0" sldId="320"/>
            <ac:spMk id="120" creationId="{B2C93A3E-C36F-4E75-B97C-515086531854}"/>
          </ac:spMkLst>
        </pc:spChg>
        <pc:spChg chg="mod">
          <ac:chgData name="Shariq Syed Muhammad" userId="e90dc167-f23e-43ba-bef1-cedcd35353ce" providerId="ADAL" clId="{244BF74E-245D-43F2-B2F4-BA0B4B3F283D}" dt="2025-08-19T15:19:21.826" v="1284"/>
          <ac:spMkLst>
            <pc:docMk/>
            <pc:sldMk cId="0" sldId="320"/>
            <ac:spMk id="121" creationId="{27E3020D-FDB1-4453-BEFC-DDFE2CE63CA6}"/>
          </ac:spMkLst>
        </pc:spChg>
        <pc:spChg chg="mod">
          <ac:chgData name="Shariq Syed Muhammad" userId="e90dc167-f23e-43ba-bef1-cedcd35353ce" providerId="ADAL" clId="{244BF74E-245D-43F2-B2F4-BA0B4B3F283D}" dt="2025-08-19T15:19:21.826" v="1284"/>
          <ac:spMkLst>
            <pc:docMk/>
            <pc:sldMk cId="0" sldId="320"/>
            <ac:spMk id="122" creationId="{A7DD7B6E-CEFB-4A4B-B678-9128B7CE3AB3}"/>
          </ac:spMkLst>
        </pc:spChg>
        <pc:spChg chg="mod">
          <ac:chgData name="Shariq Syed Muhammad" userId="e90dc167-f23e-43ba-bef1-cedcd35353ce" providerId="ADAL" clId="{244BF74E-245D-43F2-B2F4-BA0B4B3F283D}" dt="2025-08-19T15:19:21.826" v="1284"/>
          <ac:spMkLst>
            <pc:docMk/>
            <pc:sldMk cId="0" sldId="320"/>
            <ac:spMk id="123" creationId="{57CE43EA-64F3-447F-B2EF-1CC4B50985AB}"/>
          </ac:spMkLst>
        </pc:spChg>
        <pc:spChg chg="mod">
          <ac:chgData name="Shariq Syed Muhammad" userId="e90dc167-f23e-43ba-bef1-cedcd35353ce" providerId="ADAL" clId="{244BF74E-245D-43F2-B2F4-BA0B4B3F283D}" dt="2025-08-19T15:19:21.826" v="1284"/>
          <ac:spMkLst>
            <pc:docMk/>
            <pc:sldMk cId="0" sldId="320"/>
            <ac:spMk id="124" creationId="{C3057B00-D38E-4E5E-B2EC-A36191373631}"/>
          </ac:spMkLst>
        </pc:spChg>
        <pc:spChg chg="mod">
          <ac:chgData name="Shariq Syed Muhammad" userId="e90dc167-f23e-43ba-bef1-cedcd35353ce" providerId="ADAL" clId="{244BF74E-245D-43F2-B2F4-BA0B4B3F283D}" dt="2025-08-19T15:19:21.826" v="1284"/>
          <ac:spMkLst>
            <pc:docMk/>
            <pc:sldMk cId="0" sldId="320"/>
            <ac:spMk id="125" creationId="{2F3FE464-E65F-452A-8C2C-042AF4F24B12}"/>
          </ac:spMkLst>
        </pc:spChg>
        <pc:spChg chg="mod">
          <ac:chgData name="Shariq Syed Muhammad" userId="e90dc167-f23e-43ba-bef1-cedcd35353ce" providerId="ADAL" clId="{244BF74E-245D-43F2-B2F4-BA0B4B3F283D}" dt="2025-08-19T15:19:21.826" v="1284"/>
          <ac:spMkLst>
            <pc:docMk/>
            <pc:sldMk cId="0" sldId="320"/>
            <ac:spMk id="126" creationId="{5857CAD1-661F-4C75-87DA-65466885491C}"/>
          </ac:spMkLst>
        </pc:spChg>
        <pc:spChg chg="mod">
          <ac:chgData name="Shariq Syed Muhammad" userId="e90dc167-f23e-43ba-bef1-cedcd35353ce" providerId="ADAL" clId="{244BF74E-245D-43F2-B2F4-BA0B4B3F283D}" dt="2025-08-19T15:19:21.826" v="1284"/>
          <ac:spMkLst>
            <pc:docMk/>
            <pc:sldMk cId="0" sldId="320"/>
            <ac:spMk id="127" creationId="{53F7848A-8A82-49BB-BDA4-40FB3F5745CA}"/>
          </ac:spMkLst>
        </pc:spChg>
        <pc:spChg chg="mod">
          <ac:chgData name="Shariq Syed Muhammad" userId="e90dc167-f23e-43ba-bef1-cedcd35353ce" providerId="ADAL" clId="{244BF74E-245D-43F2-B2F4-BA0B4B3F283D}" dt="2025-08-19T15:19:21.826" v="1284"/>
          <ac:spMkLst>
            <pc:docMk/>
            <pc:sldMk cId="0" sldId="320"/>
            <ac:spMk id="128" creationId="{9AEFD3CD-1DDB-400C-99BB-0EC37D2B900C}"/>
          </ac:spMkLst>
        </pc:spChg>
        <pc:spChg chg="mod">
          <ac:chgData name="Shariq Syed Muhammad" userId="e90dc167-f23e-43ba-bef1-cedcd35353ce" providerId="ADAL" clId="{244BF74E-245D-43F2-B2F4-BA0B4B3F283D}" dt="2025-08-19T15:19:21.826" v="1284"/>
          <ac:spMkLst>
            <pc:docMk/>
            <pc:sldMk cId="0" sldId="320"/>
            <ac:spMk id="129" creationId="{E27E1B10-EA76-453C-9792-6EFB0F1F59D1}"/>
          </ac:spMkLst>
        </pc:spChg>
        <pc:spChg chg="mod">
          <ac:chgData name="Shariq Syed Muhammad" userId="e90dc167-f23e-43ba-bef1-cedcd35353ce" providerId="ADAL" clId="{244BF74E-245D-43F2-B2F4-BA0B4B3F283D}" dt="2025-08-19T15:19:21.826" v="1284"/>
          <ac:spMkLst>
            <pc:docMk/>
            <pc:sldMk cId="0" sldId="320"/>
            <ac:spMk id="130" creationId="{25969A0C-3172-4C01-B25C-BBB1471B1488}"/>
          </ac:spMkLst>
        </pc:spChg>
        <pc:spChg chg="mod">
          <ac:chgData name="Shariq Syed Muhammad" userId="e90dc167-f23e-43ba-bef1-cedcd35353ce" providerId="ADAL" clId="{244BF74E-245D-43F2-B2F4-BA0B4B3F283D}" dt="2025-08-19T15:19:21.826" v="1284"/>
          <ac:spMkLst>
            <pc:docMk/>
            <pc:sldMk cId="0" sldId="320"/>
            <ac:spMk id="131" creationId="{93C23F6A-023F-4D86-9FA7-38E6660DDFB2}"/>
          </ac:spMkLst>
        </pc:spChg>
        <pc:spChg chg="mod">
          <ac:chgData name="Shariq Syed Muhammad" userId="e90dc167-f23e-43ba-bef1-cedcd35353ce" providerId="ADAL" clId="{244BF74E-245D-43F2-B2F4-BA0B4B3F283D}" dt="2025-08-19T15:19:21.826" v="1284"/>
          <ac:spMkLst>
            <pc:docMk/>
            <pc:sldMk cId="0" sldId="320"/>
            <ac:spMk id="132" creationId="{1F101465-65E8-4D83-9E06-5C58D9CF8947}"/>
          </ac:spMkLst>
        </pc:spChg>
        <pc:spChg chg="mod">
          <ac:chgData name="Shariq Syed Muhammad" userId="e90dc167-f23e-43ba-bef1-cedcd35353ce" providerId="ADAL" clId="{244BF74E-245D-43F2-B2F4-BA0B4B3F283D}" dt="2025-08-19T15:19:21.826" v="1284"/>
          <ac:spMkLst>
            <pc:docMk/>
            <pc:sldMk cId="0" sldId="320"/>
            <ac:spMk id="133" creationId="{EFF9FFC6-9229-4BA9-B8A5-CAEF40766E58}"/>
          </ac:spMkLst>
        </pc:spChg>
        <pc:spChg chg="mod">
          <ac:chgData name="Shariq Syed Muhammad" userId="e90dc167-f23e-43ba-bef1-cedcd35353ce" providerId="ADAL" clId="{244BF74E-245D-43F2-B2F4-BA0B4B3F283D}" dt="2025-08-19T15:19:21.826" v="1284"/>
          <ac:spMkLst>
            <pc:docMk/>
            <pc:sldMk cId="0" sldId="320"/>
            <ac:spMk id="134" creationId="{C883AD8B-7E68-4846-9CBE-135A17EF5D2F}"/>
          </ac:spMkLst>
        </pc:spChg>
        <pc:spChg chg="mod">
          <ac:chgData name="Shariq Syed Muhammad" userId="e90dc167-f23e-43ba-bef1-cedcd35353ce" providerId="ADAL" clId="{244BF74E-245D-43F2-B2F4-BA0B4B3F283D}" dt="2025-08-19T15:19:21.826" v="1284"/>
          <ac:spMkLst>
            <pc:docMk/>
            <pc:sldMk cId="0" sldId="320"/>
            <ac:spMk id="135" creationId="{7ADB00EB-4921-4671-B4B5-B8C0D5383787}"/>
          </ac:spMkLst>
        </pc:spChg>
        <pc:spChg chg="mod">
          <ac:chgData name="Shariq Syed Muhammad" userId="e90dc167-f23e-43ba-bef1-cedcd35353ce" providerId="ADAL" clId="{244BF74E-245D-43F2-B2F4-BA0B4B3F283D}" dt="2025-08-19T15:19:21.826" v="1284"/>
          <ac:spMkLst>
            <pc:docMk/>
            <pc:sldMk cId="0" sldId="320"/>
            <ac:spMk id="136" creationId="{C19F2DB4-21A1-4C40-AA93-91DD71529642}"/>
          </ac:spMkLst>
        </pc:spChg>
        <pc:spChg chg="mod">
          <ac:chgData name="Shariq Syed Muhammad" userId="e90dc167-f23e-43ba-bef1-cedcd35353ce" providerId="ADAL" clId="{244BF74E-245D-43F2-B2F4-BA0B4B3F283D}" dt="2025-08-19T15:19:21.826" v="1284"/>
          <ac:spMkLst>
            <pc:docMk/>
            <pc:sldMk cId="0" sldId="320"/>
            <ac:spMk id="137" creationId="{911A04EC-F3E0-4D91-ADB7-CAB94F1BBD80}"/>
          </ac:spMkLst>
        </pc:spChg>
        <pc:spChg chg="mod">
          <ac:chgData name="Shariq Syed Muhammad" userId="e90dc167-f23e-43ba-bef1-cedcd35353ce" providerId="ADAL" clId="{244BF74E-245D-43F2-B2F4-BA0B4B3F283D}" dt="2025-08-19T15:19:21.826" v="1284"/>
          <ac:spMkLst>
            <pc:docMk/>
            <pc:sldMk cId="0" sldId="320"/>
            <ac:spMk id="138" creationId="{0B5052E1-5534-4B7D-B8F0-8B18BF839361}"/>
          </ac:spMkLst>
        </pc:spChg>
        <pc:spChg chg="mod">
          <ac:chgData name="Shariq Syed Muhammad" userId="e90dc167-f23e-43ba-bef1-cedcd35353ce" providerId="ADAL" clId="{244BF74E-245D-43F2-B2F4-BA0B4B3F283D}" dt="2025-08-19T15:19:21.826" v="1284"/>
          <ac:spMkLst>
            <pc:docMk/>
            <pc:sldMk cId="0" sldId="320"/>
            <ac:spMk id="139" creationId="{131B03B5-2ED5-4857-B826-EF369BEEA114}"/>
          </ac:spMkLst>
        </pc:spChg>
        <pc:spChg chg="mod">
          <ac:chgData name="Shariq Syed Muhammad" userId="e90dc167-f23e-43ba-bef1-cedcd35353ce" providerId="ADAL" clId="{244BF74E-245D-43F2-B2F4-BA0B4B3F283D}" dt="2025-08-19T15:19:21.826" v="1284"/>
          <ac:spMkLst>
            <pc:docMk/>
            <pc:sldMk cId="0" sldId="320"/>
            <ac:spMk id="140" creationId="{E9B07B05-620E-4CE4-B83E-9A2EAAD8B8A7}"/>
          </ac:spMkLst>
        </pc:spChg>
        <pc:spChg chg="mod">
          <ac:chgData name="Shariq Syed Muhammad" userId="e90dc167-f23e-43ba-bef1-cedcd35353ce" providerId="ADAL" clId="{244BF74E-245D-43F2-B2F4-BA0B4B3F283D}" dt="2025-08-19T15:19:21.826" v="1284"/>
          <ac:spMkLst>
            <pc:docMk/>
            <pc:sldMk cId="0" sldId="320"/>
            <ac:spMk id="141" creationId="{146F227F-2E53-466A-8D2C-F9881589AA2F}"/>
          </ac:spMkLst>
        </pc:spChg>
        <pc:spChg chg="mod">
          <ac:chgData name="Shariq Syed Muhammad" userId="e90dc167-f23e-43ba-bef1-cedcd35353ce" providerId="ADAL" clId="{244BF74E-245D-43F2-B2F4-BA0B4B3F283D}" dt="2025-08-19T15:19:21.826" v="1284"/>
          <ac:spMkLst>
            <pc:docMk/>
            <pc:sldMk cId="0" sldId="320"/>
            <ac:spMk id="142" creationId="{6446BF50-7F93-47B9-B5AE-D62A887611BD}"/>
          </ac:spMkLst>
        </pc:spChg>
        <pc:spChg chg="mod">
          <ac:chgData name="Shariq Syed Muhammad" userId="e90dc167-f23e-43ba-bef1-cedcd35353ce" providerId="ADAL" clId="{244BF74E-245D-43F2-B2F4-BA0B4B3F283D}" dt="2025-08-19T15:19:21.826" v="1284"/>
          <ac:spMkLst>
            <pc:docMk/>
            <pc:sldMk cId="0" sldId="320"/>
            <ac:spMk id="143" creationId="{400C4450-E5A8-4352-A3F1-B46CE8384E7B}"/>
          </ac:spMkLst>
        </pc:spChg>
        <pc:spChg chg="mod">
          <ac:chgData name="Shariq Syed Muhammad" userId="e90dc167-f23e-43ba-bef1-cedcd35353ce" providerId="ADAL" clId="{244BF74E-245D-43F2-B2F4-BA0B4B3F283D}" dt="2025-08-19T15:19:21.826" v="1284"/>
          <ac:spMkLst>
            <pc:docMk/>
            <pc:sldMk cId="0" sldId="320"/>
            <ac:spMk id="144" creationId="{CB53F539-6070-4B74-BA2C-8EFE74634A4F}"/>
          </ac:spMkLst>
        </pc:spChg>
        <pc:spChg chg="mod">
          <ac:chgData name="Shariq Syed Muhammad" userId="e90dc167-f23e-43ba-bef1-cedcd35353ce" providerId="ADAL" clId="{244BF74E-245D-43F2-B2F4-BA0B4B3F283D}" dt="2025-08-19T15:19:21.826" v="1284"/>
          <ac:spMkLst>
            <pc:docMk/>
            <pc:sldMk cId="0" sldId="320"/>
            <ac:spMk id="145" creationId="{808FC42D-FF59-4918-9DB0-C13E5BE263DD}"/>
          </ac:spMkLst>
        </pc:spChg>
        <pc:spChg chg="mod">
          <ac:chgData name="Shariq Syed Muhammad" userId="e90dc167-f23e-43ba-bef1-cedcd35353ce" providerId="ADAL" clId="{244BF74E-245D-43F2-B2F4-BA0B4B3F283D}" dt="2025-08-19T15:19:21.826" v="1284"/>
          <ac:spMkLst>
            <pc:docMk/>
            <pc:sldMk cId="0" sldId="320"/>
            <ac:spMk id="146" creationId="{64089513-2F36-4E3F-8771-AC7D2283D047}"/>
          </ac:spMkLst>
        </pc:spChg>
        <pc:spChg chg="mod">
          <ac:chgData name="Shariq Syed Muhammad" userId="e90dc167-f23e-43ba-bef1-cedcd35353ce" providerId="ADAL" clId="{244BF74E-245D-43F2-B2F4-BA0B4B3F283D}" dt="2025-08-19T15:19:21.826" v="1284"/>
          <ac:spMkLst>
            <pc:docMk/>
            <pc:sldMk cId="0" sldId="320"/>
            <ac:spMk id="147" creationId="{F07A02BF-756E-4260-8A7A-94D131DAD556}"/>
          </ac:spMkLst>
        </pc:spChg>
        <pc:spChg chg="mod">
          <ac:chgData name="Shariq Syed Muhammad" userId="e90dc167-f23e-43ba-bef1-cedcd35353ce" providerId="ADAL" clId="{244BF74E-245D-43F2-B2F4-BA0B4B3F283D}" dt="2025-08-19T15:19:21.826" v="1284"/>
          <ac:spMkLst>
            <pc:docMk/>
            <pc:sldMk cId="0" sldId="320"/>
            <ac:spMk id="148" creationId="{7798E478-6BB0-465D-9661-9F0510CABC0F}"/>
          </ac:spMkLst>
        </pc:spChg>
        <pc:spChg chg="mod">
          <ac:chgData name="Shariq Syed Muhammad" userId="e90dc167-f23e-43ba-bef1-cedcd35353ce" providerId="ADAL" clId="{244BF74E-245D-43F2-B2F4-BA0B4B3F283D}" dt="2025-08-19T15:19:21.826" v="1284"/>
          <ac:spMkLst>
            <pc:docMk/>
            <pc:sldMk cId="0" sldId="320"/>
            <ac:spMk id="149" creationId="{6FEC0C73-C06B-4FA3-9A7C-61DEED0824CA}"/>
          </ac:spMkLst>
        </pc:spChg>
        <pc:grpChg chg="del">
          <ac:chgData name="Shariq Syed Muhammad" userId="e90dc167-f23e-43ba-bef1-cedcd35353ce" providerId="ADAL" clId="{244BF74E-245D-43F2-B2F4-BA0B4B3F283D}" dt="2025-08-19T15:19:08.393" v="1283" actId="478"/>
          <ac:grpSpMkLst>
            <pc:docMk/>
            <pc:sldMk cId="0" sldId="320"/>
            <ac:grpSpMk id="2" creationId="{7550D773-3828-4703-A7E9-6587B675D6FA}"/>
          </ac:grpSpMkLst>
        </pc:grpChg>
        <pc:grpChg chg="add del mod">
          <ac:chgData name="Shariq Syed Muhammad" userId="e90dc167-f23e-43ba-bef1-cedcd35353ce" providerId="ADAL" clId="{244BF74E-245D-43F2-B2F4-BA0B4B3F283D}" dt="2025-08-19T15:19:27.413" v="1290"/>
          <ac:grpSpMkLst>
            <pc:docMk/>
            <pc:sldMk cId="0" sldId="320"/>
            <ac:grpSpMk id="78" creationId="{C0DD606A-A489-4EEF-8476-0E6A5CA87867}"/>
          </ac:grpSpMkLst>
        </pc:grpChg>
      </pc:sldChg>
      <pc:sldChg chg="add">
        <pc:chgData name="Shariq Syed Muhammad" userId="e90dc167-f23e-43ba-bef1-cedcd35353ce" providerId="ADAL" clId="{244BF74E-245D-43F2-B2F4-BA0B4B3F283D}" dt="2025-08-21T14:21:58.907" v="1401"/>
        <pc:sldMkLst>
          <pc:docMk/>
          <pc:sldMk cId="2594255305" sldId="335"/>
        </pc:sldMkLst>
      </pc:sldChg>
      <pc:sldChg chg="delSp modSp add mod">
        <pc:chgData name="Shariq Syed Muhammad" userId="e90dc167-f23e-43ba-bef1-cedcd35353ce" providerId="ADAL" clId="{244BF74E-245D-43F2-B2F4-BA0B4B3F283D}" dt="2025-08-19T14:54:46.490" v="1194" actId="478"/>
        <pc:sldMkLst>
          <pc:docMk/>
          <pc:sldMk cId="0" sldId="462"/>
        </pc:sldMkLst>
        <pc:spChg chg="del mod">
          <ac:chgData name="Shariq Syed Muhammad" userId="e90dc167-f23e-43ba-bef1-cedcd35353ce" providerId="ADAL" clId="{244BF74E-245D-43F2-B2F4-BA0B4B3F283D}" dt="2025-08-19T14:54:42.658" v="1192" actId="478"/>
          <ac:spMkLst>
            <pc:docMk/>
            <pc:sldMk cId="0" sldId="462"/>
            <ac:spMk id="193538" creationId="{03EC75ED-11FF-48D5-A92D-504064ABF3FD}"/>
          </ac:spMkLst>
        </pc:spChg>
        <pc:spChg chg="del">
          <ac:chgData name="Shariq Syed Muhammad" userId="e90dc167-f23e-43ba-bef1-cedcd35353ce" providerId="ADAL" clId="{244BF74E-245D-43F2-B2F4-BA0B4B3F283D}" dt="2025-08-19T14:54:44.667" v="1193" actId="478"/>
          <ac:spMkLst>
            <pc:docMk/>
            <pc:sldMk cId="0" sldId="462"/>
            <ac:spMk id="193539" creationId="{A1DADA1A-49DE-4538-9A87-3F68261AEAD3}"/>
          </ac:spMkLst>
        </pc:spChg>
        <pc:spChg chg="del">
          <ac:chgData name="Shariq Syed Muhammad" userId="e90dc167-f23e-43ba-bef1-cedcd35353ce" providerId="ADAL" clId="{244BF74E-245D-43F2-B2F4-BA0B4B3F283D}" dt="2025-08-19T14:54:46.490" v="1194" actId="478"/>
          <ac:spMkLst>
            <pc:docMk/>
            <pc:sldMk cId="0" sldId="462"/>
            <ac:spMk id="193540" creationId="{90F94C6E-A030-42E5-90D8-B4BCE8A8CFA3}"/>
          </ac:spMkLst>
        </pc:spChg>
        <pc:spChg chg="mod">
          <ac:chgData name="Shariq Syed Muhammad" userId="e90dc167-f23e-43ba-bef1-cedcd35353ce" providerId="ADAL" clId="{244BF74E-245D-43F2-B2F4-BA0B4B3F283D}" dt="2025-08-19T14:54:17.422" v="1189" actId="13822"/>
          <ac:spMkLst>
            <pc:docMk/>
            <pc:sldMk cId="0" sldId="462"/>
            <ac:spMk id="193542" creationId="{960B008B-0998-4FD7-B3D5-F84B671CA444}"/>
          </ac:spMkLst>
        </pc:spChg>
        <pc:spChg chg="mod">
          <ac:chgData name="Shariq Syed Muhammad" userId="e90dc167-f23e-43ba-bef1-cedcd35353ce" providerId="ADAL" clId="{244BF74E-245D-43F2-B2F4-BA0B4B3F283D}" dt="2025-08-19T14:54:17.422" v="1189" actId="13822"/>
          <ac:spMkLst>
            <pc:docMk/>
            <pc:sldMk cId="0" sldId="462"/>
            <ac:spMk id="193549" creationId="{C26604BE-8D1A-461B-8412-B061B1168EA3}"/>
          </ac:spMkLst>
        </pc:spChg>
        <pc:spChg chg="mod">
          <ac:chgData name="Shariq Syed Muhammad" userId="e90dc167-f23e-43ba-bef1-cedcd35353ce" providerId="ADAL" clId="{244BF74E-245D-43F2-B2F4-BA0B4B3F283D}" dt="2025-08-19T14:54:17.422" v="1189" actId="13822"/>
          <ac:spMkLst>
            <pc:docMk/>
            <pc:sldMk cId="0" sldId="462"/>
            <ac:spMk id="193550" creationId="{A1083F04-C857-4272-9573-227A6688B9F3}"/>
          </ac:spMkLst>
        </pc:spChg>
        <pc:spChg chg="mod">
          <ac:chgData name="Shariq Syed Muhammad" userId="e90dc167-f23e-43ba-bef1-cedcd35353ce" providerId="ADAL" clId="{244BF74E-245D-43F2-B2F4-BA0B4B3F283D}" dt="2025-08-19T14:54:17.422" v="1189" actId="13822"/>
          <ac:spMkLst>
            <pc:docMk/>
            <pc:sldMk cId="0" sldId="462"/>
            <ac:spMk id="193551" creationId="{FFE050B1-EDB1-4B2F-BF70-213A66CD301F}"/>
          </ac:spMkLst>
        </pc:spChg>
        <pc:spChg chg="mod">
          <ac:chgData name="Shariq Syed Muhammad" userId="e90dc167-f23e-43ba-bef1-cedcd35353ce" providerId="ADAL" clId="{244BF74E-245D-43F2-B2F4-BA0B4B3F283D}" dt="2025-08-19T14:54:17.422" v="1189" actId="13822"/>
          <ac:spMkLst>
            <pc:docMk/>
            <pc:sldMk cId="0" sldId="462"/>
            <ac:spMk id="193552" creationId="{DC9471FD-42E7-432E-A08D-C843A988EA55}"/>
          </ac:spMkLst>
        </pc:spChg>
        <pc:spChg chg="mod">
          <ac:chgData name="Shariq Syed Muhammad" userId="e90dc167-f23e-43ba-bef1-cedcd35353ce" providerId="ADAL" clId="{244BF74E-245D-43F2-B2F4-BA0B4B3F283D}" dt="2025-08-19T14:54:17.422" v="1189" actId="13822"/>
          <ac:spMkLst>
            <pc:docMk/>
            <pc:sldMk cId="0" sldId="462"/>
            <ac:spMk id="193553" creationId="{7BE034BC-08EB-41BA-B856-B1F882964936}"/>
          </ac:spMkLst>
        </pc:spChg>
        <pc:spChg chg="mod">
          <ac:chgData name="Shariq Syed Muhammad" userId="e90dc167-f23e-43ba-bef1-cedcd35353ce" providerId="ADAL" clId="{244BF74E-245D-43F2-B2F4-BA0B4B3F283D}" dt="2025-08-19T14:54:26.393" v="1190" actId="13822"/>
          <ac:spMkLst>
            <pc:docMk/>
            <pc:sldMk cId="0" sldId="462"/>
            <ac:spMk id="193554" creationId="{FF5C4337-2984-4546-96A2-872B3FED24EC}"/>
          </ac:spMkLst>
        </pc:spChg>
        <pc:spChg chg="mod">
          <ac:chgData name="Shariq Syed Muhammad" userId="e90dc167-f23e-43ba-bef1-cedcd35353ce" providerId="ADAL" clId="{244BF74E-245D-43F2-B2F4-BA0B4B3F283D}" dt="2025-08-19T14:54:26.393" v="1190" actId="13822"/>
          <ac:spMkLst>
            <pc:docMk/>
            <pc:sldMk cId="0" sldId="462"/>
            <ac:spMk id="193555" creationId="{99176AB5-FB63-4E70-9EAD-8D8995FFA55A}"/>
          </ac:spMkLst>
        </pc:spChg>
        <pc:spChg chg="mod">
          <ac:chgData name="Shariq Syed Muhammad" userId="e90dc167-f23e-43ba-bef1-cedcd35353ce" providerId="ADAL" clId="{244BF74E-245D-43F2-B2F4-BA0B4B3F283D}" dt="2025-08-19T14:54:17.422" v="1189" actId="13822"/>
          <ac:spMkLst>
            <pc:docMk/>
            <pc:sldMk cId="0" sldId="462"/>
            <ac:spMk id="193556" creationId="{D0468E70-5E7C-4D29-A7C3-4076690F8AF7}"/>
          </ac:spMkLst>
        </pc:spChg>
        <pc:spChg chg="mod">
          <ac:chgData name="Shariq Syed Muhammad" userId="e90dc167-f23e-43ba-bef1-cedcd35353ce" providerId="ADAL" clId="{244BF74E-245D-43F2-B2F4-BA0B4B3F283D}" dt="2025-08-19T14:54:17.422" v="1189" actId="13822"/>
          <ac:spMkLst>
            <pc:docMk/>
            <pc:sldMk cId="0" sldId="462"/>
            <ac:spMk id="193559" creationId="{C2012C84-28F6-40EB-A33E-36FE71A0B69A}"/>
          </ac:spMkLst>
        </pc:spChg>
        <pc:spChg chg="mod">
          <ac:chgData name="Shariq Syed Muhammad" userId="e90dc167-f23e-43ba-bef1-cedcd35353ce" providerId="ADAL" clId="{244BF74E-245D-43F2-B2F4-BA0B4B3F283D}" dt="2025-08-19T14:54:17.422" v="1189" actId="13822"/>
          <ac:spMkLst>
            <pc:docMk/>
            <pc:sldMk cId="0" sldId="462"/>
            <ac:spMk id="193560" creationId="{8D49AC67-3CAA-4C93-8ED5-4E64C91CCEFE}"/>
          </ac:spMkLst>
        </pc:spChg>
        <pc:spChg chg="mod">
          <ac:chgData name="Shariq Syed Muhammad" userId="e90dc167-f23e-43ba-bef1-cedcd35353ce" providerId="ADAL" clId="{244BF74E-245D-43F2-B2F4-BA0B4B3F283D}" dt="2025-08-19T14:54:17.422" v="1189" actId="13822"/>
          <ac:spMkLst>
            <pc:docMk/>
            <pc:sldMk cId="0" sldId="462"/>
            <ac:spMk id="193561" creationId="{B4D239B9-8F79-4592-ABD1-4BCEAD280982}"/>
          </ac:spMkLst>
        </pc:spChg>
        <pc:spChg chg="mod">
          <ac:chgData name="Shariq Syed Muhammad" userId="e90dc167-f23e-43ba-bef1-cedcd35353ce" providerId="ADAL" clId="{244BF74E-245D-43F2-B2F4-BA0B4B3F283D}" dt="2025-08-19T14:54:26.393" v="1190" actId="13822"/>
          <ac:spMkLst>
            <pc:docMk/>
            <pc:sldMk cId="0" sldId="462"/>
            <ac:spMk id="193562" creationId="{D17BEC8C-AFA8-4CDC-AF1A-A549502C1A91}"/>
          </ac:spMkLst>
        </pc:spChg>
        <pc:spChg chg="mod">
          <ac:chgData name="Shariq Syed Muhammad" userId="e90dc167-f23e-43ba-bef1-cedcd35353ce" providerId="ADAL" clId="{244BF74E-245D-43F2-B2F4-BA0B4B3F283D}" dt="2025-08-19T14:54:26.393" v="1190" actId="13822"/>
          <ac:spMkLst>
            <pc:docMk/>
            <pc:sldMk cId="0" sldId="462"/>
            <ac:spMk id="193563" creationId="{2203C434-C483-4EC2-9AA9-A1535ADE0D04}"/>
          </ac:spMkLst>
        </pc:spChg>
        <pc:spChg chg="mod">
          <ac:chgData name="Shariq Syed Muhammad" userId="e90dc167-f23e-43ba-bef1-cedcd35353ce" providerId="ADAL" clId="{244BF74E-245D-43F2-B2F4-BA0B4B3F283D}" dt="2025-08-19T14:54:17.422" v="1189" actId="13822"/>
          <ac:spMkLst>
            <pc:docMk/>
            <pc:sldMk cId="0" sldId="462"/>
            <ac:spMk id="193564" creationId="{5D04AA35-736A-40EC-AD10-9A35D659E557}"/>
          </ac:spMkLst>
        </pc:spChg>
        <pc:spChg chg="mod">
          <ac:chgData name="Shariq Syed Muhammad" userId="e90dc167-f23e-43ba-bef1-cedcd35353ce" providerId="ADAL" clId="{244BF74E-245D-43F2-B2F4-BA0B4B3F283D}" dt="2025-08-19T14:54:17.422" v="1189" actId="13822"/>
          <ac:spMkLst>
            <pc:docMk/>
            <pc:sldMk cId="0" sldId="462"/>
            <ac:spMk id="193565" creationId="{5B01218D-98FC-48EB-964A-4498A75F901A}"/>
          </ac:spMkLst>
        </pc:spChg>
        <pc:spChg chg="mod">
          <ac:chgData name="Shariq Syed Muhammad" userId="e90dc167-f23e-43ba-bef1-cedcd35353ce" providerId="ADAL" clId="{244BF74E-245D-43F2-B2F4-BA0B4B3F283D}" dt="2025-08-19T14:53:50.601" v="1188" actId="27636"/>
          <ac:spMkLst>
            <pc:docMk/>
            <pc:sldMk cId="0" sldId="462"/>
            <ac:spMk id="595986" creationId="{2D25CA52-75A5-452E-85E7-A307BD01967C}"/>
          </ac:spMkLst>
        </pc:spChg>
      </pc:sldChg>
      <pc:sldChg chg="delSp modSp add mod modNotes">
        <pc:chgData name="Shariq Syed Muhammad" userId="e90dc167-f23e-43ba-bef1-cedcd35353ce" providerId="ADAL" clId="{244BF74E-245D-43F2-B2F4-BA0B4B3F283D}" dt="2025-08-21T13:25:08.889" v="1352" actId="478"/>
        <pc:sldMkLst>
          <pc:docMk/>
          <pc:sldMk cId="0" sldId="760"/>
        </pc:sldMkLst>
        <pc:spChg chg="mod">
          <ac:chgData name="Shariq Syed Muhammad" userId="e90dc167-f23e-43ba-bef1-cedcd35353ce" providerId="ADAL" clId="{244BF74E-245D-43F2-B2F4-BA0B4B3F283D}" dt="2025-08-21T13:24:56.895" v="1349" actId="1076"/>
          <ac:spMkLst>
            <pc:docMk/>
            <pc:sldMk cId="0" sldId="760"/>
            <ac:spMk id="147475" creationId="{D71AB6D4-ECAC-49B0-9FAD-C5C65564116E}"/>
          </ac:spMkLst>
        </pc:spChg>
        <pc:spChg chg="mod">
          <ac:chgData name="Shariq Syed Muhammad" userId="e90dc167-f23e-43ba-bef1-cedcd35353ce" providerId="ADAL" clId="{244BF74E-245D-43F2-B2F4-BA0B4B3F283D}" dt="2025-08-21T13:24:31.514" v="1348" actId="2085"/>
          <ac:spMkLst>
            <pc:docMk/>
            <pc:sldMk cId="0" sldId="760"/>
            <ac:spMk id="147476" creationId="{8A661118-563D-4144-BE3C-E9B7DCDDF549}"/>
          </ac:spMkLst>
        </pc:spChg>
        <pc:spChg chg="mod">
          <ac:chgData name="Shariq Syed Muhammad" userId="e90dc167-f23e-43ba-bef1-cedcd35353ce" providerId="ADAL" clId="{244BF74E-245D-43F2-B2F4-BA0B4B3F283D}" dt="2025-08-21T13:23:48.524" v="1347" actId="2085"/>
          <ac:spMkLst>
            <pc:docMk/>
            <pc:sldMk cId="0" sldId="760"/>
            <ac:spMk id="147477" creationId="{474A3BC2-6851-4007-BD56-B0F623482DB8}"/>
          </ac:spMkLst>
        </pc:spChg>
        <pc:spChg chg="mod">
          <ac:chgData name="Shariq Syed Muhammad" userId="e90dc167-f23e-43ba-bef1-cedcd35353ce" providerId="ADAL" clId="{244BF74E-245D-43F2-B2F4-BA0B4B3F283D}" dt="2025-08-21T13:23:48.524" v="1347" actId="2085"/>
          <ac:spMkLst>
            <pc:docMk/>
            <pc:sldMk cId="0" sldId="760"/>
            <ac:spMk id="147478" creationId="{83CD1C60-5A4D-49F5-B9C7-8FB171F73EC5}"/>
          </ac:spMkLst>
        </pc:spChg>
        <pc:spChg chg="mod">
          <ac:chgData name="Shariq Syed Muhammad" userId="e90dc167-f23e-43ba-bef1-cedcd35353ce" providerId="ADAL" clId="{244BF74E-245D-43F2-B2F4-BA0B4B3F283D}" dt="2025-08-21T13:23:48.524" v="1347" actId="2085"/>
          <ac:spMkLst>
            <pc:docMk/>
            <pc:sldMk cId="0" sldId="760"/>
            <ac:spMk id="147480" creationId="{2727E21B-8789-4C88-AA8F-F1E95DFEB81A}"/>
          </ac:spMkLst>
        </pc:spChg>
        <pc:spChg chg="mod">
          <ac:chgData name="Shariq Syed Muhammad" userId="e90dc167-f23e-43ba-bef1-cedcd35353ce" providerId="ADAL" clId="{244BF74E-245D-43F2-B2F4-BA0B4B3F283D}" dt="2025-08-21T13:24:31.514" v="1348" actId="2085"/>
          <ac:spMkLst>
            <pc:docMk/>
            <pc:sldMk cId="0" sldId="760"/>
            <ac:spMk id="147482" creationId="{C0EB9C6B-4713-48C3-91EC-964761E98D7B}"/>
          </ac:spMkLst>
        </pc:spChg>
        <pc:spChg chg="mod">
          <ac:chgData name="Shariq Syed Muhammad" userId="e90dc167-f23e-43ba-bef1-cedcd35353ce" providerId="ADAL" clId="{244BF74E-245D-43F2-B2F4-BA0B4B3F283D}" dt="2025-08-21T13:25:06.581" v="1351" actId="1076"/>
          <ac:spMkLst>
            <pc:docMk/>
            <pc:sldMk cId="0" sldId="760"/>
            <ac:spMk id="147483" creationId="{BF015164-396A-4812-B3F4-8FF94BE4B97C}"/>
          </ac:spMkLst>
        </pc:spChg>
        <pc:spChg chg="del">
          <ac:chgData name="Shariq Syed Muhammad" userId="e90dc167-f23e-43ba-bef1-cedcd35353ce" providerId="ADAL" clId="{244BF74E-245D-43F2-B2F4-BA0B4B3F283D}" dt="2025-08-21T13:25:08.889" v="1352" actId="478"/>
          <ac:spMkLst>
            <pc:docMk/>
            <pc:sldMk cId="0" sldId="760"/>
            <ac:spMk id="147484" creationId="{C7E852F9-3858-4565-8E3D-2872AE972B2D}"/>
          </ac:spMkLst>
        </pc:spChg>
        <pc:spChg chg="mod">
          <ac:chgData name="Shariq Syed Muhammad" userId="e90dc167-f23e-43ba-bef1-cedcd35353ce" providerId="ADAL" clId="{244BF74E-245D-43F2-B2F4-BA0B4B3F283D}" dt="2025-08-21T13:23:48.524" v="1347" actId="2085"/>
          <ac:spMkLst>
            <pc:docMk/>
            <pc:sldMk cId="0" sldId="760"/>
            <ac:spMk id="147485" creationId="{9B70AE55-4B42-427F-9CDF-DF8405BE4121}"/>
          </ac:spMkLst>
        </pc:spChg>
        <pc:spChg chg="mod">
          <ac:chgData name="Shariq Syed Muhammad" userId="e90dc167-f23e-43ba-bef1-cedcd35353ce" providerId="ADAL" clId="{244BF74E-245D-43F2-B2F4-BA0B4B3F283D}" dt="2025-08-21T13:25:02.124" v="1350" actId="1076"/>
          <ac:spMkLst>
            <pc:docMk/>
            <pc:sldMk cId="0" sldId="760"/>
            <ac:spMk id="147486" creationId="{978D54D6-560B-40C6-816B-54267232A18B}"/>
          </ac:spMkLst>
        </pc:spChg>
        <pc:spChg chg="mod">
          <ac:chgData name="Shariq Syed Muhammad" userId="e90dc167-f23e-43ba-bef1-cedcd35353ce" providerId="ADAL" clId="{244BF74E-245D-43F2-B2F4-BA0B4B3F283D}" dt="2025-08-21T13:24:31.514" v="1348" actId="2085"/>
          <ac:spMkLst>
            <pc:docMk/>
            <pc:sldMk cId="0" sldId="760"/>
            <ac:spMk id="147487" creationId="{FE07AC55-CAA2-4C18-997C-AA6A445D95C6}"/>
          </ac:spMkLst>
        </pc:spChg>
        <pc:spChg chg="mod">
          <ac:chgData name="Shariq Syed Muhammad" userId="e90dc167-f23e-43ba-bef1-cedcd35353ce" providerId="ADAL" clId="{244BF74E-245D-43F2-B2F4-BA0B4B3F283D}" dt="2025-08-21T13:23:48.524" v="1347" actId="2085"/>
          <ac:spMkLst>
            <pc:docMk/>
            <pc:sldMk cId="0" sldId="760"/>
            <ac:spMk id="147488" creationId="{D0EF0328-0440-4DB9-81AB-6398CFB1EA47}"/>
          </ac:spMkLst>
        </pc:spChg>
        <pc:grpChg chg="mod">
          <ac:chgData name="Shariq Syed Muhammad" userId="e90dc167-f23e-43ba-bef1-cedcd35353ce" providerId="ADAL" clId="{244BF74E-245D-43F2-B2F4-BA0B4B3F283D}" dt="2025-08-21T13:22:18.206" v="1346" actId="13822"/>
          <ac:grpSpMkLst>
            <pc:docMk/>
            <pc:sldMk cId="0" sldId="760"/>
            <ac:grpSpMk id="147464" creationId="{327787FE-8092-42F8-8861-3CF627724C53}"/>
          </ac:grpSpMkLst>
        </pc:grpChg>
      </pc:sldChg>
      <pc:sldChg chg="modSp add mod">
        <pc:chgData name="Shariq Syed Muhammad" userId="e90dc167-f23e-43ba-bef1-cedcd35353ce" providerId="ADAL" clId="{244BF74E-245D-43F2-B2F4-BA0B4B3F283D}" dt="2025-08-21T13:25:34.161" v="1353" actId="207"/>
        <pc:sldMkLst>
          <pc:docMk/>
          <pc:sldMk cId="0" sldId="761"/>
        </pc:sldMkLst>
        <pc:spChg chg="mod">
          <ac:chgData name="Shariq Syed Muhammad" userId="e90dc167-f23e-43ba-bef1-cedcd35353ce" providerId="ADAL" clId="{244BF74E-245D-43F2-B2F4-BA0B4B3F283D}" dt="2025-08-21T13:25:34.161" v="1353" actId="207"/>
          <ac:spMkLst>
            <pc:docMk/>
            <pc:sldMk cId="0" sldId="761"/>
            <ac:spMk id="149526" creationId="{3EDDA253-9C14-45C8-AA78-8E01BADFAEC1}"/>
          </ac:spMkLst>
        </pc:spChg>
      </pc:sldChg>
      <pc:sldChg chg="modSp add mod">
        <pc:chgData name="Shariq Syed Muhammad" userId="e90dc167-f23e-43ba-bef1-cedcd35353ce" providerId="ADAL" clId="{244BF74E-245D-43F2-B2F4-BA0B4B3F283D}" dt="2025-08-18T14:52:55.771" v="912"/>
        <pc:sldMkLst>
          <pc:docMk/>
          <pc:sldMk cId="0" sldId="787"/>
        </pc:sldMkLst>
        <pc:spChg chg="mod">
          <ac:chgData name="Shariq Syed Muhammad" userId="e90dc167-f23e-43ba-bef1-cedcd35353ce" providerId="ADAL" clId="{244BF74E-245D-43F2-B2F4-BA0B4B3F283D}" dt="2025-08-18T14:51:59.471" v="906" actId="13822"/>
          <ac:spMkLst>
            <pc:docMk/>
            <pc:sldMk cId="0" sldId="787"/>
            <ac:spMk id="1558530" creationId="{21A50142-A839-4C16-AD72-2AFCDA63D1EC}"/>
          </ac:spMkLst>
        </pc:spChg>
        <pc:spChg chg="mod">
          <ac:chgData name="Shariq Syed Muhammad" userId="e90dc167-f23e-43ba-bef1-cedcd35353ce" providerId="ADAL" clId="{244BF74E-245D-43F2-B2F4-BA0B4B3F283D}" dt="2025-08-18T14:52:45.329" v="910"/>
          <ac:spMkLst>
            <pc:docMk/>
            <pc:sldMk cId="0" sldId="787"/>
            <ac:spMk id="1558531" creationId="{6652FBDD-75AB-4C98-B425-9086934FF40B}"/>
          </ac:spMkLst>
        </pc:spChg>
        <pc:spChg chg="mod">
          <ac:chgData name="Shariq Syed Muhammad" userId="e90dc167-f23e-43ba-bef1-cedcd35353ce" providerId="ADAL" clId="{244BF74E-245D-43F2-B2F4-BA0B4B3F283D}" dt="2025-08-18T14:52:50.581" v="911"/>
          <ac:spMkLst>
            <pc:docMk/>
            <pc:sldMk cId="0" sldId="787"/>
            <ac:spMk id="1558532" creationId="{416EFB16-7686-4C81-B6F7-337C1531D953}"/>
          </ac:spMkLst>
        </pc:spChg>
        <pc:spChg chg="mod">
          <ac:chgData name="Shariq Syed Muhammad" userId="e90dc167-f23e-43ba-bef1-cedcd35353ce" providerId="ADAL" clId="{244BF74E-245D-43F2-B2F4-BA0B4B3F283D}" dt="2025-08-18T14:52:55.771" v="912"/>
          <ac:spMkLst>
            <pc:docMk/>
            <pc:sldMk cId="0" sldId="787"/>
            <ac:spMk id="1558533" creationId="{A6572258-DAE9-4165-A5CC-8AB35A6423A5}"/>
          </ac:spMkLst>
        </pc:spChg>
        <pc:spChg chg="mod">
          <ac:chgData name="Shariq Syed Muhammad" userId="e90dc167-f23e-43ba-bef1-cedcd35353ce" providerId="ADAL" clId="{244BF74E-245D-43F2-B2F4-BA0B4B3F283D}" dt="2025-08-18T14:52:30.196" v="908" actId="13822"/>
          <ac:spMkLst>
            <pc:docMk/>
            <pc:sldMk cId="0" sldId="787"/>
            <ac:spMk id="1558535" creationId="{0096F6BE-6034-48B5-9545-7B4BA2DCF828}"/>
          </ac:spMkLst>
        </pc:spChg>
        <pc:spChg chg="mod">
          <ac:chgData name="Shariq Syed Muhammad" userId="e90dc167-f23e-43ba-bef1-cedcd35353ce" providerId="ADAL" clId="{244BF74E-245D-43F2-B2F4-BA0B4B3F283D}" dt="2025-08-18T14:52:40.796" v="909"/>
          <ac:spMkLst>
            <pc:docMk/>
            <pc:sldMk cId="0" sldId="787"/>
            <ac:spMk id="1558536" creationId="{70764243-CF56-4F5C-8CEE-5A1728F6D23E}"/>
          </ac:spMkLst>
        </pc:spChg>
      </pc:sldChg>
      <pc:sldChg chg="modSp add mod">
        <pc:chgData name="Shariq Syed Muhammad" userId="e90dc167-f23e-43ba-bef1-cedcd35353ce" providerId="ADAL" clId="{244BF74E-245D-43F2-B2F4-BA0B4B3F283D}" dt="2025-08-18T14:54:50.549" v="931"/>
        <pc:sldMkLst>
          <pc:docMk/>
          <pc:sldMk cId="0" sldId="788"/>
        </pc:sldMkLst>
        <pc:spChg chg="mod">
          <ac:chgData name="Shariq Syed Muhammad" userId="e90dc167-f23e-43ba-bef1-cedcd35353ce" providerId="ADAL" clId="{244BF74E-245D-43F2-B2F4-BA0B4B3F283D}" dt="2025-08-18T14:54:33.261" v="926"/>
          <ac:spMkLst>
            <pc:docMk/>
            <pc:sldMk cId="0" sldId="788"/>
            <ac:spMk id="1559554" creationId="{6643D625-FB77-4D61-A7EF-DBCB89A05C33}"/>
          </ac:spMkLst>
        </pc:spChg>
        <pc:spChg chg="mod">
          <ac:chgData name="Shariq Syed Muhammad" userId="e90dc167-f23e-43ba-bef1-cedcd35353ce" providerId="ADAL" clId="{244BF74E-245D-43F2-B2F4-BA0B4B3F283D}" dt="2025-08-18T14:54:41.432" v="928"/>
          <ac:spMkLst>
            <pc:docMk/>
            <pc:sldMk cId="0" sldId="788"/>
            <ac:spMk id="1559555" creationId="{EC6E5862-B700-4707-A7B4-55156B17F789}"/>
          </ac:spMkLst>
        </pc:spChg>
        <pc:spChg chg="mod">
          <ac:chgData name="Shariq Syed Muhammad" userId="e90dc167-f23e-43ba-bef1-cedcd35353ce" providerId="ADAL" clId="{244BF74E-245D-43F2-B2F4-BA0B4B3F283D}" dt="2025-08-18T14:54:44.044" v="929"/>
          <ac:spMkLst>
            <pc:docMk/>
            <pc:sldMk cId="0" sldId="788"/>
            <ac:spMk id="1559556" creationId="{241BAE70-5674-4FCF-BBDD-8D1960AC448F}"/>
          </ac:spMkLst>
        </pc:spChg>
        <pc:spChg chg="mod">
          <ac:chgData name="Shariq Syed Muhammad" userId="e90dc167-f23e-43ba-bef1-cedcd35353ce" providerId="ADAL" clId="{244BF74E-245D-43F2-B2F4-BA0B4B3F283D}" dt="2025-08-18T14:54:33.261" v="926"/>
          <ac:spMkLst>
            <pc:docMk/>
            <pc:sldMk cId="0" sldId="788"/>
            <ac:spMk id="1559557" creationId="{DA99A0F4-6154-4451-824B-967AA65EAA5A}"/>
          </ac:spMkLst>
        </pc:spChg>
        <pc:spChg chg="mod">
          <ac:chgData name="Shariq Syed Muhammad" userId="e90dc167-f23e-43ba-bef1-cedcd35353ce" providerId="ADAL" clId="{244BF74E-245D-43F2-B2F4-BA0B4B3F283D}" dt="2025-08-18T14:54:36.552" v="927"/>
          <ac:spMkLst>
            <pc:docMk/>
            <pc:sldMk cId="0" sldId="788"/>
            <ac:spMk id="1559558" creationId="{0D3A9344-0E2B-41A2-8573-D5D6AF8F957D}"/>
          </ac:spMkLst>
        </pc:spChg>
        <pc:spChg chg="mod">
          <ac:chgData name="Shariq Syed Muhammad" userId="e90dc167-f23e-43ba-bef1-cedcd35353ce" providerId="ADAL" clId="{244BF74E-245D-43F2-B2F4-BA0B4B3F283D}" dt="2025-08-18T14:53:47.926" v="914" actId="13822"/>
          <ac:spMkLst>
            <pc:docMk/>
            <pc:sldMk cId="0" sldId="788"/>
            <ac:spMk id="1559560" creationId="{41AF0880-6B95-4020-A3F1-287FD7FA86F9}"/>
          </ac:spMkLst>
        </pc:spChg>
        <pc:spChg chg="mod">
          <ac:chgData name="Shariq Syed Muhammad" userId="e90dc167-f23e-43ba-bef1-cedcd35353ce" providerId="ADAL" clId="{244BF74E-245D-43F2-B2F4-BA0B4B3F283D}" dt="2025-08-18T14:54:48.126" v="930"/>
          <ac:spMkLst>
            <pc:docMk/>
            <pc:sldMk cId="0" sldId="788"/>
            <ac:spMk id="1559561" creationId="{FDC8D99B-0E46-444D-9820-E87019953015}"/>
          </ac:spMkLst>
        </pc:spChg>
        <pc:spChg chg="mod">
          <ac:chgData name="Shariq Syed Muhammad" userId="e90dc167-f23e-43ba-bef1-cedcd35353ce" providerId="ADAL" clId="{244BF74E-245D-43F2-B2F4-BA0B4B3F283D}" dt="2025-08-18T14:53:47.926" v="914" actId="13822"/>
          <ac:spMkLst>
            <pc:docMk/>
            <pc:sldMk cId="0" sldId="788"/>
            <ac:spMk id="1559563" creationId="{FA1E3184-5F2C-45AA-9BE5-561B40B41763}"/>
          </ac:spMkLst>
        </pc:spChg>
        <pc:spChg chg="mod">
          <ac:chgData name="Shariq Syed Muhammad" userId="e90dc167-f23e-43ba-bef1-cedcd35353ce" providerId="ADAL" clId="{244BF74E-245D-43F2-B2F4-BA0B4B3F283D}" dt="2025-08-18T14:54:50.549" v="931"/>
          <ac:spMkLst>
            <pc:docMk/>
            <pc:sldMk cId="0" sldId="788"/>
            <ac:spMk id="1559564" creationId="{167F355F-DD71-4EB9-A66D-2115DF3B780A}"/>
          </ac:spMkLst>
        </pc:spChg>
        <pc:grpChg chg="mod">
          <ac:chgData name="Shariq Syed Muhammad" userId="e90dc167-f23e-43ba-bef1-cedcd35353ce" providerId="ADAL" clId="{244BF74E-245D-43F2-B2F4-BA0B4B3F283D}" dt="2025-08-18T14:54:33.261" v="926"/>
          <ac:grpSpMkLst>
            <pc:docMk/>
            <pc:sldMk cId="0" sldId="788"/>
            <ac:grpSpMk id="3" creationId="{0981868D-7575-4B36-89E9-BD32B7737AC0}"/>
          </ac:grpSpMkLst>
        </pc:grpChg>
        <pc:grpChg chg="mod">
          <ac:chgData name="Shariq Syed Muhammad" userId="e90dc167-f23e-43ba-bef1-cedcd35353ce" providerId="ADAL" clId="{244BF74E-245D-43F2-B2F4-BA0B4B3F283D}" dt="2025-08-18T14:54:33.261" v="926"/>
          <ac:grpSpMkLst>
            <pc:docMk/>
            <pc:sldMk cId="0" sldId="788"/>
            <ac:grpSpMk id="99335" creationId="{5D512B01-24F1-4EB1-AF6A-98B3328ACE99}"/>
          </ac:grpSpMkLst>
        </pc:grpChg>
      </pc:sldChg>
      <pc:sldChg chg="modSp add mod">
        <pc:chgData name="Shariq Syed Muhammad" userId="e90dc167-f23e-43ba-bef1-cedcd35353ce" providerId="ADAL" clId="{244BF74E-245D-43F2-B2F4-BA0B4B3F283D}" dt="2025-08-18T14:56:12.754" v="951" actId="1037"/>
        <pc:sldMkLst>
          <pc:docMk/>
          <pc:sldMk cId="0" sldId="789"/>
        </pc:sldMkLst>
        <pc:spChg chg="mod">
          <ac:chgData name="Shariq Syed Muhammad" userId="e90dc167-f23e-43ba-bef1-cedcd35353ce" providerId="ADAL" clId="{244BF74E-245D-43F2-B2F4-BA0B4B3F283D}" dt="2025-08-18T14:55:38.148" v="937"/>
          <ac:spMkLst>
            <pc:docMk/>
            <pc:sldMk cId="0" sldId="789"/>
            <ac:spMk id="1560578" creationId="{86A3F404-0566-4638-8E67-63314CDC051B}"/>
          </ac:spMkLst>
        </pc:spChg>
        <pc:spChg chg="mod">
          <ac:chgData name="Shariq Syed Muhammad" userId="e90dc167-f23e-43ba-bef1-cedcd35353ce" providerId="ADAL" clId="{244BF74E-245D-43F2-B2F4-BA0B4B3F283D}" dt="2025-08-18T14:55:41.402" v="938"/>
          <ac:spMkLst>
            <pc:docMk/>
            <pc:sldMk cId="0" sldId="789"/>
            <ac:spMk id="1560579" creationId="{21FB76D6-77B0-4F17-9015-DC46473C69A8}"/>
          </ac:spMkLst>
        </pc:spChg>
        <pc:spChg chg="mod">
          <ac:chgData name="Shariq Syed Muhammad" userId="e90dc167-f23e-43ba-bef1-cedcd35353ce" providerId="ADAL" clId="{244BF74E-245D-43F2-B2F4-BA0B4B3F283D}" dt="2025-08-18T14:55:44.705" v="939"/>
          <ac:spMkLst>
            <pc:docMk/>
            <pc:sldMk cId="0" sldId="789"/>
            <ac:spMk id="1560580" creationId="{092E13B3-3BAA-421A-8042-E99D1A8D77C1}"/>
          </ac:spMkLst>
        </pc:spChg>
        <pc:spChg chg="mod">
          <ac:chgData name="Shariq Syed Muhammad" userId="e90dc167-f23e-43ba-bef1-cedcd35353ce" providerId="ADAL" clId="{244BF74E-245D-43F2-B2F4-BA0B4B3F283D}" dt="2025-08-18T14:56:06.808" v="943" actId="14100"/>
          <ac:spMkLst>
            <pc:docMk/>
            <pc:sldMk cId="0" sldId="789"/>
            <ac:spMk id="1560581" creationId="{DC2BA613-F000-49A6-BD38-1A011E38A600}"/>
          </ac:spMkLst>
        </pc:spChg>
        <pc:spChg chg="mod">
          <ac:chgData name="Shariq Syed Muhammad" userId="e90dc167-f23e-43ba-bef1-cedcd35353ce" providerId="ADAL" clId="{244BF74E-245D-43F2-B2F4-BA0B4B3F283D}" dt="2025-08-18T14:55:35.122" v="936"/>
          <ac:spMkLst>
            <pc:docMk/>
            <pc:sldMk cId="0" sldId="789"/>
            <ac:spMk id="1560582" creationId="{E87A62DA-0ADA-4391-BD77-124F10CE089D}"/>
          </ac:spMkLst>
        </pc:spChg>
        <pc:spChg chg="mod">
          <ac:chgData name="Shariq Syed Muhammad" userId="e90dc167-f23e-43ba-bef1-cedcd35353ce" providerId="ADAL" clId="{244BF74E-245D-43F2-B2F4-BA0B4B3F283D}" dt="2025-08-18T14:55:02.713" v="932" actId="13822"/>
          <ac:spMkLst>
            <pc:docMk/>
            <pc:sldMk cId="0" sldId="789"/>
            <ac:spMk id="1560584" creationId="{AE039939-4B21-4969-A161-527FCE7EAC41}"/>
          </ac:spMkLst>
        </pc:spChg>
        <pc:spChg chg="mod">
          <ac:chgData name="Shariq Syed Muhammad" userId="e90dc167-f23e-43ba-bef1-cedcd35353ce" providerId="ADAL" clId="{244BF74E-245D-43F2-B2F4-BA0B4B3F283D}" dt="2025-08-18T14:55:32.015" v="935"/>
          <ac:spMkLst>
            <pc:docMk/>
            <pc:sldMk cId="0" sldId="789"/>
            <ac:spMk id="1560585" creationId="{75FF0DCA-2C43-4C17-9A4F-35F77275BD90}"/>
          </ac:spMkLst>
        </pc:spChg>
        <pc:spChg chg="mod">
          <ac:chgData name="Shariq Syed Muhammad" userId="e90dc167-f23e-43ba-bef1-cedcd35353ce" providerId="ADAL" clId="{244BF74E-245D-43F2-B2F4-BA0B4B3F283D}" dt="2025-08-18T14:55:02.713" v="932" actId="13822"/>
          <ac:spMkLst>
            <pc:docMk/>
            <pc:sldMk cId="0" sldId="789"/>
            <ac:spMk id="1560587" creationId="{05B4C97E-CCB9-4AAF-9365-A6FBE37E77D0}"/>
          </ac:spMkLst>
        </pc:spChg>
        <pc:spChg chg="mod">
          <ac:chgData name="Shariq Syed Muhammad" userId="e90dc167-f23e-43ba-bef1-cedcd35353ce" providerId="ADAL" clId="{244BF74E-245D-43F2-B2F4-BA0B4B3F283D}" dt="2025-08-18T14:55:28.362" v="934"/>
          <ac:spMkLst>
            <pc:docMk/>
            <pc:sldMk cId="0" sldId="789"/>
            <ac:spMk id="1560588" creationId="{9F2627D0-06C8-4A83-8C35-4064D542E79A}"/>
          </ac:spMkLst>
        </pc:spChg>
        <pc:spChg chg="mod">
          <ac:chgData name="Shariq Syed Muhammad" userId="e90dc167-f23e-43ba-bef1-cedcd35353ce" providerId="ADAL" clId="{244BF74E-245D-43F2-B2F4-BA0B4B3F283D}" dt="2025-08-18T14:55:02.713" v="932" actId="13822"/>
          <ac:spMkLst>
            <pc:docMk/>
            <pc:sldMk cId="0" sldId="789"/>
            <ac:spMk id="1560590" creationId="{9A2D114D-5C79-4C52-BFC1-2FDBF20E1B1F}"/>
          </ac:spMkLst>
        </pc:spChg>
        <pc:spChg chg="mod">
          <ac:chgData name="Shariq Syed Muhammad" userId="e90dc167-f23e-43ba-bef1-cedcd35353ce" providerId="ADAL" clId="{244BF74E-245D-43F2-B2F4-BA0B4B3F283D}" dt="2025-08-18T14:55:20.829" v="933"/>
          <ac:spMkLst>
            <pc:docMk/>
            <pc:sldMk cId="0" sldId="789"/>
            <ac:spMk id="1560591" creationId="{BFC3EA85-9887-45F9-AB3B-78171329B417}"/>
          </ac:spMkLst>
        </pc:spChg>
        <pc:grpChg chg="mod">
          <ac:chgData name="Shariq Syed Muhammad" userId="e90dc167-f23e-43ba-bef1-cedcd35353ce" providerId="ADAL" clId="{244BF74E-245D-43F2-B2F4-BA0B4B3F283D}" dt="2025-08-18T14:56:12.754" v="951" actId="1037"/>
          <ac:grpSpMkLst>
            <pc:docMk/>
            <pc:sldMk cId="0" sldId="789"/>
            <ac:grpSpMk id="4" creationId="{69FEB92B-CD90-48CA-9F5A-5E0B7764D2EF}"/>
          </ac:grpSpMkLst>
        </pc:grpChg>
        <pc:grpChg chg="mod">
          <ac:chgData name="Shariq Syed Muhammad" userId="e90dc167-f23e-43ba-bef1-cedcd35353ce" providerId="ADAL" clId="{244BF74E-245D-43F2-B2F4-BA0B4B3F283D}" dt="2025-08-18T14:56:12.754" v="951" actId="1037"/>
          <ac:grpSpMkLst>
            <pc:docMk/>
            <pc:sldMk cId="0" sldId="789"/>
            <ac:grpSpMk id="100359" creationId="{D50C2786-361B-48FE-A80E-B5FD778BD820}"/>
          </ac:grpSpMkLst>
        </pc:grpChg>
        <pc:grpChg chg="mod">
          <ac:chgData name="Shariq Syed Muhammad" userId="e90dc167-f23e-43ba-bef1-cedcd35353ce" providerId="ADAL" clId="{244BF74E-245D-43F2-B2F4-BA0B4B3F283D}" dt="2025-08-18T14:56:12.754" v="951" actId="1037"/>
          <ac:grpSpMkLst>
            <pc:docMk/>
            <pc:sldMk cId="0" sldId="789"/>
            <ac:grpSpMk id="100360" creationId="{B1B8FC0B-7B97-4681-AB56-A0DAEFC168DF}"/>
          </ac:grpSpMkLst>
        </pc:grpChg>
      </pc:sldChg>
      <pc:sldChg chg="modSp add mod">
        <pc:chgData name="Shariq Syed Muhammad" userId="e90dc167-f23e-43ba-bef1-cedcd35353ce" providerId="ADAL" clId="{244BF74E-245D-43F2-B2F4-BA0B4B3F283D}" dt="2025-08-18T14:57:10.551" v="970" actId="14100"/>
        <pc:sldMkLst>
          <pc:docMk/>
          <pc:sldMk cId="0" sldId="790"/>
        </pc:sldMkLst>
        <pc:spChg chg="mod">
          <ac:chgData name="Shariq Syed Muhammad" userId="e90dc167-f23e-43ba-bef1-cedcd35353ce" providerId="ADAL" clId="{244BF74E-245D-43F2-B2F4-BA0B4B3F283D}" dt="2025-08-18T14:56:47.072" v="958"/>
          <ac:spMkLst>
            <pc:docMk/>
            <pc:sldMk cId="0" sldId="790"/>
            <ac:spMk id="1561602" creationId="{DBEC7D6F-6781-4FB6-B240-CC3D34F160F0}"/>
          </ac:spMkLst>
        </pc:spChg>
        <pc:spChg chg="mod">
          <ac:chgData name="Shariq Syed Muhammad" userId="e90dc167-f23e-43ba-bef1-cedcd35353ce" providerId="ADAL" clId="{244BF74E-245D-43F2-B2F4-BA0B4B3F283D}" dt="2025-08-18T14:56:52.395" v="960"/>
          <ac:spMkLst>
            <pc:docMk/>
            <pc:sldMk cId="0" sldId="790"/>
            <ac:spMk id="1561603" creationId="{741CD6F4-BA10-48C6-92D7-716ADC1ED7C3}"/>
          </ac:spMkLst>
        </pc:spChg>
        <pc:spChg chg="mod">
          <ac:chgData name="Shariq Syed Muhammad" userId="e90dc167-f23e-43ba-bef1-cedcd35353ce" providerId="ADAL" clId="{244BF74E-245D-43F2-B2F4-BA0B4B3F283D}" dt="2025-08-18T14:56:55.054" v="961"/>
          <ac:spMkLst>
            <pc:docMk/>
            <pc:sldMk cId="0" sldId="790"/>
            <ac:spMk id="1561604" creationId="{38BE4133-A2F1-43E8-B74D-6C2A0D8C4081}"/>
          </ac:spMkLst>
        </pc:spChg>
        <pc:spChg chg="mod">
          <ac:chgData name="Shariq Syed Muhammad" userId="e90dc167-f23e-43ba-bef1-cedcd35353ce" providerId="ADAL" clId="{244BF74E-245D-43F2-B2F4-BA0B4B3F283D}" dt="2025-08-18T14:57:10.551" v="970" actId="14100"/>
          <ac:spMkLst>
            <pc:docMk/>
            <pc:sldMk cId="0" sldId="790"/>
            <ac:spMk id="1561605" creationId="{5834453C-7DC8-424E-9014-BBF224758225}"/>
          </ac:spMkLst>
        </pc:spChg>
        <pc:spChg chg="mod">
          <ac:chgData name="Shariq Syed Muhammad" userId="e90dc167-f23e-43ba-bef1-cedcd35353ce" providerId="ADAL" clId="{244BF74E-245D-43F2-B2F4-BA0B4B3F283D}" dt="2025-08-18T14:56:50.362" v="959"/>
          <ac:spMkLst>
            <pc:docMk/>
            <pc:sldMk cId="0" sldId="790"/>
            <ac:spMk id="1561606" creationId="{FDF2552A-C198-46B6-96A3-4453C97F8D10}"/>
          </ac:spMkLst>
        </pc:spChg>
        <pc:spChg chg="mod">
          <ac:chgData name="Shariq Syed Muhammad" userId="e90dc167-f23e-43ba-bef1-cedcd35353ce" providerId="ADAL" clId="{244BF74E-245D-43F2-B2F4-BA0B4B3F283D}" dt="2025-08-18T14:56:27.823" v="952" actId="13822"/>
          <ac:spMkLst>
            <pc:docMk/>
            <pc:sldMk cId="0" sldId="790"/>
            <ac:spMk id="1561608" creationId="{F0280AE3-17A1-4B16-AFA3-C39C9127B6E4}"/>
          </ac:spMkLst>
        </pc:spChg>
        <pc:spChg chg="mod">
          <ac:chgData name="Shariq Syed Muhammad" userId="e90dc167-f23e-43ba-bef1-cedcd35353ce" providerId="ADAL" clId="{244BF74E-245D-43F2-B2F4-BA0B4B3F283D}" dt="2025-08-18T14:56:35.276" v="954"/>
          <ac:spMkLst>
            <pc:docMk/>
            <pc:sldMk cId="0" sldId="790"/>
            <ac:spMk id="1561609" creationId="{4AA899F8-EC7F-419D-8B43-B7AF0E33DE81}"/>
          </ac:spMkLst>
        </pc:spChg>
        <pc:spChg chg="mod">
          <ac:chgData name="Shariq Syed Muhammad" userId="e90dc167-f23e-43ba-bef1-cedcd35353ce" providerId="ADAL" clId="{244BF74E-245D-43F2-B2F4-BA0B4B3F283D}" dt="2025-08-18T14:56:27.823" v="952" actId="13822"/>
          <ac:spMkLst>
            <pc:docMk/>
            <pc:sldMk cId="0" sldId="790"/>
            <ac:spMk id="1561611" creationId="{1BDA4E75-9DA7-46C4-99D6-476222F513BD}"/>
          </ac:spMkLst>
        </pc:spChg>
        <pc:spChg chg="mod">
          <ac:chgData name="Shariq Syed Muhammad" userId="e90dc167-f23e-43ba-bef1-cedcd35353ce" providerId="ADAL" clId="{244BF74E-245D-43F2-B2F4-BA0B4B3F283D}" dt="2025-08-18T14:56:39.266" v="955"/>
          <ac:spMkLst>
            <pc:docMk/>
            <pc:sldMk cId="0" sldId="790"/>
            <ac:spMk id="1561612" creationId="{51D1B850-CB1D-4060-A914-967C6BBC97FC}"/>
          </ac:spMkLst>
        </pc:spChg>
        <pc:spChg chg="mod">
          <ac:chgData name="Shariq Syed Muhammad" userId="e90dc167-f23e-43ba-bef1-cedcd35353ce" providerId="ADAL" clId="{244BF74E-245D-43F2-B2F4-BA0B4B3F283D}" dt="2025-08-18T14:56:27.823" v="952" actId="13822"/>
          <ac:spMkLst>
            <pc:docMk/>
            <pc:sldMk cId="0" sldId="790"/>
            <ac:spMk id="1561614" creationId="{9A6F6B04-DE3F-4ABA-93FB-7A61D9FA2103}"/>
          </ac:spMkLst>
        </pc:spChg>
        <pc:spChg chg="mod">
          <ac:chgData name="Shariq Syed Muhammad" userId="e90dc167-f23e-43ba-bef1-cedcd35353ce" providerId="ADAL" clId="{244BF74E-245D-43F2-B2F4-BA0B4B3F283D}" dt="2025-08-18T14:56:41.958" v="956"/>
          <ac:spMkLst>
            <pc:docMk/>
            <pc:sldMk cId="0" sldId="790"/>
            <ac:spMk id="1561615" creationId="{1BABCF15-87C0-4986-9895-1C46B6B8F197}"/>
          </ac:spMkLst>
        </pc:spChg>
        <pc:spChg chg="mod">
          <ac:chgData name="Shariq Syed Muhammad" userId="e90dc167-f23e-43ba-bef1-cedcd35353ce" providerId="ADAL" clId="{244BF74E-245D-43F2-B2F4-BA0B4B3F283D}" dt="2025-08-18T14:56:27.823" v="952" actId="13822"/>
          <ac:spMkLst>
            <pc:docMk/>
            <pc:sldMk cId="0" sldId="790"/>
            <ac:spMk id="1561617" creationId="{FBB32BBB-2D5F-4515-A5EA-8A791C424E90}"/>
          </ac:spMkLst>
        </pc:spChg>
        <pc:spChg chg="mod">
          <ac:chgData name="Shariq Syed Muhammad" userId="e90dc167-f23e-43ba-bef1-cedcd35353ce" providerId="ADAL" clId="{244BF74E-245D-43F2-B2F4-BA0B4B3F283D}" dt="2025-08-18T14:56:44.784" v="957"/>
          <ac:spMkLst>
            <pc:docMk/>
            <pc:sldMk cId="0" sldId="790"/>
            <ac:spMk id="1561618" creationId="{D6829A9E-BFBD-4FAF-8F6E-9E6AFEDF256F}"/>
          </ac:spMkLst>
        </pc:spChg>
        <pc:grpChg chg="mod">
          <ac:chgData name="Shariq Syed Muhammad" userId="e90dc167-f23e-43ba-bef1-cedcd35353ce" providerId="ADAL" clId="{244BF74E-245D-43F2-B2F4-BA0B4B3F283D}" dt="2025-08-18T14:57:02.803" v="967" actId="1036"/>
          <ac:grpSpMkLst>
            <pc:docMk/>
            <pc:sldMk cId="0" sldId="790"/>
            <ac:grpSpMk id="5" creationId="{4CA07D72-8E63-40EE-BCCD-C9F407685330}"/>
          </ac:grpSpMkLst>
        </pc:grpChg>
        <pc:grpChg chg="mod">
          <ac:chgData name="Shariq Syed Muhammad" userId="e90dc167-f23e-43ba-bef1-cedcd35353ce" providerId="ADAL" clId="{244BF74E-245D-43F2-B2F4-BA0B4B3F283D}" dt="2025-08-18T14:57:02.803" v="967" actId="1036"/>
          <ac:grpSpMkLst>
            <pc:docMk/>
            <pc:sldMk cId="0" sldId="790"/>
            <ac:grpSpMk id="101383" creationId="{3125B2C9-D3BC-431F-B2D8-B80284E18FDA}"/>
          </ac:grpSpMkLst>
        </pc:grpChg>
        <pc:grpChg chg="mod">
          <ac:chgData name="Shariq Syed Muhammad" userId="e90dc167-f23e-43ba-bef1-cedcd35353ce" providerId="ADAL" clId="{244BF74E-245D-43F2-B2F4-BA0B4B3F283D}" dt="2025-08-18T14:57:02.803" v="967" actId="1036"/>
          <ac:grpSpMkLst>
            <pc:docMk/>
            <pc:sldMk cId="0" sldId="790"/>
            <ac:grpSpMk id="101384" creationId="{07452AE1-2B50-4490-94E2-AA946F01DAA1}"/>
          </ac:grpSpMkLst>
        </pc:grpChg>
        <pc:grpChg chg="mod">
          <ac:chgData name="Shariq Syed Muhammad" userId="e90dc167-f23e-43ba-bef1-cedcd35353ce" providerId="ADAL" clId="{244BF74E-245D-43F2-B2F4-BA0B4B3F283D}" dt="2025-08-18T14:57:02.803" v="967" actId="1036"/>
          <ac:grpSpMkLst>
            <pc:docMk/>
            <pc:sldMk cId="0" sldId="790"/>
            <ac:grpSpMk id="101385" creationId="{5D5C1833-6B2D-465B-8AC2-2BDCE91D3DE5}"/>
          </ac:grpSpMkLst>
        </pc:grpChg>
      </pc:sldChg>
      <pc:sldChg chg="modSp add mod">
        <pc:chgData name="Shariq Syed Muhammad" userId="e90dc167-f23e-43ba-bef1-cedcd35353ce" providerId="ADAL" clId="{244BF74E-245D-43F2-B2F4-BA0B4B3F283D}" dt="2025-08-18T14:58:09.933" v="988"/>
        <pc:sldMkLst>
          <pc:docMk/>
          <pc:sldMk cId="0" sldId="791"/>
        </pc:sldMkLst>
        <pc:spChg chg="mod">
          <ac:chgData name="Shariq Syed Muhammad" userId="e90dc167-f23e-43ba-bef1-cedcd35353ce" providerId="ADAL" clId="{244BF74E-245D-43F2-B2F4-BA0B4B3F283D}" dt="2025-08-18T14:58:07.559" v="987"/>
          <ac:spMkLst>
            <pc:docMk/>
            <pc:sldMk cId="0" sldId="791"/>
            <ac:spMk id="1562627" creationId="{BC5218DC-9E5A-45F9-A500-FD9F98A088CE}"/>
          </ac:spMkLst>
        </pc:spChg>
        <pc:spChg chg="mod">
          <ac:chgData name="Shariq Syed Muhammad" userId="e90dc167-f23e-43ba-bef1-cedcd35353ce" providerId="ADAL" clId="{244BF74E-245D-43F2-B2F4-BA0B4B3F283D}" dt="2025-08-18T14:58:09.933" v="988"/>
          <ac:spMkLst>
            <pc:docMk/>
            <pc:sldMk cId="0" sldId="791"/>
            <ac:spMk id="1562628" creationId="{AA229830-26E3-4A3D-9F89-706D0C3BF8AB}"/>
          </ac:spMkLst>
        </pc:spChg>
        <pc:spChg chg="mod">
          <ac:chgData name="Shariq Syed Muhammad" userId="e90dc167-f23e-43ba-bef1-cedcd35353ce" providerId="ADAL" clId="{244BF74E-245D-43F2-B2F4-BA0B4B3F283D}" dt="2025-08-18T14:57:41.812" v="974" actId="14100"/>
          <ac:spMkLst>
            <pc:docMk/>
            <pc:sldMk cId="0" sldId="791"/>
            <ac:spMk id="1562629" creationId="{D94225B4-6CEA-4072-A18B-B5768434D4E2}"/>
          </ac:spMkLst>
        </pc:spChg>
        <pc:spChg chg="mod">
          <ac:chgData name="Shariq Syed Muhammad" userId="e90dc167-f23e-43ba-bef1-cedcd35353ce" providerId="ADAL" clId="{244BF74E-245D-43F2-B2F4-BA0B4B3F283D}" dt="2025-08-18T14:58:05.320" v="986"/>
          <ac:spMkLst>
            <pc:docMk/>
            <pc:sldMk cId="0" sldId="791"/>
            <ac:spMk id="1562630" creationId="{D2F47548-3899-4027-92CE-1518448C4C7C}"/>
          </ac:spMkLst>
        </pc:spChg>
        <pc:spChg chg="mod">
          <ac:chgData name="Shariq Syed Muhammad" userId="e90dc167-f23e-43ba-bef1-cedcd35353ce" providerId="ADAL" clId="{244BF74E-245D-43F2-B2F4-BA0B4B3F283D}" dt="2025-08-18T14:57:28.251" v="971" actId="13822"/>
          <ac:spMkLst>
            <pc:docMk/>
            <pc:sldMk cId="0" sldId="791"/>
            <ac:spMk id="1562632" creationId="{917C7D32-E020-4020-86B8-46D196DD6DC4}"/>
          </ac:spMkLst>
        </pc:spChg>
        <pc:spChg chg="mod">
          <ac:chgData name="Shariq Syed Muhammad" userId="e90dc167-f23e-43ba-bef1-cedcd35353ce" providerId="ADAL" clId="{244BF74E-245D-43F2-B2F4-BA0B4B3F283D}" dt="2025-08-18T14:58:03.285" v="985"/>
          <ac:spMkLst>
            <pc:docMk/>
            <pc:sldMk cId="0" sldId="791"/>
            <ac:spMk id="1562633" creationId="{596A7785-58FC-4104-9F20-FDBF931F31FB}"/>
          </ac:spMkLst>
        </pc:spChg>
        <pc:spChg chg="mod">
          <ac:chgData name="Shariq Syed Muhammad" userId="e90dc167-f23e-43ba-bef1-cedcd35353ce" providerId="ADAL" clId="{244BF74E-245D-43F2-B2F4-BA0B4B3F283D}" dt="2025-08-18T14:57:28.251" v="971" actId="13822"/>
          <ac:spMkLst>
            <pc:docMk/>
            <pc:sldMk cId="0" sldId="791"/>
            <ac:spMk id="1562635" creationId="{6D5AB39B-F71E-40EF-A14C-8723B6211849}"/>
          </ac:spMkLst>
        </pc:spChg>
        <pc:spChg chg="mod">
          <ac:chgData name="Shariq Syed Muhammad" userId="e90dc167-f23e-43ba-bef1-cedcd35353ce" providerId="ADAL" clId="{244BF74E-245D-43F2-B2F4-BA0B4B3F283D}" dt="2025-08-18T14:58:01.171" v="984"/>
          <ac:spMkLst>
            <pc:docMk/>
            <pc:sldMk cId="0" sldId="791"/>
            <ac:spMk id="1562636" creationId="{415C446B-81C3-4894-8448-68B58E71B5CF}"/>
          </ac:spMkLst>
        </pc:spChg>
        <pc:spChg chg="mod">
          <ac:chgData name="Shariq Syed Muhammad" userId="e90dc167-f23e-43ba-bef1-cedcd35353ce" providerId="ADAL" clId="{244BF74E-245D-43F2-B2F4-BA0B4B3F283D}" dt="2025-08-18T14:57:28.251" v="971" actId="13822"/>
          <ac:spMkLst>
            <pc:docMk/>
            <pc:sldMk cId="0" sldId="791"/>
            <ac:spMk id="1562638" creationId="{C5CC0609-41EF-44CB-BF46-86F60EA6EC50}"/>
          </ac:spMkLst>
        </pc:spChg>
        <pc:spChg chg="mod">
          <ac:chgData name="Shariq Syed Muhammad" userId="e90dc167-f23e-43ba-bef1-cedcd35353ce" providerId="ADAL" clId="{244BF74E-245D-43F2-B2F4-BA0B4B3F283D}" dt="2025-08-18T14:57:59.202" v="983"/>
          <ac:spMkLst>
            <pc:docMk/>
            <pc:sldMk cId="0" sldId="791"/>
            <ac:spMk id="1562639" creationId="{D5184F42-A6BD-4997-86AA-80754DA9609C}"/>
          </ac:spMkLst>
        </pc:spChg>
        <pc:spChg chg="mod">
          <ac:chgData name="Shariq Syed Muhammad" userId="e90dc167-f23e-43ba-bef1-cedcd35353ce" providerId="ADAL" clId="{244BF74E-245D-43F2-B2F4-BA0B4B3F283D}" dt="2025-08-18T14:57:28.251" v="971" actId="13822"/>
          <ac:spMkLst>
            <pc:docMk/>
            <pc:sldMk cId="0" sldId="791"/>
            <ac:spMk id="1562641" creationId="{D1D83FC9-DEA8-4802-BC6E-6080B8B837AF}"/>
          </ac:spMkLst>
        </pc:spChg>
        <pc:spChg chg="mod">
          <ac:chgData name="Shariq Syed Muhammad" userId="e90dc167-f23e-43ba-bef1-cedcd35353ce" providerId="ADAL" clId="{244BF74E-245D-43F2-B2F4-BA0B4B3F283D}" dt="2025-08-18T14:57:56.845" v="982"/>
          <ac:spMkLst>
            <pc:docMk/>
            <pc:sldMk cId="0" sldId="791"/>
            <ac:spMk id="1562642" creationId="{6966E420-73D1-40FF-BA65-0AE08C813583}"/>
          </ac:spMkLst>
        </pc:spChg>
        <pc:spChg chg="mod">
          <ac:chgData name="Shariq Syed Muhammad" userId="e90dc167-f23e-43ba-bef1-cedcd35353ce" providerId="ADAL" clId="{244BF74E-245D-43F2-B2F4-BA0B4B3F283D}" dt="2025-08-18T14:57:28.251" v="971" actId="13822"/>
          <ac:spMkLst>
            <pc:docMk/>
            <pc:sldMk cId="0" sldId="791"/>
            <ac:spMk id="1562644" creationId="{7EC177C1-6556-41AA-9E0B-74F2FD628DFA}"/>
          </ac:spMkLst>
        </pc:spChg>
        <pc:spChg chg="mod">
          <ac:chgData name="Shariq Syed Muhammad" userId="e90dc167-f23e-43ba-bef1-cedcd35353ce" providerId="ADAL" clId="{244BF74E-245D-43F2-B2F4-BA0B4B3F283D}" dt="2025-08-18T14:57:54.122" v="981"/>
          <ac:spMkLst>
            <pc:docMk/>
            <pc:sldMk cId="0" sldId="791"/>
            <ac:spMk id="1562645" creationId="{1022C59E-F1A4-4497-82F0-5DA0DB503293}"/>
          </ac:spMkLst>
        </pc:spChg>
        <pc:grpChg chg="mod">
          <ac:chgData name="Shariq Syed Muhammad" userId="e90dc167-f23e-43ba-bef1-cedcd35353ce" providerId="ADAL" clId="{244BF74E-245D-43F2-B2F4-BA0B4B3F283D}" dt="2025-08-18T14:57:49.693" v="980" actId="1036"/>
          <ac:grpSpMkLst>
            <pc:docMk/>
            <pc:sldMk cId="0" sldId="791"/>
            <ac:grpSpMk id="6" creationId="{124AFF8B-8F53-46AD-AC66-C6534A0AF262}"/>
          </ac:grpSpMkLst>
        </pc:grpChg>
        <pc:grpChg chg="mod">
          <ac:chgData name="Shariq Syed Muhammad" userId="e90dc167-f23e-43ba-bef1-cedcd35353ce" providerId="ADAL" clId="{244BF74E-245D-43F2-B2F4-BA0B4B3F283D}" dt="2025-08-18T14:57:49.693" v="980" actId="1036"/>
          <ac:grpSpMkLst>
            <pc:docMk/>
            <pc:sldMk cId="0" sldId="791"/>
            <ac:grpSpMk id="102407" creationId="{1CF56C1B-1087-460C-A121-E11A5ED1C6B8}"/>
          </ac:grpSpMkLst>
        </pc:grpChg>
        <pc:grpChg chg="mod">
          <ac:chgData name="Shariq Syed Muhammad" userId="e90dc167-f23e-43ba-bef1-cedcd35353ce" providerId="ADAL" clId="{244BF74E-245D-43F2-B2F4-BA0B4B3F283D}" dt="2025-08-18T14:57:49.693" v="980" actId="1036"/>
          <ac:grpSpMkLst>
            <pc:docMk/>
            <pc:sldMk cId="0" sldId="791"/>
            <ac:grpSpMk id="102408" creationId="{09B5ED45-8599-4238-8123-54B00AB7B4E4}"/>
          </ac:grpSpMkLst>
        </pc:grpChg>
        <pc:grpChg chg="mod">
          <ac:chgData name="Shariq Syed Muhammad" userId="e90dc167-f23e-43ba-bef1-cedcd35353ce" providerId="ADAL" clId="{244BF74E-245D-43F2-B2F4-BA0B4B3F283D}" dt="2025-08-18T14:57:49.693" v="980" actId="1036"/>
          <ac:grpSpMkLst>
            <pc:docMk/>
            <pc:sldMk cId="0" sldId="791"/>
            <ac:grpSpMk id="102409" creationId="{4C39C2A7-52BF-4707-8579-93AE5EC53F95}"/>
          </ac:grpSpMkLst>
        </pc:grpChg>
        <pc:grpChg chg="mod">
          <ac:chgData name="Shariq Syed Muhammad" userId="e90dc167-f23e-43ba-bef1-cedcd35353ce" providerId="ADAL" clId="{244BF74E-245D-43F2-B2F4-BA0B4B3F283D}" dt="2025-08-18T14:57:49.693" v="980" actId="1036"/>
          <ac:grpSpMkLst>
            <pc:docMk/>
            <pc:sldMk cId="0" sldId="791"/>
            <ac:grpSpMk id="102410" creationId="{8CAA9EB0-0C5D-49AA-BE65-1E75C9D6EB8F}"/>
          </ac:grpSpMkLst>
        </pc:grpChg>
      </pc:sldChg>
      <pc:sldChg chg="addSp modSp add mod modAnim">
        <pc:chgData name="Shariq Syed Muhammad" userId="e90dc167-f23e-43ba-bef1-cedcd35353ce" providerId="ADAL" clId="{244BF74E-245D-43F2-B2F4-BA0B4B3F283D}" dt="2025-08-18T14:59:46.710" v="1000"/>
        <pc:sldMkLst>
          <pc:docMk/>
          <pc:sldMk cId="0" sldId="792"/>
        </pc:sldMkLst>
        <pc:spChg chg="add mod">
          <ac:chgData name="Shariq Syed Muhammad" userId="e90dc167-f23e-43ba-bef1-cedcd35353ce" providerId="ADAL" clId="{244BF74E-245D-43F2-B2F4-BA0B4B3F283D}" dt="2025-08-18T14:58:43.570" v="990" actId="13822"/>
          <ac:spMkLst>
            <pc:docMk/>
            <pc:sldMk cId="0" sldId="792"/>
            <ac:spMk id="29" creationId="{2C96633F-310A-4DA8-AF48-FCFBE8C70293}"/>
          </ac:spMkLst>
        </pc:spChg>
        <pc:spChg chg="mod">
          <ac:chgData name="Shariq Syed Muhammad" userId="e90dc167-f23e-43ba-bef1-cedcd35353ce" providerId="ADAL" clId="{244BF74E-245D-43F2-B2F4-BA0B4B3F283D}" dt="2025-08-18T14:58:35.937" v="989" actId="571"/>
          <ac:spMkLst>
            <pc:docMk/>
            <pc:sldMk cId="0" sldId="792"/>
            <ac:spMk id="31" creationId="{57FE5961-1057-4EEC-982D-86C74D1405D9}"/>
          </ac:spMkLst>
        </pc:spChg>
        <pc:spChg chg="mod">
          <ac:chgData name="Shariq Syed Muhammad" userId="e90dc167-f23e-43ba-bef1-cedcd35353ce" providerId="ADAL" clId="{244BF74E-245D-43F2-B2F4-BA0B4B3F283D}" dt="2025-08-18T14:59:40.652" v="999"/>
          <ac:spMkLst>
            <pc:docMk/>
            <pc:sldMk cId="0" sldId="792"/>
            <ac:spMk id="32" creationId="{CDB3E577-871D-4C20-AB56-1A1DAC8A5C8B}"/>
          </ac:spMkLst>
        </pc:spChg>
        <pc:spChg chg="mod">
          <ac:chgData name="Shariq Syed Muhammad" userId="e90dc167-f23e-43ba-bef1-cedcd35353ce" providerId="ADAL" clId="{244BF74E-245D-43F2-B2F4-BA0B4B3F283D}" dt="2025-08-18T14:58:35.937" v="989" actId="571"/>
          <ac:spMkLst>
            <pc:docMk/>
            <pc:sldMk cId="0" sldId="792"/>
            <ac:spMk id="34" creationId="{DB065EFB-C4B8-4834-835B-56AB5AAEBAEC}"/>
          </ac:spMkLst>
        </pc:spChg>
        <pc:spChg chg="mod">
          <ac:chgData name="Shariq Syed Muhammad" userId="e90dc167-f23e-43ba-bef1-cedcd35353ce" providerId="ADAL" clId="{244BF74E-245D-43F2-B2F4-BA0B4B3F283D}" dt="2025-08-18T14:59:38.762" v="998"/>
          <ac:spMkLst>
            <pc:docMk/>
            <pc:sldMk cId="0" sldId="792"/>
            <ac:spMk id="35" creationId="{B7496B39-F68A-4CC6-85E5-B2ED233FFFD5}"/>
          </ac:spMkLst>
        </pc:spChg>
        <pc:spChg chg="mod">
          <ac:chgData name="Shariq Syed Muhammad" userId="e90dc167-f23e-43ba-bef1-cedcd35353ce" providerId="ADAL" clId="{244BF74E-245D-43F2-B2F4-BA0B4B3F283D}" dt="2025-08-18T14:58:35.937" v="989" actId="571"/>
          <ac:spMkLst>
            <pc:docMk/>
            <pc:sldMk cId="0" sldId="792"/>
            <ac:spMk id="37" creationId="{1FD14FF4-5A8E-4366-B7E3-C6168A55D87F}"/>
          </ac:spMkLst>
        </pc:spChg>
        <pc:spChg chg="mod">
          <ac:chgData name="Shariq Syed Muhammad" userId="e90dc167-f23e-43ba-bef1-cedcd35353ce" providerId="ADAL" clId="{244BF74E-245D-43F2-B2F4-BA0B4B3F283D}" dt="2025-08-18T14:59:36.616" v="997"/>
          <ac:spMkLst>
            <pc:docMk/>
            <pc:sldMk cId="0" sldId="792"/>
            <ac:spMk id="38" creationId="{37D09C27-52CB-4CFF-BDA0-E4E9E64667B4}"/>
          </ac:spMkLst>
        </pc:spChg>
        <pc:spChg chg="mod">
          <ac:chgData name="Shariq Syed Muhammad" userId="e90dc167-f23e-43ba-bef1-cedcd35353ce" providerId="ADAL" clId="{244BF74E-245D-43F2-B2F4-BA0B4B3F283D}" dt="2025-08-18T14:58:35.937" v="989" actId="571"/>
          <ac:spMkLst>
            <pc:docMk/>
            <pc:sldMk cId="0" sldId="792"/>
            <ac:spMk id="40" creationId="{949BB62B-D924-4E4E-A238-1BCA042A8740}"/>
          </ac:spMkLst>
        </pc:spChg>
        <pc:spChg chg="mod">
          <ac:chgData name="Shariq Syed Muhammad" userId="e90dc167-f23e-43ba-bef1-cedcd35353ce" providerId="ADAL" clId="{244BF74E-245D-43F2-B2F4-BA0B4B3F283D}" dt="2025-08-18T14:59:34.593" v="996"/>
          <ac:spMkLst>
            <pc:docMk/>
            <pc:sldMk cId="0" sldId="792"/>
            <ac:spMk id="41" creationId="{5CBC40AB-576B-400D-96D5-138097A393E3}"/>
          </ac:spMkLst>
        </pc:spChg>
        <pc:spChg chg="mod">
          <ac:chgData name="Shariq Syed Muhammad" userId="e90dc167-f23e-43ba-bef1-cedcd35353ce" providerId="ADAL" clId="{244BF74E-245D-43F2-B2F4-BA0B4B3F283D}" dt="2025-08-18T14:58:35.937" v="989" actId="571"/>
          <ac:spMkLst>
            <pc:docMk/>
            <pc:sldMk cId="0" sldId="792"/>
            <ac:spMk id="43" creationId="{27C9DF37-B2FA-4E73-B272-956C4B3E32FD}"/>
          </ac:spMkLst>
        </pc:spChg>
        <pc:spChg chg="mod">
          <ac:chgData name="Shariq Syed Muhammad" userId="e90dc167-f23e-43ba-bef1-cedcd35353ce" providerId="ADAL" clId="{244BF74E-245D-43F2-B2F4-BA0B4B3F283D}" dt="2025-08-18T14:59:30.603" v="995"/>
          <ac:spMkLst>
            <pc:docMk/>
            <pc:sldMk cId="0" sldId="792"/>
            <ac:spMk id="44" creationId="{3B777F6F-B05E-4758-A901-FBA7471F676D}"/>
          </ac:spMkLst>
        </pc:spChg>
        <pc:spChg chg="mod">
          <ac:chgData name="Shariq Syed Muhammad" userId="e90dc167-f23e-43ba-bef1-cedcd35353ce" providerId="ADAL" clId="{244BF74E-245D-43F2-B2F4-BA0B4B3F283D}" dt="2025-08-18T14:59:06.594" v="992" actId="13822"/>
          <ac:spMkLst>
            <pc:docMk/>
            <pc:sldMk cId="0" sldId="792"/>
            <ac:spMk id="46" creationId="{22496196-7CD1-44B3-93E7-FFEB105071CB}"/>
          </ac:spMkLst>
        </pc:spChg>
        <pc:spChg chg="mod">
          <ac:chgData name="Shariq Syed Muhammad" userId="e90dc167-f23e-43ba-bef1-cedcd35353ce" providerId="ADAL" clId="{244BF74E-245D-43F2-B2F4-BA0B4B3F283D}" dt="2025-08-18T14:59:27.961" v="994"/>
          <ac:spMkLst>
            <pc:docMk/>
            <pc:sldMk cId="0" sldId="792"/>
            <ac:spMk id="47" creationId="{7B843C02-BE7E-42C9-862B-45F174F96CAF}"/>
          </ac:spMkLst>
        </pc:spChg>
        <pc:spChg chg="mod">
          <ac:chgData name="Shariq Syed Muhammad" userId="e90dc167-f23e-43ba-bef1-cedcd35353ce" providerId="ADAL" clId="{244BF74E-245D-43F2-B2F4-BA0B4B3F283D}" dt="2025-08-18T14:59:46.710" v="1000"/>
          <ac:spMkLst>
            <pc:docMk/>
            <pc:sldMk cId="0" sldId="792"/>
            <ac:spMk id="1563650" creationId="{EBF2C94A-6D22-4248-BCEA-CCC5A2E601B6}"/>
          </ac:spMkLst>
        </pc:spChg>
        <pc:spChg chg="mod">
          <ac:chgData name="Shariq Syed Muhammad" userId="e90dc167-f23e-43ba-bef1-cedcd35353ce" providerId="ADAL" clId="{244BF74E-245D-43F2-B2F4-BA0B4B3F283D}" dt="2025-08-18T14:59:06.594" v="992" actId="13822"/>
          <ac:spMkLst>
            <pc:docMk/>
            <pc:sldMk cId="0" sldId="792"/>
            <ac:spMk id="1563651" creationId="{E9FB6A96-38EA-4664-A631-0CDFBDFD3369}"/>
          </ac:spMkLst>
        </pc:spChg>
        <pc:spChg chg="mod">
          <ac:chgData name="Shariq Syed Muhammad" userId="e90dc167-f23e-43ba-bef1-cedcd35353ce" providerId="ADAL" clId="{244BF74E-245D-43F2-B2F4-BA0B4B3F283D}" dt="2025-08-18T14:59:06.594" v="992" actId="13822"/>
          <ac:spMkLst>
            <pc:docMk/>
            <pc:sldMk cId="0" sldId="792"/>
            <ac:spMk id="1563654" creationId="{64F2F6E7-C326-4283-81A7-737387DB88B1}"/>
          </ac:spMkLst>
        </pc:spChg>
        <pc:spChg chg="mod">
          <ac:chgData name="Shariq Syed Muhammad" userId="e90dc167-f23e-43ba-bef1-cedcd35353ce" providerId="ADAL" clId="{244BF74E-245D-43F2-B2F4-BA0B4B3F283D}" dt="2025-08-18T14:59:06.594" v="992" actId="13822"/>
          <ac:spMkLst>
            <pc:docMk/>
            <pc:sldMk cId="0" sldId="792"/>
            <ac:spMk id="1563655" creationId="{DA012474-768E-4E68-81D6-2FF71C60A0BE}"/>
          </ac:spMkLst>
        </pc:spChg>
        <pc:spChg chg="mod">
          <ac:chgData name="Shariq Syed Muhammad" userId="e90dc167-f23e-43ba-bef1-cedcd35353ce" providerId="ADAL" clId="{244BF74E-245D-43F2-B2F4-BA0B4B3F283D}" dt="2025-08-18T14:59:06.594" v="992" actId="13822"/>
          <ac:spMkLst>
            <pc:docMk/>
            <pc:sldMk cId="0" sldId="792"/>
            <ac:spMk id="1563657" creationId="{AED47BE4-00EB-4149-92B3-DB83BCDF6FCD}"/>
          </ac:spMkLst>
        </pc:spChg>
        <pc:spChg chg="mod">
          <ac:chgData name="Shariq Syed Muhammad" userId="e90dc167-f23e-43ba-bef1-cedcd35353ce" providerId="ADAL" clId="{244BF74E-245D-43F2-B2F4-BA0B4B3F283D}" dt="2025-08-18T14:59:06.594" v="992" actId="13822"/>
          <ac:spMkLst>
            <pc:docMk/>
            <pc:sldMk cId="0" sldId="792"/>
            <ac:spMk id="1563658" creationId="{3C92C5D5-70ED-4884-AE53-1EE5C6681A21}"/>
          </ac:spMkLst>
        </pc:spChg>
        <pc:spChg chg="mod">
          <ac:chgData name="Shariq Syed Muhammad" userId="e90dc167-f23e-43ba-bef1-cedcd35353ce" providerId="ADAL" clId="{244BF74E-245D-43F2-B2F4-BA0B4B3F283D}" dt="2025-08-18T14:59:06.594" v="992" actId="13822"/>
          <ac:spMkLst>
            <pc:docMk/>
            <pc:sldMk cId="0" sldId="792"/>
            <ac:spMk id="1563660" creationId="{D4849EF5-DF8F-477B-B676-5FCC36E57F7B}"/>
          </ac:spMkLst>
        </pc:spChg>
        <pc:spChg chg="mod">
          <ac:chgData name="Shariq Syed Muhammad" userId="e90dc167-f23e-43ba-bef1-cedcd35353ce" providerId="ADAL" clId="{244BF74E-245D-43F2-B2F4-BA0B4B3F283D}" dt="2025-08-18T14:59:06.594" v="992" actId="13822"/>
          <ac:spMkLst>
            <pc:docMk/>
            <pc:sldMk cId="0" sldId="792"/>
            <ac:spMk id="1563661" creationId="{2091170D-93D5-4555-8287-285F37A5616B}"/>
          </ac:spMkLst>
        </pc:spChg>
        <pc:spChg chg="mod">
          <ac:chgData name="Shariq Syed Muhammad" userId="e90dc167-f23e-43ba-bef1-cedcd35353ce" providerId="ADAL" clId="{244BF74E-245D-43F2-B2F4-BA0B4B3F283D}" dt="2025-08-18T14:59:06.594" v="992" actId="13822"/>
          <ac:spMkLst>
            <pc:docMk/>
            <pc:sldMk cId="0" sldId="792"/>
            <ac:spMk id="1563663" creationId="{911ED791-648B-4CAD-9C2D-09A4653BCB61}"/>
          </ac:spMkLst>
        </pc:spChg>
        <pc:spChg chg="mod">
          <ac:chgData name="Shariq Syed Muhammad" userId="e90dc167-f23e-43ba-bef1-cedcd35353ce" providerId="ADAL" clId="{244BF74E-245D-43F2-B2F4-BA0B4B3F283D}" dt="2025-08-18T14:59:06.594" v="992" actId="13822"/>
          <ac:spMkLst>
            <pc:docMk/>
            <pc:sldMk cId="0" sldId="792"/>
            <ac:spMk id="1563664" creationId="{8A89B6E8-56AF-4205-9321-0E23984B1514}"/>
          </ac:spMkLst>
        </pc:spChg>
        <pc:spChg chg="mod">
          <ac:chgData name="Shariq Syed Muhammad" userId="e90dc167-f23e-43ba-bef1-cedcd35353ce" providerId="ADAL" clId="{244BF74E-245D-43F2-B2F4-BA0B4B3F283D}" dt="2025-08-18T14:59:06.594" v="992" actId="13822"/>
          <ac:spMkLst>
            <pc:docMk/>
            <pc:sldMk cId="0" sldId="792"/>
            <ac:spMk id="1563666" creationId="{73EF025D-E39A-4D11-9A6A-022FCA90DA7F}"/>
          </ac:spMkLst>
        </pc:spChg>
        <pc:spChg chg="mod">
          <ac:chgData name="Shariq Syed Muhammad" userId="e90dc167-f23e-43ba-bef1-cedcd35353ce" providerId="ADAL" clId="{244BF74E-245D-43F2-B2F4-BA0B4B3F283D}" dt="2025-08-18T14:59:06.594" v="992" actId="13822"/>
          <ac:spMkLst>
            <pc:docMk/>
            <pc:sldMk cId="0" sldId="792"/>
            <ac:spMk id="1563667" creationId="{C55EA1A3-8431-42A9-A063-43D7B77FF531}"/>
          </ac:spMkLst>
        </pc:spChg>
        <pc:spChg chg="mod">
          <ac:chgData name="Shariq Syed Muhammad" userId="e90dc167-f23e-43ba-bef1-cedcd35353ce" providerId="ADAL" clId="{244BF74E-245D-43F2-B2F4-BA0B4B3F283D}" dt="2025-08-18T14:59:24.183" v="993" actId="13822"/>
          <ac:spMkLst>
            <pc:docMk/>
            <pc:sldMk cId="0" sldId="792"/>
            <ac:spMk id="1563669" creationId="{6201152F-CDEB-40DE-A419-429C2B1FC2D8}"/>
          </ac:spMkLst>
        </pc:spChg>
        <pc:spChg chg="mod">
          <ac:chgData name="Shariq Syed Muhammad" userId="e90dc167-f23e-43ba-bef1-cedcd35353ce" providerId="ADAL" clId="{244BF74E-245D-43F2-B2F4-BA0B4B3F283D}" dt="2025-08-18T14:59:24.183" v="993" actId="13822"/>
          <ac:spMkLst>
            <pc:docMk/>
            <pc:sldMk cId="0" sldId="792"/>
            <ac:spMk id="1563670" creationId="{B9C7860C-0731-4039-9842-7CD08E93AD2F}"/>
          </ac:spMkLst>
        </pc:spChg>
        <pc:grpChg chg="add mod">
          <ac:chgData name="Shariq Syed Muhammad" userId="e90dc167-f23e-43ba-bef1-cedcd35353ce" providerId="ADAL" clId="{244BF74E-245D-43F2-B2F4-BA0B4B3F283D}" dt="2025-08-18T14:58:43.570" v="990" actId="13822"/>
          <ac:grpSpMkLst>
            <pc:docMk/>
            <pc:sldMk cId="0" sldId="792"/>
            <ac:grpSpMk id="30" creationId="{D9037AB8-3BFC-4972-AFD7-8072D9E9360E}"/>
          </ac:grpSpMkLst>
        </pc:grpChg>
        <pc:grpChg chg="add mod">
          <ac:chgData name="Shariq Syed Muhammad" userId="e90dc167-f23e-43ba-bef1-cedcd35353ce" providerId="ADAL" clId="{244BF74E-245D-43F2-B2F4-BA0B4B3F283D}" dt="2025-08-18T14:58:43.570" v="990" actId="13822"/>
          <ac:grpSpMkLst>
            <pc:docMk/>
            <pc:sldMk cId="0" sldId="792"/>
            <ac:grpSpMk id="33" creationId="{BF53275C-0DDE-4965-9A51-6154A4A0D0A6}"/>
          </ac:grpSpMkLst>
        </pc:grpChg>
        <pc:grpChg chg="add mod">
          <ac:chgData name="Shariq Syed Muhammad" userId="e90dc167-f23e-43ba-bef1-cedcd35353ce" providerId="ADAL" clId="{244BF74E-245D-43F2-B2F4-BA0B4B3F283D}" dt="2025-08-18T14:58:43.570" v="990" actId="13822"/>
          <ac:grpSpMkLst>
            <pc:docMk/>
            <pc:sldMk cId="0" sldId="792"/>
            <ac:grpSpMk id="36" creationId="{FF277245-DBEB-40DE-806B-3142804A74D4}"/>
          </ac:grpSpMkLst>
        </pc:grpChg>
        <pc:grpChg chg="add mod">
          <ac:chgData name="Shariq Syed Muhammad" userId="e90dc167-f23e-43ba-bef1-cedcd35353ce" providerId="ADAL" clId="{244BF74E-245D-43F2-B2F4-BA0B4B3F283D}" dt="2025-08-18T14:58:43.570" v="990" actId="13822"/>
          <ac:grpSpMkLst>
            <pc:docMk/>
            <pc:sldMk cId="0" sldId="792"/>
            <ac:grpSpMk id="39" creationId="{E220A5B0-09E5-49E4-89C4-16A961707631}"/>
          </ac:grpSpMkLst>
        </pc:grpChg>
        <pc:grpChg chg="add mod">
          <ac:chgData name="Shariq Syed Muhammad" userId="e90dc167-f23e-43ba-bef1-cedcd35353ce" providerId="ADAL" clId="{244BF74E-245D-43F2-B2F4-BA0B4B3F283D}" dt="2025-08-18T14:58:43.570" v="990" actId="13822"/>
          <ac:grpSpMkLst>
            <pc:docMk/>
            <pc:sldMk cId="0" sldId="792"/>
            <ac:grpSpMk id="42" creationId="{5298DD9C-A937-496A-B0CA-FE3096463D27}"/>
          </ac:grpSpMkLst>
        </pc:grpChg>
        <pc:grpChg chg="add mod">
          <ac:chgData name="Shariq Syed Muhammad" userId="e90dc167-f23e-43ba-bef1-cedcd35353ce" providerId="ADAL" clId="{244BF74E-245D-43F2-B2F4-BA0B4B3F283D}" dt="2025-08-18T14:58:43.570" v="990" actId="13822"/>
          <ac:grpSpMkLst>
            <pc:docMk/>
            <pc:sldMk cId="0" sldId="792"/>
            <ac:grpSpMk id="45" creationId="{0A68AB72-C7E9-4C4F-A534-950D873E2DE6}"/>
          </ac:grpSpMkLst>
        </pc:grpChg>
      </pc:sldChg>
      <pc:sldChg chg="modSp new mod">
        <pc:chgData name="Shariq Syed Muhammad" userId="e90dc167-f23e-43ba-bef1-cedcd35353ce" providerId="ADAL" clId="{244BF74E-245D-43F2-B2F4-BA0B4B3F283D}" dt="2025-08-18T15:05:50.834" v="1006" actId="5793"/>
        <pc:sldMkLst>
          <pc:docMk/>
          <pc:sldMk cId="2129984760" sldId="793"/>
        </pc:sldMkLst>
        <pc:spChg chg="mod">
          <ac:chgData name="Shariq Syed Muhammad" userId="e90dc167-f23e-43ba-bef1-cedcd35353ce" providerId="ADAL" clId="{244BF74E-245D-43F2-B2F4-BA0B4B3F283D}" dt="2025-08-18T15:04:24.614" v="1002"/>
          <ac:spMkLst>
            <pc:docMk/>
            <pc:sldMk cId="2129984760" sldId="793"/>
            <ac:spMk id="2" creationId="{27C5B18B-917A-4B65-A0CC-657EA567E37E}"/>
          </ac:spMkLst>
        </pc:spChg>
        <pc:spChg chg="mod">
          <ac:chgData name="Shariq Syed Muhammad" userId="e90dc167-f23e-43ba-bef1-cedcd35353ce" providerId="ADAL" clId="{244BF74E-245D-43F2-B2F4-BA0B4B3F283D}" dt="2025-08-18T15:05:50.834" v="1006" actId="5793"/>
          <ac:spMkLst>
            <pc:docMk/>
            <pc:sldMk cId="2129984760" sldId="793"/>
            <ac:spMk id="3" creationId="{85535BEC-49B6-43FF-958E-13D69AE52A7F}"/>
          </ac:spMkLst>
        </pc:spChg>
      </pc:sldChg>
      <pc:sldChg chg="addSp delSp modSp add mod delAnim modAnim">
        <pc:chgData name="Shariq Syed Muhammad" userId="e90dc167-f23e-43ba-bef1-cedcd35353ce" providerId="ADAL" clId="{244BF74E-245D-43F2-B2F4-BA0B4B3F283D}" dt="2025-08-19T12:04:22.062" v="1058" actId="5793"/>
        <pc:sldMkLst>
          <pc:docMk/>
          <pc:sldMk cId="3252620022" sldId="794"/>
        </pc:sldMkLst>
        <pc:spChg chg="add mod">
          <ac:chgData name="Shariq Syed Muhammad" userId="e90dc167-f23e-43ba-bef1-cedcd35353ce" providerId="ADAL" clId="{244BF74E-245D-43F2-B2F4-BA0B4B3F283D}" dt="2025-08-19T12:03:18.186" v="1033" actId="14100"/>
          <ac:spMkLst>
            <pc:docMk/>
            <pc:sldMk cId="3252620022" sldId="794"/>
            <ac:spMk id="16" creationId="{B7E121A1-2B06-4085-8BE5-A026D6B94C5B}"/>
          </ac:spMkLst>
        </pc:spChg>
        <pc:spChg chg="add mod">
          <ac:chgData name="Shariq Syed Muhammad" userId="e90dc167-f23e-43ba-bef1-cedcd35353ce" providerId="ADAL" clId="{244BF74E-245D-43F2-B2F4-BA0B4B3F283D}" dt="2025-08-19T12:02:45.332" v="1020"/>
          <ac:spMkLst>
            <pc:docMk/>
            <pc:sldMk cId="3252620022" sldId="794"/>
            <ac:spMk id="17" creationId="{B3F7F112-B17D-492E-9BDB-06271CA2F226}"/>
          </ac:spMkLst>
        </pc:spChg>
        <pc:spChg chg="mod">
          <ac:chgData name="Shariq Syed Muhammad" userId="e90dc167-f23e-43ba-bef1-cedcd35353ce" providerId="ADAL" clId="{244BF74E-245D-43F2-B2F4-BA0B4B3F283D}" dt="2025-08-19T12:03:33.155" v="1052" actId="1035"/>
          <ac:spMkLst>
            <pc:docMk/>
            <pc:sldMk cId="3252620022" sldId="794"/>
            <ac:spMk id="19" creationId="{166A70E0-4BAC-4735-975C-C19C98A654A9}"/>
          </ac:spMkLst>
        </pc:spChg>
        <pc:spChg chg="mod">
          <ac:chgData name="Shariq Syed Muhammad" userId="e90dc167-f23e-43ba-bef1-cedcd35353ce" providerId="ADAL" clId="{244BF74E-245D-43F2-B2F4-BA0B4B3F283D}" dt="2025-08-19T12:03:26.229" v="1041" actId="1036"/>
          <ac:spMkLst>
            <pc:docMk/>
            <pc:sldMk cId="3252620022" sldId="794"/>
            <ac:spMk id="20" creationId="{AE0050C0-E686-4596-B542-58137550CBED}"/>
          </ac:spMkLst>
        </pc:spChg>
        <pc:spChg chg="add mod">
          <ac:chgData name="Shariq Syed Muhammad" userId="e90dc167-f23e-43ba-bef1-cedcd35353ce" providerId="ADAL" clId="{244BF74E-245D-43F2-B2F4-BA0B4B3F283D}" dt="2025-08-19T12:04:22.062" v="1058" actId="5793"/>
          <ac:spMkLst>
            <pc:docMk/>
            <pc:sldMk cId="3252620022" sldId="794"/>
            <ac:spMk id="22" creationId="{A5D60BA4-E0BE-4C46-BDA5-2F1DCB169406}"/>
          </ac:spMkLst>
        </pc:spChg>
        <pc:spChg chg="mod">
          <ac:chgData name="Shariq Syed Muhammad" userId="e90dc167-f23e-43ba-bef1-cedcd35353ce" providerId="ADAL" clId="{244BF74E-245D-43F2-B2F4-BA0B4B3F283D}" dt="2025-08-19T12:02:29.763" v="1018"/>
          <ac:spMkLst>
            <pc:docMk/>
            <pc:sldMk cId="3252620022" sldId="794"/>
            <ac:spMk id="1560578" creationId="{86A3F404-0566-4638-8E67-63314CDC051B}"/>
          </ac:spMkLst>
        </pc:spChg>
        <pc:spChg chg="del">
          <ac:chgData name="Shariq Syed Muhammad" userId="e90dc167-f23e-43ba-bef1-cedcd35353ce" providerId="ADAL" clId="{244BF74E-245D-43F2-B2F4-BA0B4B3F283D}" dt="2025-08-19T12:02:08.410" v="1015" actId="478"/>
          <ac:spMkLst>
            <pc:docMk/>
            <pc:sldMk cId="3252620022" sldId="794"/>
            <ac:spMk id="1560579" creationId="{21FB76D6-77B0-4F17-9015-DC46473C69A8}"/>
          </ac:spMkLst>
        </pc:spChg>
        <pc:spChg chg="del mod">
          <ac:chgData name="Shariq Syed Muhammad" userId="e90dc167-f23e-43ba-bef1-cedcd35353ce" providerId="ADAL" clId="{244BF74E-245D-43F2-B2F4-BA0B4B3F283D}" dt="2025-08-19T12:02:10.082" v="1016" actId="478"/>
          <ac:spMkLst>
            <pc:docMk/>
            <pc:sldMk cId="3252620022" sldId="794"/>
            <ac:spMk id="1560580" creationId="{092E13B3-3BAA-421A-8042-E99D1A8D77C1}"/>
          </ac:spMkLst>
        </pc:spChg>
        <pc:spChg chg="del">
          <ac:chgData name="Shariq Syed Muhammad" userId="e90dc167-f23e-43ba-bef1-cedcd35353ce" providerId="ADAL" clId="{244BF74E-245D-43F2-B2F4-BA0B4B3F283D}" dt="2025-08-19T12:01:59.723" v="1008" actId="478"/>
          <ac:spMkLst>
            <pc:docMk/>
            <pc:sldMk cId="3252620022" sldId="794"/>
            <ac:spMk id="1560581" creationId="{DC2BA613-F000-49A6-BD38-1A011E38A600}"/>
          </ac:spMkLst>
        </pc:spChg>
        <pc:spChg chg="del">
          <ac:chgData name="Shariq Syed Muhammad" userId="e90dc167-f23e-43ba-bef1-cedcd35353ce" providerId="ADAL" clId="{244BF74E-245D-43F2-B2F4-BA0B4B3F283D}" dt="2025-08-19T12:01:59.723" v="1008" actId="478"/>
          <ac:spMkLst>
            <pc:docMk/>
            <pc:sldMk cId="3252620022" sldId="794"/>
            <ac:spMk id="1560582" creationId="{E87A62DA-0ADA-4391-BD77-124F10CE089D}"/>
          </ac:spMkLst>
        </pc:spChg>
        <pc:spChg chg="del topLvl">
          <ac:chgData name="Shariq Syed Muhammad" userId="e90dc167-f23e-43ba-bef1-cedcd35353ce" providerId="ADAL" clId="{244BF74E-245D-43F2-B2F4-BA0B4B3F283D}" dt="2025-08-19T12:02:03.804" v="1013" actId="478"/>
          <ac:spMkLst>
            <pc:docMk/>
            <pc:sldMk cId="3252620022" sldId="794"/>
            <ac:spMk id="1560584" creationId="{AE039939-4B21-4969-A161-527FCE7EAC41}"/>
          </ac:spMkLst>
        </pc:spChg>
        <pc:spChg chg="del mod topLvl">
          <ac:chgData name="Shariq Syed Muhammad" userId="e90dc167-f23e-43ba-bef1-cedcd35353ce" providerId="ADAL" clId="{244BF74E-245D-43F2-B2F4-BA0B4B3F283D}" dt="2025-08-19T12:02:02.855" v="1012" actId="478"/>
          <ac:spMkLst>
            <pc:docMk/>
            <pc:sldMk cId="3252620022" sldId="794"/>
            <ac:spMk id="1560585" creationId="{75FF0DCA-2C43-4C17-9A4F-35F77275BD90}"/>
          </ac:spMkLst>
        </pc:spChg>
        <pc:grpChg chg="del">
          <ac:chgData name="Shariq Syed Muhammad" userId="e90dc167-f23e-43ba-bef1-cedcd35353ce" providerId="ADAL" clId="{244BF74E-245D-43F2-B2F4-BA0B4B3F283D}" dt="2025-08-19T12:01:59.723" v="1008" actId="478"/>
          <ac:grpSpMkLst>
            <pc:docMk/>
            <pc:sldMk cId="3252620022" sldId="794"/>
            <ac:grpSpMk id="4" creationId="{69FEB92B-CD90-48CA-9F5A-5E0B7764D2EF}"/>
          </ac:grpSpMkLst>
        </pc:grpChg>
        <pc:grpChg chg="add mod">
          <ac:chgData name="Shariq Syed Muhammad" userId="e90dc167-f23e-43ba-bef1-cedcd35353ce" providerId="ADAL" clId="{244BF74E-245D-43F2-B2F4-BA0B4B3F283D}" dt="2025-08-19T12:02:21.168" v="1017"/>
          <ac:grpSpMkLst>
            <pc:docMk/>
            <pc:sldMk cId="3252620022" sldId="794"/>
            <ac:grpSpMk id="18" creationId="{3ABA4AA4-BEC1-4E48-9742-FAC84D4CB386}"/>
          </ac:grpSpMkLst>
        </pc:grpChg>
        <pc:grpChg chg="del">
          <ac:chgData name="Shariq Syed Muhammad" userId="e90dc167-f23e-43ba-bef1-cedcd35353ce" providerId="ADAL" clId="{244BF74E-245D-43F2-B2F4-BA0B4B3F283D}" dt="2025-08-19T12:02:02.855" v="1012" actId="478"/>
          <ac:grpSpMkLst>
            <pc:docMk/>
            <pc:sldMk cId="3252620022" sldId="794"/>
            <ac:grpSpMk id="100359" creationId="{D50C2786-361B-48FE-A80E-B5FD778BD820}"/>
          </ac:grpSpMkLst>
        </pc:grpChg>
        <pc:grpChg chg="del">
          <ac:chgData name="Shariq Syed Muhammad" userId="e90dc167-f23e-43ba-bef1-cedcd35353ce" providerId="ADAL" clId="{244BF74E-245D-43F2-B2F4-BA0B4B3F283D}" dt="2025-08-19T12:02:00.494" v="1009" actId="478"/>
          <ac:grpSpMkLst>
            <pc:docMk/>
            <pc:sldMk cId="3252620022" sldId="794"/>
            <ac:grpSpMk id="100360" creationId="{B1B8FC0B-7B97-4681-AB56-A0DAEFC168DF}"/>
          </ac:grpSpMkLst>
        </pc:grpChg>
      </pc:sldChg>
      <pc:sldChg chg="modSp add mod">
        <pc:chgData name="Shariq Syed Muhammad" userId="e90dc167-f23e-43ba-bef1-cedcd35353ce" providerId="ADAL" clId="{244BF74E-245D-43F2-B2F4-BA0B4B3F283D}" dt="2025-08-19T12:17:45.528" v="1076" actId="13926"/>
        <pc:sldMkLst>
          <pc:docMk/>
          <pc:sldMk cId="0" sldId="795"/>
        </pc:sldMkLst>
        <pc:spChg chg="mod">
          <ac:chgData name="Shariq Syed Muhammad" userId="e90dc167-f23e-43ba-bef1-cedcd35353ce" providerId="ADAL" clId="{244BF74E-245D-43F2-B2F4-BA0B4B3F283D}" dt="2025-08-19T12:17:45.528" v="1076" actId="13926"/>
          <ac:spMkLst>
            <pc:docMk/>
            <pc:sldMk cId="0" sldId="795"/>
            <ac:spMk id="1566725" creationId="{1467DB40-74A2-4AC4-B925-F4C79F832D53}"/>
          </ac:spMkLst>
        </pc:spChg>
        <pc:spChg chg="mod">
          <ac:chgData name="Shariq Syed Muhammad" userId="e90dc167-f23e-43ba-bef1-cedcd35353ce" providerId="ADAL" clId="{244BF74E-245D-43F2-B2F4-BA0B4B3F283D}" dt="2025-08-19T12:15:03.240" v="1060" actId="13822"/>
          <ac:spMkLst>
            <pc:docMk/>
            <pc:sldMk cId="0" sldId="795"/>
            <ac:spMk id="1566726" creationId="{4AE132FC-1761-4E6F-886E-9864734F0812}"/>
          </ac:spMkLst>
        </pc:spChg>
        <pc:spChg chg="mod">
          <ac:chgData name="Shariq Syed Muhammad" userId="e90dc167-f23e-43ba-bef1-cedcd35353ce" providerId="ADAL" clId="{244BF74E-245D-43F2-B2F4-BA0B4B3F283D}" dt="2025-08-19T12:15:03.240" v="1060" actId="13822"/>
          <ac:spMkLst>
            <pc:docMk/>
            <pc:sldMk cId="0" sldId="795"/>
            <ac:spMk id="1566728" creationId="{85F1C2EA-7B60-41A8-83DC-7EAE3D2085EF}"/>
          </ac:spMkLst>
        </pc:spChg>
        <pc:spChg chg="mod">
          <ac:chgData name="Shariq Syed Muhammad" userId="e90dc167-f23e-43ba-bef1-cedcd35353ce" providerId="ADAL" clId="{244BF74E-245D-43F2-B2F4-BA0B4B3F283D}" dt="2025-08-19T12:15:03.240" v="1060" actId="13822"/>
          <ac:spMkLst>
            <pc:docMk/>
            <pc:sldMk cId="0" sldId="795"/>
            <ac:spMk id="1566729" creationId="{9AB292AC-EE0C-4BA6-8036-5355945A5A51}"/>
          </ac:spMkLst>
        </pc:spChg>
        <pc:spChg chg="mod">
          <ac:chgData name="Shariq Syed Muhammad" userId="e90dc167-f23e-43ba-bef1-cedcd35353ce" providerId="ADAL" clId="{244BF74E-245D-43F2-B2F4-BA0B4B3F283D}" dt="2025-08-19T12:15:03.240" v="1060" actId="13822"/>
          <ac:spMkLst>
            <pc:docMk/>
            <pc:sldMk cId="0" sldId="795"/>
            <ac:spMk id="1566731" creationId="{916F1E3A-DEC3-4AE5-9CBD-20140FA4B22C}"/>
          </ac:spMkLst>
        </pc:spChg>
        <pc:spChg chg="mod">
          <ac:chgData name="Shariq Syed Muhammad" userId="e90dc167-f23e-43ba-bef1-cedcd35353ce" providerId="ADAL" clId="{244BF74E-245D-43F2-B2F4-BA0B4B3F283D}" dt="2025-08-19T12:15:03.240" v="1060" actId="13822"/>
          <ac:spMkLst>
            <pc:docMk/>
            <pc:sldMk cId="0" sldId="795"/>
            <ac:spMk id="1566732" creationId="{89C953E7-8249-4DCB-980C-9C19B116E79A}"/>
          </ac:spMkLst>
        </pc:spChg>
        <pc:grpChg chg="mod">
          <ac:chgData name="Shariq Syed Muhammad" userId="e90dc167-f23e-43ba-bef1-cedcd35353ce" providerId="ADAL" clId="{244BF74E-245D-43F2-B2F4-BA0B4B3F283D}" dt="2025-08-19T12:15:27.875" v="1071" actId="1036"/>
          <ac:grpSpMkLst>
            <pc:docMk/>
            <pc:sldMk cId="0" sldId="795"/>
            <ac:grpSpMk id="3" creationId="{DAA0EE81-CC31-42B8-9B9E-C48A1DC2A808}"/>
          </ac:grpSpMkLst>
        </pc:grpChg>
        <pc:grpChg chg="mod">
          <ac:chgData name="Shariq Syed Muhammad" userId="e90dc167-f23e-43ba-bef1-cedcd35353ce" providerId="ADAL" clId="{244BF74E-245D-43F2-B2F4-BA0B4B3F283D}" dt="2025-08-19T12:15:27.875" v="1071" actId="1036"/>
          <ac:grpSpMkLst>
            <pc:docMk/>
            <pc:sldMk cId="0" sldId="795"/>
            <ac:grpSpMk id="122887" creationId="{81EEAA29-E73E-42F7-87E7-F03BA675E3D0}"/>
          </ac:grpSpMkLst>
        </pc:grpChg>
      </pc:sldChg>
      <pc:sldChg chg="delSp modSp add mod delAnim">
        <pc:chgData name="Shariq Syed Muhammad" userId="e90dc167-f23e-43ba-bef1-cedcd35353ce" providerId="ADAL" clId="{244BF74E-245D-43F2-B2F4-BA0B4B3F283D}" dt="2025-08-19T12:16:17.774" v="1074" actId="14100"/>
        <pc:sldMkLst>
          <pc:docMk/>
          <pc:sldMk cId="0" sldId="796"/>
        </pc:sldMkLst>
        <pc:spChg chg="del mod">
          <ac:chgData name="Shariq Syed Muhammad" userId="e90dc167-f23e-43ba-bef1-cedcd35353ce" providerId="ADAL" clId="{244BF74E-245D-43F2-B2F4-BA0B4B3F283D}" dt="2025-08-19T12:16:13.374" v="1073" actId="478"/>
          <ac:spMkLst>
            <pc:docMk/>
            <pc:sldMk cId="0" sldId="796"/>
            <ac:spMk id="1567755" creationId="{797EF2D2-3DEA-4E35-9DF4-979B2B286F37}"/>
          </ac:spMkLst>
        </pc:spChg>
        <pc:spChg chg="mod">
          <ac:chgData name="Shariq Syed Muhammad" userId="e90dc167-f23e-43ba-bef1-cedcd35353ce" providerId="ADAL" clId="{244BF74E-245D-43F2-B2F4-BA0B4B3F283D}" dt="2025-08-19T12:16:17.774" v="1074" actId="14100"/>
          <ac:spMkLst>
            <pc:docMk/>
            <pc:sldMk cId="0" sldId="796"/>
            <ac:spMk id="1567756" creationId="{027B0C9F-A1B6-4220-B1EE-E075E9F9024A}"/>
          </ac:spMkLst>
        </pc:spChg>
        <pc:spChg chg="del mod">
          <ac:chgData name="Shariq Syed Muhammad" userId="e90dc167-f23e-43ba-bef1-cedcd35353ce" providerId="ADAL" clId="{244BF74E-245D-43F2-B2F4-BA0B4B3F283D}" dt="2025-08-19T12:16:13.374" v="1073" actId="478"/>
          <ac:spMkLst>
            <pc:docMk/>
            <pc:sldMk cId="0" sldId="796"/>
            <ac:spMk id="1567757" creationId="{1018EB0C-E79B-4EAD-88AB-22E4E0F73DCC}"/>
          </ac:spMkLst>
        </pc:spChg>
      </pc:sldChg>
      <pc:sldChg chg="delSp modSp add mod">
        <pc:chgData name="Shariq Syed Muhammad" userId="e90dc167-f23e-43ba-bef1-cedcd35353ce" providerId="ADAL" clId="{244BF74E-245D-43F2-B2F4-BA0B4B3F283D}" dt="2025-08-19T12:19:22.591" v="1080" actId="207"/>
        <pc:sldMkLst>
          <pc:docMk/>
          <pc:sldMk cId="0" sldId="797"/>
        </pc:sldMkLst>
        <pc:spChg chg="del">
          <ac:chgData name="Shariq Syed Muhammad" userId="e90dc167-f23e-43ba-bef1-cedcd35353ce" providerId="ADAL" clId="{244BF74E-245D-43F2-B2F4-BA0B4B3F283D}" dt="2025-08-19T12:18:52.810" v="1077" actId="478"/>
          <ac:spMkLst>
            <pc:docMk/>
            <pc:sldMk cId="0" sldId="797"/>
            <ac:spMk id="1568770" creationId="{D7141FDB-44D2-4453-970C-595473DD305E}"/>
          </ac:spMkLst>
        </pc:spChg>
        <pc:spChg chg="mod">
          <ac:chgData name="Shariq Syed Muhammad" userId="e90dc167-f23e-43ba-bef1-cedcd35353ce" providerId="ADAL" clId="{244BF74E-245D-43F2-B2F4-BA0B4B3F283D}" dt="2025-08-19T12:19:12.933" v="1079" actId="13822"/>
          <ac:spMkLst>
            <pc:docMk/>
            <pc:sldMk cId="0" sldId="797"/>
            <ac:spMk id="1568779" creationId="{2C9506BA-38F7-4A73-BEC2-0E781ECCB223}"/>
          </ac:spMkLst>
        </pc:spChg>
        <pc:spChg chg="mod">
          <ac:chgData name="Shariq Syed Muhammad" userId="e90dc167-f23e-43ba-bef1-cedcd35353ce" providerId="ADAL" clId="{244BF74E-245D-43F2-B2F4-BA0B4B3F283D}" dt="2025-08-19T12:19:22.591" v="1080" actId="207"/>
          <ac:spMkLst>
            <pc:docMk/>
            <pc:sldMk cId="0" sldId="797"/>
            <ac:spMk id="1568780" creationId="{22221C0D-501E-4548-9C6E-377A09362ED5}"/>
          </ac:spMkLst>
        </pc:spChg>
        <pc:spChg chg="mod">
          <ac:chgData name="Shariq Syed Muhammad" userId="e90dc167-f23e-43ba-bef1-cedcd35353ce" providerId="ADAL" clId="{244BF74E-245D-43F2-B2F4-BA0B4B3F283D}" dt="2025-08-19T12:19:07.462" v="1078" actId="13822"/>
          <ac:spMkLst>
            <pc:docMk/>
            <pc:sldMk cId="0" sldId="797"/>
            <ac:spMk id="1568781" creationId="{558FBBF4-61AC-4126-9058-6C31F366269F}"/>
          </ac:spMkLst>
        </pc:spChg>
        <pc:spChg chg="mod">
          <ac:chgData name="Shariq Syed Muhammad" userId="e90dc167-f23e-43ba-bef1-cedcd35353ce" providerId="ADAL" clId="{244BF74E-245D-43F2-B2F4-BA0B4B3F283D}" dt="2025-08-19T12:19:07.462" v="1078" actId="13822"/>
          <ac:spMkLst>
            <pc:docMk/>
            <pc:sldMk cId="0" sldId="797"/>
            <ac:spMk id="1568782" creationId="{62DA883D-F258-4CEE-A643-6F9987369209}"/>
          </ac:spMkLst>
        </pc:spChg>
        <pc:spChg chg="mod">
          <ac:chgData name="Shariq Syed Muhammad" userId="e90dc167-f23e-43ba-bef1-cedcd35353ce" providerId="ADAL" clId="{244BF74E-245D-43F2-B2F4-BA0B4B3F283D}" dt="2025-08-19T12:19:07.462" v="1078" actId="13822"/>
          <ac:spMkLst>
            <pc:docMk/>
            <pc:sldMk cId="0" sldId="797"/>
            <ac:spMk id="1568783" creationId="{081FB95E-DD53-4F88-B55E-0E05F6BA2B6C}"/>
          </ac:spMkLst>
        </pc:spChg>
        <pc:spChg chg="mod">
          <ac:chgData name="Shariq Syed Muhammad" userId="e90dc167-f23e-43ba-bef1-cedcd35353ce" providerId="ADAL" clId="{244BF74E-245D-43F2-B2F4-BA0B4B3F283D}" dt="2025-08-19T12:19:07.462" v="1078" actId="13822"/>
          <ac:spMkLst>
            <pc:docMk/>
            <pc:sldMk cId="0" sldId="797"/>
            <ac:spMk id="1568784" creationId="{E33211E4-E6CE-4E5E-ADC1-D484C51BE34B}"/>
          </ac:spMkLst>
        </pc:spChg>
        <pc:spChg chg="del">
          <ac:chgData name="Shariq Syed Muhammad" userId="e90dc167-f23e-43ba-bef1-cedcd35353ce" providerId="ADAL" clId="{244BF74E-245D-43F2-B2F4-BA0B4B3F283D}" dt="2025-08-19T12:18:52.810" v="1077" actId="478"/>
          <ac:spMkLst>
            <pc:docMk/>
            <pc:sldMk cId="0" sldId="797"/>
            <ac:spMk id="1568786" creationId="{C02D8B15-EEB9-4444-88F7-D43F47401698}"/>
          </ac:spMkLst>
        </pc:spChg>
      </pc:sldChg>
      <pc:sldChg chg="delSp modSp add mod">
        <pc:chgData name="Shariq Syed Muhammad" userId="e90dc167-f23e-43ba-bef1-cedcd35353ce" providerId="ADAL" clId="{244BF74E-245D-43F2-B2F4-BA0B4B3F283D}" dt="2025-08-19T13:20:58.544" v="1084" actId="207"/>
        <pc:sldMkLst>
          <pc:docMk/>
          <pc:sldMk cId="0" sldId="798"/>
        </pc:sldMkLst>
        <pc:spChg chg="mod">
          <ac:chgData name="Shariq Syed Muhammad" userId="e90dc167-f23e-43ba-bef1-cedcd35353ce" providerId="ADAL" clId="{244BF74E-245D-43F2-B2F4-BA0B4B3F283D}" dt="2025-08-19T13:20:58.544" v="1084" actId="207"/>
          <ac:spMkLst>
            <pc:docMk/>
            <pc:sldMk cId="0" sldId="798"/>
            <ac:spMk id="1569794" creationId="{D64D8D8F-533B-454B-97B9-32237016D080}"/>
          </ac:spMkLst>
        </pc:spChg>
        <pc:spChg chg="mod">
          <ac:chgData name="Shariq Syed Muhammad" userId="e90dc167-f23e-43ba-bef1-cedcd35353ce" providerId="ADAL" clId="{244BF74E-245D-43F2-B2F4-BA0B4B3F283D}" dt="2025-08-19T12:27:18.330" v="1082" actId="13822"/>
          <ac:spMkLst>
            <pc:docMk/>
            <pc:sldMk cId="0" sldId="798"/>
            <ac:spMk id="1569798" creationId="{B7204B06-ED72-4A59-823D-E5A6C46ADC0C}"/>
          </ac:spMkLst>
        </pc:spChg>
        <pc:spChg chg="mod">
          <ac:chgData name="Shariq Syed Muhammad" userId="e90dc167-f23e-43ba-bef1-cedcd35353ce" providerId="ADAL" clId="{244BF74E-245D-43F2-B2F4-BA0B4B3F283D}" dt="2025-08-19T12:27:33.467" v="1083" actId="13822"/>
          <ac:spMkLst>
            <pc:docMk/>
            <pc:sldMk cId="0" sldId="798"/>
            <ac:spMk id="1569800" creationId="{BDE77649-0FC2-40BF-B486-64E86001DF21}"/>
          </ac:spMkLst>
        </pc:spChg>
        <pc:spChg chg="mod">
          <ac:chgData name="Shariq Syed Muhammad" userId="e90dc167-f23e-43ba-bef1-cedcd35353ce" providerId="ADAL" clId="{244BF74E-245D-43F2-B2F4-BA0B4B3F283D}" dt="2025-08-19T12:27:33.467" v="1083" actId="13822"/>
          <ac:spMkLst>
            <pc:docMk/>
            <pc:sldMk cId="0" sldId="798"/>
            <ac:spMk id="1569801" creationId="{04C9D042-1F7A-4D34-8B2B-4EE343253B40}"/>
          </ac:spMkLst>
        </pc:spChg>
        <pc:spChg chg="mod">
          <ac:chgData name="Shariq Syed Muhammad" userId="e90dc167-f23e-43ba-bef1-cedcd35353ce" providerId="ADAL" clId="{244BF74E-245D-43F2-B2F4-BA0B4B3F283D}" dt="2025-08-19T12:27:33.467" v="1083" actId="13822"/>
          <ac:spMkLst>
            <pc:docMk/>
            <pc:sldMk cId="0" sldId="798"/>
            <ac:spMk id="1569802" creationId="{80ED4785-D356-4B52-B47A-16D9A1B4AD1D}"/>
          </ac:spMkLst>
        </pc:spChg>
        <pc:spChg chg="del">
          <ac:chgData name="Shariq Syed Muhammad" userId="e90dc167-f23e-43ba-bef1-cedcd35353ce" providerId="ADAL" clId="{244BF74E-245D-43F2-B2F4-BA0B4B3F283D}" dt="2025-08-19T12:26:44.382" v="1081" actId="478"/>
          <ac:spMkLst>
            <pc:docMk/>
            <pc:sldMk cId="0" sldId="798"/>
            <ac:spMk id="1569803" creationId="{41C29C3D-6758-48E1-8A2A-A30FC8FAA636}"/>
          </ac:spMkLst>
        </pc:spChg>
      </pc:sldChg>
      <pc:sldChg chg="modSp add mod">
        <pc:chgData name="Shariq Syed Muhammad" userId="e90dc167-f23e-43ba-bef1-cedcd35353ce" providerId="ADAL" clId="{244BF74E-245D-43F2-B2F4-BA0B4B3F283D}" dt="2025-08-19T13:21:14.782" v="1085" actId="13822"/>
        <pc:sldMkLst>
          <pc:docMk/>
          <pc:sldMk cId="0" sldId="799"/>
        </pc:sldMkLst>
        <pc:spChg chg="mod">
          <ac:chgData name="Shariq Syed Muhammad" userId="e90dc167-f23e-43ba-bef1-cedcd35353ce" providerId="ADAL" clId="{244BF74E-245D-43F2-B2F4-BA0B4B3F283D}" dt="2025-08-19T13:21:14.782" v="1085" actId="13822"/>
          <ac:spMkLst>
            <pc:docMk/>
            <pc:sldMk cId="0" sldId="799"/>
            <ac:spMk id="1570821" creationId="{F93E8C5C-FA2A-4765-BBF5-04F161700BA4}"/>
          </ac:spMkLst>
        </pc:spChg>
        <pc:spChg chg="mod">
          <ac:chgData name="Shariq Syed Muhammad" userId="e90dc167-f23e-43ba-bef1-cedcd35353ce" providerId="ADAL" clId="{244BF74E-245D-43F2-B2F4-BA0B4B3F283D}" dt="2025-08-19T13:21:14.782" v="1085" actId="13822"/>
          <ac:spMkLst>
            <pc:docMk/>
            <pc:sldMk cId="0" sldId="799"/>
            <ac:spMk id="1570824" creationId="{1019B862-130D-42A6-BECE-54DAFA08ABBC}"/>
          </ac:spMkLst>
        </pc:spChg>
        <pc:spChg chg="mod">
          <ac:chgData name="Shariq Syed Muhammad" userId="e90dc167-f23e-43ba-bef1-cedcd35353ce" providerId="ADAL" clId="{244BF74E-245D-43F2-B2F4-BA0B4B3F283D}" dt="2025-08-19T13:21:14.782" v="1085" actId="13822"/>
          <ac:spMkLst>
            <pc:docMk/>
            <pc:sldMk cId="0" sldId="799"/>
            <ac:spMk id="1570825" creationId="{9D29DF65-EF9F-4006-AE3D-E063F255F2F2}"/>
          </ac:spMkLst>
        </pc:spChg>
        <pc:spChg chg="mod">
          <ac:chgData name="Shariq Syed Muhammad" userId="e90dc167-f23e-43ba-bef1-cedcd35353ce" providerId="ADAL" clId="{244BF74E-245D-43F2-B2F4-BA0B4B3F283D}" dt="2025-08-19T13:21:14.782" v="1085" actId="13822"/>
          <ac:spMkLst>
            <pc:docMk/>
            <pc:sldMk cId="0" sldId="799"/>
            <ac:spMk id="1570827" creationId="{93D9D68F-2F34-404C-8FF1-0C730A541EDB}"/>
          </ac:spMkLst>
        </pc:spChg>
        <pc:spChg chg="mod">
          <ac:chgData name="Shariq Syed Muhammad" userId="e90dc167-f23e-43ba-bef1-cedcd35353ce" providerId="ADAL" clId="{244BF74E-245D-43F2-B2F4-BA0B4B3F283D}" dt="2025-08-19T13:21:14.782" v="1085" actId="13822"/>
          <ac:spMkLst>
            <pc:docMk/>
            <pc:sldMk cId="0" sldId="799"/>
            <ac:spMk id="1570828" creationId="{670133A2-87A1-488F-84D5-55D0370FA001}"/>
          </ac:spMkLst>
        </pc:spChg>
        <pc:spChg chg="mod">
          <ac:chgData name="Shariq Syed Muhammad" userId="e90dc167-f23e-43ba-bef1-cedcd35353ce" providerId="ADAL" clId="{244BF74E-245D-43F2-B2F4-BA0B4B3F283D}" dt="2025-08-19T13:21:14.782" v="1085" actId="13822"/>
          <ac:spMkLst>
            <pc:docMk/>
            <pc:sldMk cId="0" sldId="799"/>
            <ac:spMk id="1570830" creationId="{E56A9A93-4EDA-46F9-9A2C-9A78E612C8B9}"/>
          </ac:spMkLst>
        </pc:spChg>
        <pc:spChg chg="mod">
          <ac:chgData name="Shariq Syed Muhammad" userId="e90dc167-f23e-43ba-bef1-cedcd35353ce" providerId="ADAL" clId="{244BF74E-245D-43F2-B2F4-BA0B4B3F283D}" dt="2025-08-19T13:21:14.782" v="1085" actId="13822"/>
          <ac:spMkLst>
            <pc:docMk/>
            <pc:sldMk cId="0" sldId="799"/>
            <ac:spMk id="1570831" creationId="{C9D6906F-C64A-4D36-A2CC-A3B0ADEAD273}"/>
          </ac:spMkLst>
        </pc:spChg>
      </pc:sldChg>
      <pc:sldChg chg="modSp add mod">
        <pc:chgData name="Shariq Syed Muhammad" userId="e90dc167-f23e-43ba-bef1-cedcd35353ce" providerId="ADAL" clId="{244BF74E-245D-43F2-B2F4-BA0B4B3F283D}" dt="2025-08-19T13:21:21.984" v="1086" actId="13822"/>
        <pc:sldMkLst>
          <pc:docMk/>
          <pc:sldMk cId="0" sldId="800"/>
        </pc:sldMkLst>
        <pc:spChg chg="mod">
          <ac:chgData name="Shariq Syed Muhammad" userId="e90dc167-f23e-43ba-bef1-cedcd35353ce" providerId="ADAL" clId="{244BF74E-245D-43F2-B2F4-BA0B4B3F283D}" dt="2025-08-19T13:21:21.984" v="1086" actId="13822"/>
          <ac:spMkLst>
            <pc:docMk/>
            <pc:sldMk cId="0" sldId="800"/>
            <ac:spMk id="1571845" creationId="{21AEA406-7DDF-462F-AF5F-46B9EB55FFA8}"/>
          </ac:spMkLst>
        </pc:spChg>
        <pc:spChg chg="mod">
          <ac:chgData name="Shariq Syed Muhammad" userId="e90dc167-f23e-43ba-bef1-cedcd35353ce" providerId="ADAL" clId="{244BF74E-245D-43F2-B2F4-BA0B4B3F283D}" dt="2025-08-19T13:21:21.984" v="1086" actId="13822"/>
          <ac:spMkLst>
            <pc:docMk/>
            <pc:sldMk cId="0" sldId="800"/>
            <ac:spMk id="1571848" creationId="{1FB0A3F3-4C53-4FC0-B334-26C5AA270D6B}"/>
          </ac:spMkLst>
        </pc:spChg>
        <pc:spChg chg="mod">
          <ac:chgData name="Shariq Syed Muhammad" userId="e90dc167-f23e-43ba-bef1-cedcd35353ce" providerId="ADAL" clId="{244BF74E-245D-43F2-B2F4-BA0B4B3F283D}" dt="2025-08-19T13:21:21.984" v="1086" actId="13822"/>
          <ac:spMkLst>
            <pc:docMk/>
            <pc:sldMk cId="0" sldId="800"/>
            <ac:spMk id="1571849" creationId="{1F284FDE-8BCB-49D4-BEF8-8E87F920F3B6}"/>
          </ac:spMkLst>
        </pc:spChg>
        <pc:spChg chg="mod">
          <ac:chgData name="Shariq Syed Muhammad" userId="e90dc167-f23e-43ba-bef1-cedcd35353ce" providerId="ADAL" clId="{244BF74E-245D-43F2-B2F4-BA0B4B3F283D}" dt="2025-08-19T13:21:21.984" v="1086" actId="13822"/>
          <ac:spMkLst>
            <pc:docMk/>
            <pc:sldMk cId="0" sldId="800"/>
            <ac:spMk id="1571851" creationId="{869A36FE-2A8E-4AEF-BBD1-47B35C410228}"/>
          </ac:spMkLst>
        </pc:spChg>
        <pc:spChg chg="mod">
          <ac:chgData name="Shariq Syed Muhammad" userId="e90dc167-f23e-43ba-bef1-cedcd35353ce" providerId="ADAL" clId="{244BF74E-245D-43F2-B2F4-BA0B4B3F283D}" dt="2025-08-19T13:21:21.984" v="1086" actId="13822"/>
          <ac:spMkLst>
            <pc:docMk/>
            <pc:sldMk cId="0" sldId="800"/>
            <ac:spMk id="1571852" creationId="{328AEBD2-934D-40BC-B2A4-1649C976DBAB}"/>
          </ac:spMkLst>
        </pc:spChg>
        <pc:spChg chg="mod">
          <ac:chgData name="Shariq Syed Muhammad" userId="e90dc167-f23e-43ba-bef1-cedcd35353ce" providerId="ADAL" clId="{244BF74E-245D-43F2-B2F4-BA0B4B3F283D}" dt="2025-08-19T13:21:21.984" v="1086" actId="13822"/>
          <ac:spMkLst>
            <pc:docMk/>
            <pc:sldMk cId="0" sldId="800"/>
            <ac:spMk id="1571854" creationId="{60C842F3-8588-49D1-80C9-23ECBCB721DD}"/>
          </ac:spMkLst>
        </pc:spChg>
        <pc:spChg chg="mod">
          <ac:chgData name="Shariq Syed Muhammad" userId="e90dc167-f23e-43ba-bef1-cedcd35353ce" providerId="ADAL" clId="{244BF74E-245D-43F2-B2F4-BA0B4B3F283D}" dt="2025-08-19T13:21:21.984" v="1086" actId="13822"/>
          <ac:spMkLst>
            <pc:docMk/>
            <pc:sldMk cId="0" sldId="800"/>
            <ac:spMk id="1571855" creationId="{C664F107-80DC-4FC2-A2A5-7F49473A0F38}"/>
          </ac:spMkLst>
        </pc:spChg>
        <pc:spChg chg="mod">
          <ac:chgData name="Shariq Syed Muhammad" userId="e90dc167-f23e-43ba-bef1-cedcd35353ce" providerId="ADAL" clId="{244BF74E-245D-43F2-B2F4-BA0B4B3F283D}" dt="2025-08-19T13:21:21.984" v="1086" actId="13822"/>
          <ac:spMkLst>
            <pc:docMk/>
            <pc:sldMk cId="0" sldId="800"/>
            <ac:spMk id="1571857" creationId="{CCCA2309-C0E4-4AFF-9A3C-3F0C8968E59C}"/>
          </ac:spMkLst>
        </pc:spChg>
        <pc:spChg chg="mod">
          <ac:chgData name="Shariq Syed Muhammad" userId="e90dc167-f23e-43ba-bef1-cedcd35353ce" providerId="ADAL" clId="{244BF74E-245D-43F2-B2F4-BA0B4B3F283D}" dt="2025-08-19T13:21:21.984" v="1086" actId="13822"/>
          <ac:spMkLst>
            <pc:docMk/>
            <pc:sldMk cId="0" sldId="800"/>
            <ac:spMk id="1571858" creationId="{EC0B9A17-5274-449E-A6F0-01A9F06FEB59}"/>
          </ac:spMkLst>
        </pc:spChg>
      </pc:sldChg>
      <pc:sldChg chg="modSp add mod">
        <pc:chgData name="Shariq Syed Muhammad" userId="e90dc167-f23e-43ba-bef1-cedcd35353ce" providerId="ADAL" clId="{244BF74E-245D-43F2-B2F4-BA0B4B3F283D}" dt="2025-08-19T13:21:29.814" v="1087" actId="13822"/>
        <pc:sldMkLst>
          <pc:docMk/>
          <pc:sldMk cId="0" sldId="801"/>
        </pc:sldMkLst>
        <pc:spChg chg="mod">
          <ac:chgData name="Shariq Syed Muhammad" userId="e90dc167-f23e-43ba-bef1-cedcd35353ce" providerId="ADAL" clId="{244BF74E-245D-43F2-B2F4-BA0B4B3F283D}" dt="2025-08-19T13:21:29.814" v="1087" actId="13822"/>
          <ac:spMkLst>
            <pc:docMk/>
            <pc:sldMk cId="0" sldId="801"/>
            <ac:spMk id="1572869" creationId="{1BB91C28-E337-4354-8DAE-EDBB21D83C8F}"/>
          </ac:spMkLst>
        </pc:spChg>
        <pc:spChg chg="mod">
          <ac:chgData name="Shariq Syed Muhammad" userId="e90dc167-f23e-43ba-bef1-cedcd35353ce" providerId="ADAL" clId="{244BF74E-245D-43F2-B2F4-BA0B4B3F283D}" dt="2025-08-19T13:21:29.814" v="1087" actId="13822"/>
          <ac:spMkLst>
            <pc:docMk/>
            <pc:sldMk cId="0" sldId="801"/>
            <ac:spMk id="1572872" creationId="{3BCF85B5-C8FD-4091-A454-DA5C7E5CD137}"/>
          </ac:spMkLst>
        </pc:spChg>
        <pc:spChg chg="mod">
          <ac:chgData name="Shariq Syed Muhammad" userId="e90dc167-f23e-43ba-bef1-cedcd35353ce" providerId="ADAL" clId="{244BF74E-245D-43F2-B2F4-BA0B4B3F283D}" dt="2025-08-19T13:21:29.814" v="1087" actId="13822"/>
          <ac:spMkLst>
            <pc:docMk/>
            <pc:sldMk cId="0" sldId="801"/>
            <ac:spMk id="1572873" creationId="{8DB6094F-2E90-4E7D-B2EE-F5D115B4D8D4}"/>
          </ac:spMkLst>
        </pc:spChg>
        <pc:spChg chg="mod">
          <ac:chgData name="Shariq Syed Muhammad" userId="e90dc167-f23e-43ba-bef1-cedcd35353ce" providerId="ADAL" clId="{244BF74E-245D-43F2-B2F4-BA0B4B3F283D}" dt="2025-08-19T13:21:29.814" v="1087" actId="13822"/>
          <ac:spMkLst>
            <pc:docMk/>
            <pc:sldMk cId="0" sldId="801"/>
            <ac:spMk id="1572875" creationId="{165E0FE1-73C1-435B-9AAE-2EAFAD116FFB}"/>
          </ac:spMkLst>
        </pc:spChg>
        <pc:spChg chg="mod">
          <ac:chgData name="Shariq Syed Muhammad" userId="e90dc167-f23e-43ba-bef1-cedcd35353ce" providerId="ADAL" clId="{244BF74E-245D-43F2-B2F4-BA0B4B3F283D}" dt="2025-08-19T13:21:29.814" v="1087" actId="13822"/>
          <ac:spMkLst>
            <pc:docMk/>
            <pc:sldMk cId="0" sldId="801"/>
            <ac:spMk id="1572876" creationId="{0AB77C12-2B37-420D-9599-1642D13A9D38}"/>
          </ac:spMkLst>
        </pc:spChg>
        <pc:spChg chg="mod">
          <ac:chgData name="Shariq Syed Muhammad" userId="e90dc167-f23e-43ba-bef1-cedcd35353ce" providerId="ADAL" clId="{244BF74E-245D-43F2-B2F4-BA0B4B3F283D}" dt="2025-08-19T13:21:29.814" v="1087" actId="13822"/>
          <ac:spMkLst>
            <pc:docMk/>
            <pc:sldMk cId="0" sldId="801"/>
            <ac:spMk id="1572878" creationId="{CC6DECD5-A1A8-4912-8558-911B11B0D33F}"/>
          </ac:spMkLst>
        </pc:spChg>
        <pc:spChg chg="mod">
          <ac:chgData name="Shariq Syed Muhammad" userId="e90dc167-f23e-43ba-bef1-cedcd35353ce" providerId="ADAL" clId="{244BF74E-245D-43F2-B2F4-BA0B4B3F283D}" dt="2025-08-19T13:21:29.814" v="1087" actId="13822"/>
          <ac:spMkLst>
            <pc:docMk/>
            <pc:sldMk cId="0" sldId="801"/>
            <ac:spMk id="1572879" creationId="{C1676BAF-5E32-4EC0-986C-C72ED21A52A4}"/>
          </ac:spMkLst>
        </pc:spChg>
        <pc:spChg chg="mod">
          <ac:chgData name="Shariq Syed Muhammad" userId="e90dc167-f23e-43ba-bef1-cedcd35353ce" providerId="ADAL" clId="{244BF74E-245D-43F2-B2F4-BA0B4B3F283D}" dt="2025-08-19T13:21:29.814" v="1087" actId="13822"/>
          <ac:spMkLst>
            <pc:docMk/>
            <pc:sldMk cId="0" sldId="801"/>
            <ac:spMk id="1572881" creationId="{847B9881-F399-4574-96C9-712979D7F6DF}"/>
          </ac:spMkLst>
        </pc:spChg>
        <pc:spChg chg="mod">
          <ac:chgData name="Shariq Syed Muhammad" userId="e90dc167-f23e-43ba-bef1-cedcd35353ce" providerId="ADAL" clId="{244BF74E-245D-43F2-B2F4-BA0B4B3F283D}" dt="2025-08-19T13:21:29.814" v="1087" actId="13822"/>
          <ac:spMkLst>
            <pc:docMk/>
            <pc:sldMk cId="0" sldId="801"/>
            <ac:spMk id="1572882" creationId="{6EF3FCB9-EB42-45DD-B165-9B39210A7509}"/>
          </ac:spMkLst>
        </pc:spChg>
        <pc:spChg chg="mod">
          <ac:chgData name="Shariq Syed Muhammad" userId="e90dc167-f23e-43ba-bef1-cedcd35353ce" providerId="ADAL" clId="{244BF74E-245D-43F2-B2F4-BA0B4B3F283D}" dt="2025-08-19T13:21:29.814" v="1087" actId="13822"/>
          <ac:spMkLst>
            <pc:docMk/>
            <pc:sldMk cId="0" sldId="801"/>
            <ac:spMk id="1572884" creationId="{5469C5BB-6A5E-44F0-9694-81B8CC65D4F2}"/>
          </ac:spMkLst>
        </pc:spChg>
        <pc:spChg chg="mod">
          <ac:chgData name="Shariq Syed Muhammad" userId="e90dc167-f23e-43ba-bef1-cedcd35353ce" providerId="ADAL" clId="{244BF74E-245D-43F2-B2F4-BA0B4B3F283D}" dt="2025-08-19T13:21:29.814" v="1087" actId="13822"/>
          <ac:spMkLst>
            <pc:docMk/>
            <pc:sldMk cId="0" sldId="801"/>
            <ac:spMk id="1572885" creationId="{38D432F9-6901-437B-9887-D269318C419C}"/>
          </ac:spMkLst>
        </pc:spChg>
      </pc:sldChg>
      <pc:sldChg chg="modSp add mod">
        <pc:chgData name="Shariq Syed Muhammad" userId="e90dc167-f23e-43ba-bef1-cedcd35353ce" providerId="ADAL" clId="{244BF74E-245D-43F2-B2F4-BA0B4B3F283D}" dt="2025-08-19T13:21:44.093" v="1088" actId="13822"/>
        <pc:sldMkLst>
          <pc:docMk/>
          <pc:sldMk cId="0" sldId="802"/>
        </pc:sldMkLst>
        <pc:spChg chg="mod">
          <ac:chgData name="Shariq Syed Muhammad" userId="e90dc167-f23e-43ba-bef1-cedcd35353ce" providerId="ADAL" clId="{244BF74E-245D-43F2-B2F4-BA0B4B3F283D}" dt="2025-08-19T13:21:44.093" v="1088" actId="13822"/>
          <ac:spMkLst>
            <pc:docMk/>
            <pc:sldMk cId="0" sldId="802"/>
            <ac:spMk id="1573891" creationId="{0B6AC35C-5140-4F3E-B4F5-EFB1BF4EEB64}"/>
          </ac:spMkLst>
        </pc:spChg>
        <pc:spChg chg="mod">
          <ac:chgData name="Shariq Syed Muhammad" userId="e90dc167-f23e-43ba-bef1-cedcd35353ce" providerId="ADAL" clId="{244BF74E-245D-43F2-B2F4-BA0B4B3F283D}" dt="2025-08-19T13:21:44.093" v="1088" actId="13822"/>
          <ac:spMkLst>
            <pc:docMk/>
            <pc:sldMk cId="0" sldId="802"/>
            <ac:spMk id="1573894" creationId="{2EB044E5-7D5F-427C-BE68-FFFCC46B2B9B}"/>
          </ac:spMkLst>
        </pc:spChg>
        <pc:spChg chg="mod">
          <ac:chgData name="Shariq Syed Muhammad" userId="e90dc167-f23e-43ba-bef1-cedcd35353ce" providerId="ADAL" clId="{244BF74E-245D-43F2-B2F4-BA0B4B3F283D}" dt="2025-08-19T13:21:44.093" v="1088" actId="13822"/>
          <ac:spMkLst>
            <pc:docMk/>
            <pc:sldMk cId="0" sldId="802"/>
            <ac:spMk id="1573895" creationId="{8FFC3A3D-D3AE-4DE8-90EE-DBA88E5886A5}"/>
          </ac:spMkLst>
        </pc:spChg>
        <pc:spChg chg="mod">
          <ac:chgData name="Shariq Syed Muhammad" userId="e90dc167-f23e-43ba-bef1-cedcd35353ce" providerId="ADAL" clId="{244BF74E-245D-43F2-B2F4-BA0B4B3F283D}" dt="2025-08-19T13:21:44.093" v="1088" actId="13822"/>
          <ac:spMkLst>
            <pc:docMk/>
            <pc:sldMk cId="0" sldId="802"/>
            <ac:spMk id="1573897" creationId="{7A3DBE74-B20F-499F-8972-2345CF7B1FA0}"/>
          </ac:spMkLst>
        </pc:spChg>
        <pc:spChg chg="mod">
          <ac:chgData name="Shariq Syed Muhammad" userId="e90dc167-f23e-43ba-bef1-cedcd35353ce" providerId="ADAL" clId="{244BF74E-245D-43F2-B2F4-BA0B4B3F283D}" dt="2025-08-19T13:21:44.093" v="1088" actId="13822"/>
          <ac:spMkLst>
            <pc:docMk/>
            <pc:sldMk cId="0" sldId="802"/>
            <ac:spMk id="1573898" creationId="{A64E2F3A-E437-4D9C-ABBD-06A414E21E5C}"/>
          </ac:spMkLst>
        </pc:spChg>
        <pc:spChg chg="mod">
          <ac:chgData name="Shariq Syed Muhammad" userId="e90dc167-f23e-43ba-bef1-cedcd35353ce" providerId="ADAL" clId="{244BF74E-245D-43F2-B2F4-BA0B4B3F283D}" dt="2025-08-19T13:21:44.093" v="1088" actId="13822"/>
          <ac:spMkLst>
            <pc:docMk/>
            <pc:sldMk cId="0" sldId="802"/>
            <ac:spMk id="1573900" creationId="{1A167AF4-9A04-4BDA-BE9E-37E201098E43}"/>
          </ac:spMkLst>
        </pc:spChg>
        <pc:spChg chg="mod">
          <ac:chgData name="Shariq Syed Muhammad" userId="e90dc167-f23e-43ba-bef1-cedcd35353ce" providerId="ADAL" clId="{244BF74E-245D-43F2-B2F4-BA0B4B3F283D}" dt="2025-08-19T13:21:44.093" v="1088" actId="13822"/>
          <ac:spMkLst>
            <pc:docMk/>
            <pc:sldMk cId="0" sldId="802"/>
            <ac:spMk id="1573901" creationId="{84FE8705-6803-4166-8C10-5559C85212C2}"/>
          </ac:spMkLst>
        </pc:spChg>
        <pc:spChg chg="mod">
          <ac:chgData name="Shariq Syed Muhammad" userId="e90dc167-f23e-43ba-bef1-cedcd35353ce" providerId="ADAL" clId="{244BF74E-245D-43F2-B2F4-BA0B4B3F283D}" dt="2025-08-19T13:21:44.093" v="1088" actId="13822"/>
          <ac:spMkLst>
            <pc:docMk/>
            <pc:sldMk cId="0" sldId="802"/>
            <ac:spMk id="1573903" creationId="{8AB85BC5-CA7D-4C16-84DC-C770DE6017FF}"/>
          </ac:spMkLst>
        </pc:spChg>
        <pc:spChg chg="mod">
          <ac:chgData name="Shariq Syed Muhammad" userId="e90dc167-f23e-43ba-bef1-cedcd35353ce" providerId="ADAL" clId="{244BF74E-245D-43F2-B2F4-BA0B4B3F283D}" dt="2025-08-19T13:21:44.093" v="1088" actId="13822"/>
          <ac:spMkLst>
            <pc:docMk/>
            <pc:sldMk cId="0" sldId="802"/>
            <ac:spMk id="1573904" creationId="{8312865A-FB15-47D7-8870-63CED558F3F9}"/>
          </ac:spMkLst>
        </pc:spChg>
        <pc:spChg chg="mod">
          <ac:chgData name="Shariq Syed Muhammad" userId="e90dc167-f23e-43ba-bef1-cedcd35353ce" providerId="ADAL" clId="{244BF74E-245D-43F2-B2F4-BA0B4B3F283D}" dt="2025-08-19T13:21:44.093" v="1088" actId="13822"/>
          <ac:spMkLst>
            <pc:docMk/>
            <pc:sldMk cId="0" sldId="802"/>
            <ac:spMk id="1573906" creationId="{2ECDAB04-081B-4283-AEC8-084E16FFAF8B}"/>
          </ac:spMkLst>
        </pc:spChg>
        <pc:spChg chg="mod">
          <ac:chgData name="Shariq Syed Muhammad" userId="e90dc167-f23e-43ba-bef1-cedcd35353ce" providerId="ADAL" clId="{244BF74E-245D-43F2-B2F4-BA0B4B3F283D}" dt="2025-08-19T13:21:44.093" v="1088" actId="13822"/>
          <ac:spMkLst>
            <pc:docMk/>
            <pc:sldMk cId="0" sldId="802"/>
            <ac:spMk id="1573907" creationId="{95CDCEBE-AC15-4EC0-B2C2-725730DD0477}"/>
          </ac:spMkLst>
        </pc:spChg>
        <pc:spChg chg="mod">
          <ac:chgData name="Shariq Syed Muhammad" userId="e90dc167-f23e-43ba-bef1-cedcd35353ce" providerId="ADAL" clId="{244BF74E-245D-43F2-B2F4-BA0B4B3F283D}" dt="2025-08-19T13:21:44.093" v="1088" actId="13822"/>
          <ac:spMkLst>
            <pc:docMk/>
            <pc:sldMk cId="0" sldId="802"/>
            <ac:spMk id="1573909" creationId="{9BCF4C2C-D749-4333-BB1B-5A80E81938FA}"/>
          </ac:spMkLst>
        </pc:spChg>
        <pc:spChg chg="mod">
          <ac:chgData name="Shariq Syed Muhammad" userId="e90dc167-f23e-43ba-bef1-cedcd35353ce" providerId="ADAL" clId="{244BF74E-245D-43F2-B2F4-BA0B4B3F283D}" dt="2025-08-19T13:21:44.093" v="1088" actId="13822"/>
          <ac:spMkLst>
            <pc:docMk/>
            <pc:sldMk cId="0" sldId="802"/>
            <ac:spMk id="1573910" creationId="{ACB30909-4C6F-4EAA-AEDC-734164A9CAF2}"/>
          </ac:spMkLst>
        </pc:spChg>
      </pc:sldChg>
      <pc:sldChg chg="addSp delSp modSp new mod">
        <pc:chgData name="Shariq Syed Muhammad" userId="e90dc167-f23e-43ba-bef1-cedcd35353ce" providerId="ADAL" clId="{244BF74E-245D-43F2-B2F4-BA0B4B3F283D}" dt="2025-08-19T14:01:48.408" v="1110" actId="1076"/>
        <pc:sldMkLst>
          <pc:docMk/>
          <pc:sldMk cId="2668990817" sldId="803"/>
        </pc:sldMkLst>
        <pc:spChg chg="mod">
          <ac:chgData name="Shariq Syed Muhammad" userId="e90dc167-f23e-43ba-bef1-cedcd35353ce" providerId="ADAL" clId="{244BF74E-245D-43F2-B2F4-BA0B4B3F283D}" dt="2025-08-19T13:59:19.852" v="1090"/>
          <ac:spMkLst>
            <pc:docMk/>
            <pc:sldMk cId="2668990817" sldId="803"/>
            <ac:spMk id="2" creationId="{1DAF1B0D-B4B4-4398-A3B0-3D4C1B5943C7}"/>
          </ac:spMkLst>
        </pc:spChg>
        <pc:spChg chg="add del mod">
          <ac:chgData name="Shariq Syed Muhammad" userId="e90dc167-f23e-43ba-bef1-cedcd35353ce" providerId="ADAL" clId="{244BF74E-245D-43F2-B2F4-BA0B4B3F283D}" dt="2025-08-19T13:59:45.108" v="1100"/>
          <ac:spMkLst>
            <pc:docMk/>
            <pc:sldMk cId="2668990817" sldId="803"/>
            <ac:spMk id="3" creationId="{D6D4934A-3BB0-4361-97A2-A55A74CF65B7}"/>
          </ac:spMkLst>
        </pc:spChg>
        <pc:spChg chg="add del mod">
          <ac:chgData name="Shariq Syed Muhammad" userId="e90dc167-f23e-43ba-bef1-cedcd35353ce" providerId="ADAL" clId="{244BF74E-245D-43F2-B2F4-BA0B4B3F283D}" dt="2025-08-19T13:59:55.494" v="1101" actId="478"/>
          <ac:spMkLst>
            <pc:docMk/>
            <pc:sldMk cId="2668990817" sldId="803"/>
            <ac:spMk id="4" creationId="{3327A5F6-CF80-495D-A4C7-0AE2D5F648E5}"/>
          </ac:spMkLst>
        </pc:spChg>
        <pc:spChg chg="add del mod">
          <ac:chgData name="Shariq Syed Muhammad" userId="e90dc167-f23e-43ba-bef1-cedcd35353ce" providerId="ADAL" clId="{244BF74E-245D-43F2-B2F4-BA0B4B3F283D}" dt="2025-08-19T14:00:58.132" v="1104"/>
          <ac:spMkLst>
            <pc:docMk/>
            <pc:sldMk cId="2668990817" sldId="803"/>
            <ac:spMk id="5" creationId="{3A9A5C42-86E4-49C6-870A-DB94E231815D}"/>
          </ac:spMkLst>
        </pc:spChg>
        <pc:spChg chg="add del mod">
          <ac:chgData name="Shariq Syed Muhammad" userId="e90dc167-f23e-43ba-bef1-cedcd35353ce" providerId="ADAL" clId="{244BF74E-245D-43F2-B2F4-BA0B4B3F283D}" dt="2025-08-19T14:00:58.132" v="1104"/>
          <ac:spMkLst>
            <pc:docMk/>
            <pc:sldMk cId="2668990817" sldId="803"/>
            <ac:spMk id="6" creationId="{F6FA2410-A4A2-4AE6-8BEF-AAB46BA523DD}"/>
          </ac:spMkLst>
        </pc:spChg>
        <pc:spChg chg="add del mod">
          <ac:chgData name="Shariq Syed Muhammad" userId="e90dc167-f23e-43ba-bef1-cedcd35353ce" providerId="ADAL" clId="{244BF74E-245D-43F2-B2F4-BA0B4B3F283D}" dt="2025-08-19T14:00:58.132" v="1104"/>
          <ac:spMkLst>
            <pc:docMk/>
            <pc:sldMk cId="2668990817" sldId="803"/>
            <ac:spMk id="7" creationId="{C69CEADD-CF0F-498E-AECD-C2678DE2D2F4}"/>
          </ac:spMkLst>
        </pc:spChg>
        <pc:spChg chg="add del mod">
          <ac:chgData name="Shariq Syed Muhammad" userId="e90dc167-f23e-43ba-bef1-cedcd35353ce" providerId="ADAL" clId="{244BF74E-245D-43F2-B2F4-BA0B4B3F283D}" dt="2025-08-19T14:00:58.132" v="1104"/>
          <ac:spMkLst>
            <pc:docMk/>
            <pc:sldMk cId="2668990817" sldId="803"/>
            <ac:spMk id="8" creationId="{F2A1949B-437E-4B9D-8E17-92B8D0BA8851}"/>
          </ac:spMkLst>
        </pc:spChg>
        <pc:spChg chg="add del mod">
          <ac:chgData name="Shariq Syed Muhammad" userId="e90dc167-f23e-43ba-bef1-cedcd35353ce" providerId="ADAL" clId="{244BF74E-245D-43F2-B2F4-BA0B4B3F283D}" dt="2025-08-19T14:00:58.132" v="1104"/>
          <ac:spMkLst>
            <pc:docMk/>
            <pc:sldMk cId="2668990817" sldId="803"/>
            <ac:spMk id="9" creationId="{A905F7A9-8158-4198-A8B3-C3A194D86874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1" creationId="{9C09F20C-89E5-4ECC-A778-44ACB57BA705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2" creationId="{3407DC78-DAE2-4068-B12C-A79B6BA8ED32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4" creationId="{4D4475E5-ECD8-47A2-A8D4-A0F3B70B42A6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5" creationId="{D33B2334-405C-481F-8FD2-149AEC42169A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6" creationId="{69459ED6-1E6C-4881-915E-FE9AF2D0FA55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7" creationId="{C5988FC1-038D-44FB-ADB7-92A43EE32CC5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8" creationId="{99F646F3-0B18-46E9-BF7A-7AF7B275513F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9" creationId="{C7A0A17A-671D-45BA-A1AC-7A67FD4EE72B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20" creationId="{5C5FB147-D6AD-46A1-9C5E-43A311A8AE82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21" creationId="{9B017D70-4D52-4405-95BA-7A5B90A85B06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22" creationId="{F1972049-5FAA-4D27-A690-A408D4F63D73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23" creationId="{B8860119-6D02-4E28-B051-70E207B4F2B1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24" creationId="{49813FBA-8881-4BE1-A168-FC17B0D31E6C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25" creationId="{21E4D157-45A2-4AF3-862C-5E7BCD8EAE93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26" creationId="{2BAD3342-4D8A-4034-80AD-067EDC59BC80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27" creationId="{90389445-DF6C-4A6F-8DB1-8446FB285BEE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28" creationId="{886ED401-D7D0-4DDB-A370-A090B15A80D3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29" creationId="{9DB18792-ED5D-4F90-8266-010E5C3F5E54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30" creationId="{2DAAAD3E-4AC4-408B-96C8-C524107A02EC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31" creationId="{C7ABE73C-2506-4851-A930-6F430A40D51B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32" creationId="{B8F53018-9E90-4736-99F0-D076EB5DCB81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33" creationId="{2AEA1D17-40B2-4449-B400-CDF2603C5564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34" creationId="{9E5122F8-59EE-4FD9-B8FD-CD43D9B29B03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35" creationId="{28270C31-DB93-4BC8-9F2A-C0D1945ED226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36" creationId="{60C2832E-2509-4F6F-9167-AC043CAE4A25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37" creationId="{4F210F8B-7C81-4270-A195-E744B0826A79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38" creationId="{6F51B081-8669-4B62-8618-0F402C4317B8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39" creationId="{B13787F9-DAC2-4595-A3EF-0669399C9429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40" creationId="{51357E23-57EC-424B-8D10-8DAB625530CE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41" creationId="{B859F16A-5602-48B5-9333-3651D368AB5C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42" creationId="{F1F943FC-83DD-4810-910E-88842AAFF854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43" creationId="{4E664DA9-429E-4AC2-AC29-591686D6B0A9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44" creationId="{D5211F20-5EC7-4160-B360-9BC99EBB7425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45" creationId="{3D90B410-2104-4D06-90F6-6985784BA5E8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46" creationId="{DE560D04-CFF5-4FE2-AF7A-85382426AB85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47" creationId="{65AD6F44-68B6-4915-9482-8F62A5D16C74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48" creationId="{84F06B34-4573-4E4B-BC1B-8476596FB4D4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49" creationId="{DAF0DE23-9E2D-4235-B356-9FA7EDB498C7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50" creationId="{88671E28-7B64-409B-94E0-097F632AD9C1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51" creationId="{E4CC2EB7-F9AE-499C-B95F-A7BFAA7459C6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52" creationId="{3E36740B-EA5A-4ECA-91B9-3FEC5ADABEDA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53" creationId="{B9286C53-3A3B-48B1-A43A-0A1CE7448E28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54" creationId="{2C531324-24AF-469E-8A01-CEA455F71704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55" creationId="{3B0EB125-6729-448C-8236-92681F65CD2A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56" creationId="{7DEDDF46-0686-4C2C-B905-EF7B030579FB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57" creationId="{0279A1E6-14F3-4F0A-B153-C631CF4FF60D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58" creationId="{6F472534-1E54-4661-B87C-241F4CD84263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59" creationId="{23F3305E-8D47-4011-AC59-871CEBEEA474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60" creationId="{C357AA29-9951-4CFB-B574-2D0AE408E16E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61" creationId="{4FCB907C-09EC-40FA-9CDF-60B1F0AB6361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62" creationId="{3253033E-1290-4533-BE8A-13AD7B7F8A1F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63" creationId="{0E65C745-8C03-43DF-97A0-B1EA5B3F9281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64" creationId="{04617F65-ECA0-4E1D-AD7B-58B818F14552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65" creationId="{76ABA74B-DD08-4894-B73F-B812147B19FF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66" creationId="{3F46C303-849E-4DCE-80C4-6F76836E4DA4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67" creationId="{F6338D1A-04B2-49A3-BEC9-6E25D67497E2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68" creationId="{77815060-4DA9-4356-8FB6-0403AE60B05B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69" creationId="{F1924EF2-2931-4C55-83F0-B8AF25C4C4AA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70" creationId="{4BE22A28-EEB9-4F34-AD2A-F46F08D2F48F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71" creationId="{FCB0C759-B3D7-40DE-80E4-72A816088621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72" creationId="{AA37BAD6-43E6-4C1D-832B-A003966A68B7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73" creationId="{C11EB13B-2F73-4767-AD5E-73ED077AC828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74" creationId="{E6F983B5-A10E-446A-AEE6-332B94E65D61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75" creationId="{FFACE795-9E5F-44FF-914A-D521122ACDA9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76" creationId="{B0F129BF-8F15-443A-9205-365BEBD5B6D6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77" creationId="{C45FEC69-ADE8-4211-BEBB-C195B2B7801E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78" creationId="{7F622BBA-CCEF-4927-A54D-E904E82DC535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79" creationId="{A592BFAD-1351-4D10-B8E0-200EBD209ED0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80" creationId="{95D533CB-D41F-46BD-9394-329ACFE3A2BA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81" creationId="{EFBF4A20-D2F6-46C5-8E81-4E84B108B2E7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82" creationId="{FA468897-D345-4533-BAC2-3A0E13AC92AB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83" creationId="{4C6C4B14-D18F-4CE0-8D23-CD6311B1397D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84" creationId="{1897DEA4-F915-4564-9BB6-1159006AA181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85" creationId="{B0FA9E07-8F6B-434D-893F-71897A1159B2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86" creationId="{7EDE05A7-642A-4BC0-93D6-1D991EA2668A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87" creationId="{88A4C788-8C4B-4DD8-9E36-4B6454D4A5EB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88" creationId="{0FB876F0-1E7D-454C-9CC5-322215CA9E20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89" creationId="{D15E8991-8097-40B2-BC10-E612E7A8BB21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90" creationId="{FDA2E76E-30B3-44E5-81BE-380EB7D1D5E9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91" creationId="{53A8DF55-5528-4258-BFAE-FCDF6575C362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92" creationId="{36944498-4F91-43A6-A26B-E34480CF2E44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93" creationId="{39162CCB-AF25-48FB-A438-A2C16EBAD184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94" creationId="{BC781393-0B55-4E63-96A9-D9E4D3559DC1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95" creationId="{530F5FB4-C84A-4B3B-8858-436D9B6C1354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96" creationId="{B161FAAD-97D2-441C-B4C6-510DFB269B46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97" creationId="{D9AF87CB-ECDE-44E5-BD7D-471D14EFBECB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98" creationId="{BB5786B8-B4A2-4912-9126-AA55D636EE42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99" creationId="{2D81E3C3-6648-4537-8552-A449396CECFB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00" creationId="{5A1F4898-5203-4F27-B044-29FDA02FDF1C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01" creationId="{48CCB9E2-F051-4790-82EE-53A02A9803EA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02" creationId="{E394D0AD-37F4-4B6B-8249-36593A6A138A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03" creationId="{E28654BC-DE66-475F-80B8-73AC0430DA61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04" creationId="{ED4E34DF-DBBA-4302-9856-0A7587E31A8B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05" creationId="{F239B57F-BEF6-4021-BC96-425D141C6CEF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06" creationId="{73FBE422-7E9F-453B-9D9E-02550015A362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07" creationId="{1B4DBECE-05DB-4B38-84E9-4BF71B148B81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08" creationId="{A703EE8F-3DE7-44E6-B910-20FDD93C90FB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09" creationId="{0F7B3C0A-84DA-4259-897B-BE8EC6445DCB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10" creationId="{7EF342C1-C116-4137-9A39-2D48B4D95D80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11" creationId="{C48BA78A-2D85-4FBE-8518-94611451420B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12" creationId="{AFFBFFA6-76CD-4F28-B61A-B3252C30343A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13" creationId="{29A39FEC-B1B4-4960-939A-FAC8CC0C4A1F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14" creationId="{FE699EDE-9BCB-41C5-8DD7-B9CB693A1C16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15" creationId="{1EB4FC31-52B1-40A4-B5EF-92BAEBB2A257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16" creationId="{81FDCE6F-59EA-4427-B5B8-F5FD0660F094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17" creationId="{23542445-43D7-4C04-BD36-89240B9BE73F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18" creationId="{2B6C481D-598B-4299-9D74-59BFFF40BEEE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19" creationId="{A4DDF8A3-7039-455E-8D95-73CCEABEB71B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20" creationId="{7692F57D-C213-4204-9FA3-CF2273A50C3F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21" creationId="{90379791-88DF-4A8C-BA54-B3A3A7F02001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22" creationId="{280A127C-DD13-47E0-A735-AF1B228BF46C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23" creationId="{57AF59A9-C294-4571-91C2-D961FDE41D06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24" creationId="{661657E7-3BD8-44FF-BD44-DF717408D9C7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25" creationId="{9DC62075-23E7-4F32-B4D9-293CF789FBE8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26" creationId="{C1ADE750-487D-4C81-8757-87A13D7556B7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27" creationId="{8210ADAE-EF05-48CD-880B-49BB8A47589B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28" creationId="{136EECF0-1579-44C4-A060-4C57DAD4CE59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29" creationId="{CBF666E9-79A8-42BD-ABFC-3F12F9AB6E89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30" creationId="{2C09578F-312F-4F32-9F8A-551ACF21350C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31" creationId="{B612F679-26CD-4DE1-8A0C-74D1C4CC799A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32" creationId="{CF1EC133-B4EB-4F88-A988-24FE06E18BF6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33" creationId="{B778023C-E893-4532-ADF5-99C70F17E4E0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34" creationId="{C5A79551-A3F7-43C8-A9F5-59F92A38A8FF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35" creationId="{33EF0E75-FC1D-4523-A306-62C81555D0E9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36" creationId="{B572150B-EB54-4302-ADA8-7A21FBDFB2D6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37" creationId="{DB3F1A77-3734-4653-A219-AC253073D2BA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38" creationId="{56CC7202-9CFE-4127-B539-3D99B169A621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39" creationId="{0A1F72FA-3856-436D-9948-03D103B6D2A7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40" creationId="{70B8D7C4-7015-49D6-9A6F-05AA77DDAE7D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41" creationId="{75FCF9CC-EF3D-48D7-97F6-59BDA0A0B7A1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42" creationId="{BC16B562-4DDB-4354-BDC4-E60234680E04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43" creationId="{B0714F6D-F6FE-4F5A-946D-CFFF793C2B24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44" creationId="{591D48F5-CAAD-49DD-865D-582341E7E229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45" creationId="{C68C39CF-D47F-4084-A2E3-0E2EAC7BE026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46" creationId="{9B533A67-D65E-4ABD-97F6-3D30ED1C500F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47" creationId="{49234D55-4692-4BD0-9A8B-1745360E6BD8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48" creationId="{9D49C621-CBE8-4E16-9079-EFA72BDFFB59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49" creationId="{47648C7A-DD1E-46DF-BFB9-869848A2400D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50" creationId="{ACDC603F-9307-4CA8-AD2E-D6DE20F11245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51" creationId="{B105AE1A-0EEB-4EA8-A9B1-F0E3023362D6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52" creationId="{2C96B265-B941-4373-8531-0480AA3EBDCE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53" creationId="{1683FA2F-CB43-4C0F-BBE6-633680F69844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54" creationId="{31AF72BF-3C82-4B43-87EA-FD49F115D152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55" creationId="{DD570DB7-F405-4E75-8C80-B61CC05D581F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56" creationId="{A51FCFE1-1C84-4EB5-9814-1CB0945150E0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57" creationId="{DB91A885-1065-4E54-9C14-875A0F01DA21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58" creationId="{B66AA6CE-2D1A-4256-81B6-254DBADA7702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59" creationId="{0155E19B-C615-42EF-BE72-701E2A22D1A5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60" creationId="{EEFEFCC3-AA7F-4AB3-A587-C6FFC6630708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61" creationId="{0887421B-5DF5-4B8F-AD1A-60E18C5B8742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62" creationId="{06F68A3C-63BB-4223-88B1-FC868A569BA9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63" creationId="{7D7765BB-523A-4E69-9127-BB351DC1E8C6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64" creationId="{859AF022-B344-4383-854C-4DAFD74FA97C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65" creationId="{2F7CFD23-704B-4836-9E3D-72F78A499E7B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66" creationId="{EFC61563-9F56-48CA-8517-D2D57E7AE482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67" creationId="{92934D46-5595-4825-AAB8-6A3977AA4163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68" creationId="{8CC38B6A-BA5A-4B44-A6C9-6FEB1925F5DF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69" creationId="{D95FB0B3-495A-4653-8018-5CD3B8121650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70" creationId="{4660E1EF-E523-41BB-9DFA-CBDA57890932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71" creationId="{B079FA24-50E9-4412-84AC-9E3AE302E0D0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72" creationId="{E7862A9B-ADF5-40E2-A3A7-FFDB9392BD2F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73" creationId="{2FDEE3FB-0C15-49D3-9F4F-77DBB51A6D9C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74" creationId="{8AB6B955-7506-40F0-A1AE-C178D95FCB64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75" creationId="{045E1A16-3F36-4261-96F8-295BA3EF8E1E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76" creationId="{732D24D4-7B03-46D5-AACF-1A86529C1374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77" creationId="{0E0CA719-8B03-4F55-8041-0F56E83E9B31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78" creationId="{261C4859-C648-4F58-9916-8FEA2C587B53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79" creationId="{008AAC7A-FE71-406F-B109-456508E17C52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80" creationId="{77701AE0-9484-47C1-8358-DFBC0A8AB93D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81" creationId="{2602BCF2-A620-49FC-B279-89B4BD380EE7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82" creationId="{D4CC38DA-9976-4215-BD8B-7A78E8D8DDE5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83" creationId="{F9DD88B0-D46A-4B58-BF8B-C9B0C110B1EF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84" creationId="{E645E000-9177-44D5-926A-6EB05D350878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85" creationId="{305C6216-576E-4CA3-A8CF-82583319F88F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86" creationId="{90969A29-486F-4594-A4EF-A4F6B7F5960F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87" creationId="{E1331393-72C4-41CC-A4A8-B64400E90322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88" creationId="{5F396CF6-D0C8-40CE-9976-28BBDBF9FDA7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89" creationId="{02573E79-0984-4703-B919-7D3F9E8AAE0C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90" creationId="{B9C511F7-1068-481A-BE0A-3A4E624BB925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91" creationId="{0198BE17-85A8-422E-B4D0-BF25D4553D69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92" creationId="{BF3FC7FC-9645-45CF-947E-207F55E5ECEC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93" creationId="{3C3B3837-7E7D-463F-B67A-4363E0A563D1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94" creationId="{D30A756F-D2CB-452F-BA4D-23AE028AA3B4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95" creationId="{AAE734C4-CA16-478E-B56C-1A1148E456EF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96" creationId="{B7744C70-11DD-44D4-93F4-B70BCE50CB27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97" creationId="{1854EBF3-4320-4C5D-93BE-64033CA0D668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98" creationId="{E75F08A0-0CAA-49DF-AC00-C1DDF2634F98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199" creationId="{1C785A23-6E08-4A9B-AEEE-547BFAF7B910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200" creationId="{65144CDA-0412-407C-90A4-BBABA0CD0C95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201" creationId="{140231D1-2E54-49CB-B228-12AE7ABEC6F5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202" creationId="{01B8F48C-775B-4846-A248-17D7E1FFD645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203" creationId="{BECAB526-7953-41B8-8891-4D745B8A87AA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204" creationId="{21B81D85-F348-4FAD-9FF3-6DA0C2A5AB05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205" creationId="{E15E446F-D23D-4197-8D17-C9488548E81D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206" creationId="{2BC8BC00-2054-477B-AF0F-23952C9A49A9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207" creationId="{D3E4F770-6AED-456F-81CF-60BEA5FDA4B4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208" creationId="{904D09E8-D190-4DFF-B6D4-57F81651353F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209" creationId="{1B5DB80E-FC53-4ED8-9808-2DB342273138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210" creationId="{176FCF37-8EAF-47D1-A537-5717CA40C259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211" creationId="{9A547F37-558D-4DA2-8250-E5762EB656E0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212" creationId="{E02FD277-7D7F-4368-9E69-EB7E170E014E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213" creationId="{C18F92B1-376B-43CE-8BE8-BAF50995FF54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214" creationId="{B2865419-D688-42E3-ACFC-E533D7E108FF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215" creationId="{AA3DF1C8-9634-4F9C-B13D-63C2A0EC10B7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216" creationId="{4A2D2F1F-5225-47C2-9B4F-B7E7D4C88183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217" creationId="{AAB1EA93-6A12-4D52-99BF-C06965C14F0A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218" creationId="{F3258C5D-B454-4767-9013-88D9CD997A6C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219" creationId="{01D7852E-D1CF-45CF-8C49-5570EE55869B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220" creationId="{8ADFCB78-FDFB-43F9-BAA8-49BC5E1D11D6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221" creationId="{8F35E2BD-2230-438C-93F9-34E775406488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222" creationId="{AA73AFBA-4D78-4DCF-B605-2AB6E222A059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223" creationId="{FEB8E817-354A-4B68-A3E8-53BE56F64803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224" creationId="{99B26E9C-9DD8-4201-83CE-08E774845EC2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225" creationId="{44D9F329-C88C-4F66-9DCE-76D1C81755F9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226" creationId="{04A6B9FC-4EA4-4E05-BE4D-527028A33AC0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227" creationId="{51EF97D6-4D03-4F11-BE3C-E1CE7D267740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228" creationId="{DC01E14A-C3FD-41E1-8CD0-BDDACE7CEDC1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229" creationId="{3E3F0F4A-2527-49DF-87A1-CD040D8F99F7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230" creationId="{C445460F-CC47-4348-94F8-B40AD0833322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231" creationId="{2F109E2F-5A09-441F-887D-8989F384F35F}"/>
          </ac:spMkLst>
        </pc:spChg>
        <pc:spChg chg="mod">
          <ac:chgData name="Shariq Syed Muhammad" userId="e90dc167-f23e-43ba-bef1-cedcd35353ce" providerId="ADAL" clId="{244BF74E-245D-43F2-B2F4-BA0B4B3F283D}" dt="2025-08-19T14:00:25.448" v="1102"/>
          <ac:spMkLst>
            <pc:docMk/>
            <pc:sldMk cId="2668990817" sldId="803"/>
            <ac:spMk id="232" creationId="{59A9E948-1347-47AA-93A8-8867D29424BC}"/>
          </ac:spMkLst>
        </pc:spChg>
        <pc:grpChg chg="add del mod">
          <ac:chgData name="Shariq Syed Muhammad" userId="e90dc167-f23e-43ba-bef1-cedcd35353ce" providerId="ADAL" clId="{244BF74E-245D-43F2-B2F4-BA0B4B3F283D}" dt="2025-08-19T14:00:58.132" v="1104"/>
          <ac:grpSpMkLst>
            <pc:docMk/>
            <pc:sldMk cId="2668990817" sldId="803"/>
            <ac:grpSpMk id="10" creationId="{15C94942-9CCB-45D8-966E-47BEA8B67AE0}"/>
          </ac:grpSpMkLst>
        </pc:grpChg>
        <pc:grpChg chg="add del mod">
          <ac:chgData name="Shariq Syed Muhammad" userId="e90dc167-f23e-43ba-bef1-cedcd35353ce" providerId="ADAL" clId="{244BF74E-245D-43F2-B2F4-BA0B4B3F283D}" dt="2025-08-19T14:00:58.132" v="1104"/>
          <ac:grpSpMkLst>
            <pc:docMk/>
            <pc:sldMk cId="2668990817" sldId="803"/>
            <ac:grpSpMk id="13" creationId="{CF2E4DB9-C70C-42E9-A7F4-BF5B36F4EF11}"/>
          </ac:grpSpMkLst>
        </pc:grpChg>
        <pc:picChg chg="add del mod">
          <ac:chgData name="Shariq Syed Muhammad" userId="e90dc167-f23e-43ba-bef1-cedcd35353ce" providerId="ADAL" clId="{244BF74E-245D-43F2-B2F4-BA0B4B3F283D}" dt="2025-08-19T14:01:19.650" v="1106" actId="931"/>
          <ac:picMkLst>
            <pc:docMk/>
            <pc:sldMk cId="2668990817" sldId="803"/>
            <ac:picMk id="234" creationId="{119C8B62-729B-47A6-877C-4EBF45411166}"/>
          </ac:picMkLst>
        </pc:picChg>
        <pc:picChg chg="add mod">
          <ac:chgData name="Shariq Syed Muhammad" userId="e90dc167-f23e-43ba-bef1-cedcd35353ce" providerId="ADAL" clId="{244BF74E-245D-43F2-B2F4-BA0B4B3F283D}" dt="2025-08-19T14:01:48.408" v="1110" actId="1076"/>
          <ac:picMkLst>
            <pc:docMk/>
            <pc:sldMk cId="2668990817" sldId="803"/>
            <ac:picMk id="236" creationId="{02481205-2C05-4CD1-A253-146EC200FE9F}"/>
          </ac:picMkLst>
        </pc:picChg>
      </pc:sldChg>
      <pc:sldChg chg="addSp delSp modSp new mod">
        <pc:chgData name="Shariq Syed Muhammad" userId="e90dc167-f23e-43ba-bef1-cedcd35353ce" providerId="ADAL" clId="{244BF74E-245D-43F2-B2F4-BA0B4B3F283D}" dt="2025-08-19T14:30:09.014" v="1144" actId="20577"/>
        <pc:sldMkLst>
          <pc:docMk/>
          <pc:sldMk cId="4242892580" sldId="804"/>
        </pc:sldMkLst>
        <pc:spChg chg="mod">
          <ac:chgData name="Shariq Syed Muhammad" userId="e90dc167-f23e-43ba-bef1-cedcd35353ce" providerId="ADAL" clId="{244BF74E-245D-43F2-B2F4-BA0B4B3F283D}" dt="2025-08-19T14:30:09.014" v="1144" actId="20577"/>
          <ac:spMkLst>
            <pc:docMk/>
            <pc:sldMk cId="4242892580" sldId="804"/>
            <ac:spMk id="2" creationId="{A699D73A-4460-4CEC-8228-1ECBCB547C8A}"/>
          </ac:spMkLst>
        </pc:spChg>
        <pc:spChg chg="del">
          <ac:chgData name="Shariq Syed Muhammad" userId="e90dc167-f23e-43ba-bef1-cedcd35353ce" providerId="ADAL" clId="{244BF74E-245D-43F2-B2F4-BA0B4B3F283D}" dt="2025-08-19T14:27:53.706" v="1130" actId="931"/>
          <ac:spMkLst>
            <pc:docMk/>
            <pc:sldMk cId="4242892580" sldId="804"/>
            <ac:spMk id="3" creationId="{22006473-7B73-43B1-9000-BE5769FBB4E6}"/>
          </ac:spMkLst>
        </pc:spChg>
        <pc:spChg chg="add del mod">
          <ac:chgData name="Shariq Syed Muhammad" userId="e90dc167-f23e-43ba-bef1-cedcd35353ce" providerId="ADAL" clId="{244BF74E-245D-43F2-B2F4-BA0B4B3F283D}" dt="2025-08-19T14:28:52.304" v="1136" actId="931"/>
          <ac:spMkLst>
            <pc:docMk/>
            <pc:sldMk cId="4242892580" sldId="804"/>
            <ac:spMk id="7" creationId="{2F0478DA-9BE8-4CBE-9BEC-8193ECDB6946}"/>
          </ac:spMkLst>
        </pc:spChg>
        <pc:spChg chg="add del mod">
          <ac:chgData name="Shariq Syed Muhammad" userId="e90dc167-f23e-43ba-bef1-cedcd35353ce" providerId="ADAL" clId="{244BF74E-245D-43F2-B2F4-BA0B4B3F283D}" dt="2025-08-19T14:29:05.604" v="1138" actId="931"/>
          <ac:spMkLst>
            <pc:docMk/>
            <pc:sldMk cId="4242892580" sldId="804"/>
            <ac:spMk id="11" creationId="{35EC7768-6722-44CB-A3DA-ED59E1C33155}"/>
          </ac:spMkLst>
        </pc:spChg>
        <pc:spChg chg="add del mod">
          <ac:chgData name="Shariq Syed Muhammad" userId="e90dc167-f23e-43ba-bef1-cedcd35353ce" providerId="ADAL" clId="{244BF74E-245D-43F2-B2F4-BA0B4B3F283D}" dt="2025-08-19T14:29:20.894" v="1140" actId="931"/>
          <ac:spMkLst>
            <pc:docMk/>
            <pc:sldMk cId="4242892580" sldId="804"/>
            <ac:spMk id="15" creationId="{249DD6AA-C751-440B-91E3-0687C92998B6}"/>
          </ac:spMkLst>
        </pc:spChg>
        <pc:picChg chg="add del mod">
          <ac:chgData name="Shariq Syed Muhammad" userId="e90dc167-f23e-43ba-bef1-cedcd35353ce" providerId="ADAL" clId="{244BF74E-245D-43F2-B2F4-BA0B4B3F283D}" dt="2025-08-19T14:28:32.855" v="1135" actId="21"/>
          <ac:picMkLst>
            <pc:docMk/>
            <pc:sldMk cId="4242892580" sldId="804"/>
            <ac:picMk id="5" creationId="{33F76547-A2EE-41FC-9455-A716659FC39B}"/>
          </ac:picMkLst>
        </pc:picChg>
        <pc:picChg chg="add del mod">
          <ac:chgData name="Shariq Syed Muhammad" userId="e90dc167-f23e-43ba-bef1-cedcd35353ce" providerId="ADAL" clId="{244BF74E-245D-43F2-B2F4-BA0B4B3F283D}" dt="2025-08-19T14:28:54.749" v="1137" actId="478"/>
          <ac:picMkLst>
            <pc:docMk/>
            <pc:sldMk cId="4242892580" sldId="804"/>
            <ac:picMk id="9" creationId="{7D437FAB-1473-41D5-AC73-8CA10D666C76}"/>
          </ac:picMkLst>
        </pc:picChg>
        <pc:picChg chg="add del mod">
          <ac:chgData name="Shariq Syed Muhammad" userId="e90dc167-f23e-43ba-bef1-cedcd35353ce" providerId="ADAL" clId="{244BF74E-245D-43F2-B2F4-BA0B4B3F283D}" dt="2025-08-19T14:29:06.909" v="1139" actId="478"/>
          <ac:picMkLst>
            <pc:docMk/>
            <pc:sldMk cId="4242892580" sldId="804"/>
            <ac:picMk id="13" creationId="{7AAF48B4-E861-4569-8B97-623ACCED891E}"/>
          </ac:picMkLst>
        </pc:picChg>
        <pc:picChg chg="add mod">
          <ac:chgData name="Shariq Syed Muhammad" userId="e90dc167-f23e-43ba-bef1-cedcd35353ce" providerId="ADAL" clId="{244BF74E-245D-43F2-B2F4-BA0B4B3F283D}" dt="2025-08-19T14:29:41.547" v="1142" actId="1076"/>
          <ac:picMkLst>
            <pc:docMk/>
            <pc:sldMk cId="4242892580" sldId="804"/>
            <ac:picMk id="17" creationId="{BF3C9335-6CF0-4808-818E-DEEA0442655A}"/>
          </ac:picMkLst>
        </pc:picChg>
      </pc:sldChg>
      <pc:sldChg chg="addSp delSp modSp new mod">
        <pc:chgData name="Shariq Syed Muhammad" userId="e90dc167-f23e-43ba-bef1-cedcd35353ce" providerId="ADAL" clId="{244BF74E-245D-43F2-B2F4-BA0B4B3F283D}" dt="2025-08-19T14:33:04.720" v="1152" actId="1076"/>
        <pc:sldMkLst>
          <pc:docMk/>
          <pc:sldMk cId="2912112712" sldId="805"/>
        </pc:sldMkLst>
        <pc:spChg chg="mod">
          <ac:chgData name="Shariq Syed Muhammad" userId="e90dc167-f23e-43ba-bef1-cedcd35353ce" providerId="ADAL" clId="{244BF74E-245D-43F2-B2F4-BA0B4B3F283D}" dt="2025-08-19T14:32:17.640" v="1146"/>
          <ac:spMkLst>
            <pc:docMk/>
            <pc:sldMk cId="2912112712" sldId="805"/>
            <ac:spMk id="2" creationId="{B73EDC87-1600-46A3-8060-F5F41BB2AF99}"/>
          </ac:spMkLst>
        </pc:spChg>
        <pc:spChg chg="add del">
          <ac:chgData name="Shariq Syed Muhammad" userId="e90dc167-f23e-43ba-bef1-cedcd35353ce" providerId="ADAL" clId="{244BF74E-245D-43F2-B2F4-BA0B4B3F283D}" dt="2025-08-19T14:32:36.948" v="1149" actId="21"/>
          <ac:spMkLst>
            <pc:docMk/>
            <pc:sldMk cId="2912112712" sldId="805"/>
            <ac:spMk id="3" creationId="{0B7DA17E-D7F6-4EE3-A971-632082E9459F}"/>
          </ac:spMkLst>
        </pc:spChg>
        <pc:spChg chg="add del mod">
          <ac:chgData name="Shariq Syed Muhammad" userId="e90dc167-f23e-43ba-bef1-cedcd35353ce" providerId="ADAL" clId="{244BF74E-245D-43F2-B2F4-BA0B4B3F283D}" dt="2025-08-19T14:32:30.828" v="1148"/>
          <ac:spMkLst>
            <pc:docMk/>
            <pc:sldMk cId="2912112712" sldId="805"/>
            <ac:spMk id="4" creationId="{24916112-265E-4FE7-B069-136761D0E99D}"/>
          </ac:spMkLst>
        </pc:spChg>
        <pc:picChg chg="add mod">
          <ac:chgData name="Shariq Syed Muhammad" userId="e90dc167-f23e-43ba-bef1-cedcd35353ce" providerId="ADAL" clId="{244BF74E-245D-43F2-B2F4-BA0B4B3F283D}" dt="2025-08-19T14:33:04.720" v="1152" actId="1076"/>
          <ac:picMkLst>
            <pc:docMk/>
            <pc:sldMk cId="2912112712" sldId="805"/>
            <ac:picMk id="6" creationId="{F99E25CF-2786-4325-AFCB-06F46841F95A}"/>
          </ac:picMkLst>
        </pc:picChg>
      </pc:sldChg>
      <pc:sldChg chg="modSp new mod">
        <pc:chgData name="Shariq Syed Muhammad" userId="e90dc167-f23e-43ba-bef1-cedcd35353ce" providerId="ADAL" clId="{244BF74E-245D-43F2-B2F4-BA0B4B3F283D}" dt="2025-08-19T14:35:09.351" v="1175" actId="122"/>
        <pc:sldMkLst>
          <pc:docMk/>
          <pc:sldMk cId="1052478674" sldId="806"/>
        </pc:sldMkLst>
        <pc:spChg chg="mod">
          <ac:chgData name="Shariq Syed Muhammad" userId="e90dc167-f23e-43ba-bef1-cedcd35353ce" providerId="ADAL" clId="{244BF74E-245D-43F2-B2F4-BA0B4B3F283D}" dt="2025-08-19T14:35:09.351" v="1175" actId="122"/>
          <ac:spMkLst>
            <pc:docMk/>
            <pc:sldMk cId="1052478674" sldId="806"/>
            <ac:spMk id="2" creationId="{9E26ADD9-C168-4D0B-9989-6907330FCE5D}"/>
          </ac:spMkLst>
        </pc:spChg>
      </pc:sldChg>
      <pc:sldChg chg="addSp delSp modSp new mod">
        <pc:chgData name="Shariq Syed Muhammad" userId="e90dc167-f23e-43ba-bef1-cedcd35353ce" providerId="ADAL" clId="{244BF74E-245D-43F2-B2F4-BA0B4B3F283D}" dt="2025-08-19T14:47:52.370" v="1180" actId="1076"/>
        <pc:sldMkLst>
          <pc:docMk/>
          <pc:sldMk cId="941388791" sldId="807"/>
        </pc:sldMkLst>
        <pc:spChg chg="mod">
          <ac:chgData name="Shariq Syed Muhammad" userId="e90dc167-f23e-43ba-bef1-cedcd35353ce" providerId="ADAL" clId="{244BF74E-245D-43F2-B2F4-BA0B4B3F283D}" dt="2025-08-19T14:47:26.504" v="1177"/>
          <ac:spMkLst>
            <pc:docMk/>
            <pc:sldMk cId="941388791" sldId="807"/>
            <ac:spMk id="2" creationId="{4065D424-A2B6-473F-A712-B6362724D10B}"/>
          </ac:spMkLst>
        </pc:spChg>
        <pc:spChg chg="del">
          <ac:chgData name="Shariq Syed Muhammad" userId="e90dc167-f23e-43ba-bef1-cedcd35353ce" providerId="ADAL" clId="{244BF74E-245D-43F2-B2F4-BA0B4B3F283D}" dt="2025-08-19T14:47:34.376" v="1178" actId="478"/>
          <ac:spMkLst>
            <pc:docMk/>
            <pc:sldMk cId="941388791" sldId="807"/>
            <ac:spMk id="3" creationId="{3DB776D7-0C93-46D0-9B3E-F0E5C75C724D}"/>
          </ac:spMkLst>
        </pc:spChg>
        <pc:graphicFrameChg chg="add mod">
          <ac:chgData name="Shariq Syed Muhammad" userId="e90dc167-f23e-43ba-bef1-cedcd35353ce" providerId="ADAL" clId="{244BF74E-245D-43F2-B2F4-BA0B4B3F283D}" dt="2025-08-19T14:47:52.370" v="1180" actId="1076"/>
          <ac:graphicFrameMkLst>
            <pc:docMk/>
            <pc:sldMk cId="941388791" sldId="807"/>
            <ac:graphicFrameMk id="4" creationId="{7A369DAB-CB98-4D2E-98C8-2342FA6E4F72}"/>
          </ac:graphicFrameMkLst>
        </pc:graphicFrameChg>
      </pc:sldChg>
      <pc:sldChg chg="addSp delSp modSp new mod">
        <pc:chgData name="Shariq Syed Muhammad" userId="e90dc167-f23e-43ba-bef1-cedcd35353ce" providerId="ADAL" clId="{244BF74E-245D-43F2-B2F4-BA0B4B3F283D}" dt="2025-08-19T14:48:21.874" v="1185" actId="1076"/>
        <pc:sldMkLst>
          <pc:docMk/>
          <pc:sldMk cId="3385261383" sldId="808"/>
        </pc:sldMkLst>
        <pc:spChg chg="mod">
          <ac:chgData name="Shariq Syed Muhammad" userId="e90dc167-f23e-43ba-bef1-cedcd35353ce" providerId="ADAL" clId="{244BF74E-245D-43F2-B2F4-BA0B4B3F283D}" dt="2025-08-19T14:48:14.520" v="1182"/>
          <ac:spMkLst>
            <pc:docMk/>
            <pc:sldMk cId="3385261383" sldId="808"/>
            <ac:spMk id="2" creationId="{FE078912-4BC2-40D6-B057-AF6847C40C9E}"/>
          </ac:spMkLst>
        </pc:spChg>
        <pc:spChg chg="del">
          <ac:chgData name="Shariq Syed Muhammad" userId="e90dc167-f23e-43ba-bef1-cedcd35353ce" providerId="ADAL" clId="{244BF74E-245D-43F2-B2F4-BA0B4B3F283D}" dt="2025-08-19T14:48:16.173" v="1183" actId="478"/>
          <ac:spMkLst>
            <pc:docMk/>
            <pc:sldMk cId="3385261383" sldId="808"/>
            <ac:spMk id="3" creationId="{A0C9F094-DA32-4245-B483-FEA551DDB3BA}"/>
          </ac:spMkLst>
        </pc:spChg>
        <pc:graphicFrameChg chg="add mod">
          <ac:chgData name="Shariq Syed Muhammad" userId="e90dc167-f23e-43ba-bef1-cedcd35353ce" providerId="ADAL" clId="{244BF74E-245D-43F2-B2F4-BA0B4B3F283D}" dt="2025-08-19T14:48:21.874" v="1185" actId="1076"/>
          <ac:graphicFrameMkLst>
            <pc:docMk/>
            <pc:sldMk cId="3385261383" sldId="808"/>
            <ac:graphicFrameMk id="4" creationId="{38AB968F-3632-48E9-B654-D727A955CCD3}"/>
          </ac:graphicFrameMkLst>
        </pc:graphicFrameChg>
      </pc:sldChg>
      <pc:sldChg chg="add">
        <pc:chgData name="Shariq Syed Muhammad" userId="e90dc167-f23e-43ba-bef1-cedcd35353ce" providerId="ADAL" clId="{244BF74E-245D-43F2-B2F4-BA0B4B3F283D}" dt="2025-08-19T14:49:46.180" v="1186"/>
        <pc:sldMkLst>
          <pc:docMk/>
          <pc:sldMk cId="0" sldId="822"/>
        </pc:sldMkLst>
      </pc:sldChg>
      <pc:sldChg chg="add">
        <pc:chgData name="Shariq Syed Muhammad" userId="e90dc167-f23e-43ba-bef1-cedcd35353ce" providerId="ADAL" clId="{244BF74E-245D-43F2-B2F4-BA0B4B3F283D}" dt="2025-08-19T14:49:46.180" v="1186"/>
        <pc:sldMkLst>
          <pc:docMk/>
          <pc:sldMk cId="0" sldId="823"/>
        </pc:sldMkLst>
      </pc:sldChg>
      <pc:sldChg chg="add">
        <pc:chgData name="Shariq Syed Muhammad" userId="e90dc167-f23e-43ba-bef1-cedcd35353ce" providerId="ADAL" clId="{244BF74E-245D-43F2-B2F4-BA0B4B3F283D}" dt="2025-08-19T14:49:46.180" v="1186"/>
        <pc:sldMkLst>
          <pc:docMk/>
          <pc:sldMk cId="0" sldId="824"/>
        </pc:sldMkLst>
      </pc:sldChg>
      <pc:sldChg chg="add">
        <pc:chgData name="Shariq Syed Muhammad" userId="e90dc167-f23e-43ba-bef1-cedcd35353ce" providerId="ADAL" clId="{244BF74E-245D-43F2-B2F4-BA0B4B3F283D}" dt="2025-08-19T14:53:50.535" v="1187"/>
        <pc:sldMkLst>
          <pc:docMk/>
          <pc:sldMk cId="0" sldId="825"/>
        </pc:sldMkLst>
      </pc:sldChg>
      <pc:sldChg chg="add">
        <pc:chgData name="Shariq Syed Muhammad" userId="e90dc167-f23e-43ba-bef1-cedcd35353ce" providerId="ADAL" clId="{244BF74E-245D-43F2-B2F4-BA0B4B3F283D}" dt="2025-08-19T14:53:50.535" v="1187"/>
        <pc:sldMkLst>
          <pc:docMk/>
          <pc:sldMk cId="0" sldId="826"/>
        </pc:sldMkLst>
      </pc:sldChg>
      <pc:sldChg chg="addSp delSp modSp new mod ord">
        <pc:chgData name="Shariq Syed Muhammad" userId="e90dc167-f23e-43ba-bef1-cedcd35353ce" providerId="ADAL" clId="{244BF74E-245D-43F2-B2F4-BA0B4B3F283D}" dt="2025-08-19T15:22:08.160" v="1340"/>
        <pc:sldMkLst>
          <pc:docMk/>
          <pc:sldMk cId="711998260" sldId="827"/>
        </pc:sldMkLst>
        <pc:spChg chg="del">
          <ac:chgData name="Shariq Syed Muhammad" userId="e90dc167-f23e-43ba-bef1-cedcd35353ce" providerId="ADAL" clId="{244BF74E-245D-43F2-B2F4-BA0B4B3F283D}" dt="2025-08-19T15:08:08.702" v="1278" actId="478"/>
          <ac:spMkLst>
            <pc:docMk/>
            <pc:sldMk cId="711998260" sldId="827"/>
            <ac:spMk id="2" creationId="{1FC0EB5C-1FAE-4736-B0BB-5D96425BB0F8}"/>
          </ac:spMkLst>
        </pc:spChg>
        <pc:spChg chg="add del mod">
          <ac:chgData name="Shariq Syed Muhammad" userId="e90dc167-f23e-43ba-bef1-cedcd35353ce" providerId="ADAL" clId="{244BF74E-245D-43F2-B2F4-BA0B4B3F283D}" dt="2025-08-19T15:07:30.323" v="1209" actId="478"/>
          <ac:spMkLst>
            <pc:docMk/>
            <pc:sldMk cId="711998260" sldId="827"/>
            <ac:spMk id="3" creationId="{E397364D-F6FE-465B-8BB6-BA15BE922D5B}"/>
          </ac:spMkLst>
        </pc:spChg>
        <pc:spChg chg="add del mod">
          <ac:chgData name="Shariq Syed Muhammad" userId="e90dc167-f23e-43ba-bef1-cedcd35353ce" providerId="ADAL" clId="{244BF74E-245D-43F2-B2F4-BA0B4B3F283D}" dt="2025-08-19T15:06:11.799" v="1199"/>
          <ac:spMkLst>
            <pc:docMk/>
            <pc:sldMk cId="711998260" sldId="827"/>
            <ac:spMk id="4" creationId="{112A41D5-A811-4A42-88FC-F53C2A0B996E}"/>
          </ac:spMkLst>
        </pc:spChg>
        <pc:spChg chg="add del mod">
          <ac:chgData name="Shariq Syed Muhammad" userId="e90dc167-f23e-43ba-bef1-cedcd35353ce" providerId="ADAL" clId="{244BF74E-245D-43F2-B2F4-BA0B4B3F283D}" dt="2025-08-19T15:06:29.313" v="1204"/>
          <ac:spMkLst>
            <pc:docMk/>
            <pc:sldMk cId="711998260" sldId="827"/>
            <ac:spMk id="6" creationId="{FBF527C6-F3CE-4CC5-9501-A795CF391EB0}"/>
          </ac:spMkLst>
        </pc:spChg>
        <pc:spChg chg="add del mod">
          <ac:chgData name="Shariq Syed Muhammad" userId="e90dc167-f23e-43ba-bef1-cedcd35353ce" providerId="ADAL" clId="{244BF74E-245D-43F2-B2F4-BA0B4B3F283D}" dt="2025-08-19T15:06:53.262" v="1206"/>
          <ac:spMkLst>
            <pc:docMk/>
            <pc:sldMk cId="711998260" sldId="827"/>
            <ac:spMk id="7" creationId="{6D916E57-7359-493F-9FEA-0324AE77124C}"/>
          </ac:spMkLst>
        </pc:spChg>
        <pc:spChg chg="add del mod">
          <ac:chgData name="Shariq Syed Muhammad" userId="e90dc167-f23e-43ba-bef1-cedcd35353ce" providerId="ADAL" clId="{244BF74E-245D-43F2-B2F4-BA0B4B3F283D}" dt="2025-08-19T15:07:28.706" v="1208"/>
          <ac:spMkLst>
            <pc:docMk/>
            <pc:sldMk cId="711998260" sldId="827"/>
            <ac:spMk id="8" creationId="{21CD4302-F1C0-4F06-9FFC-B0FB213F39DF}"/>
          </ac:spMkLst>
        </pc:spChg>
        <pc:spChg chg="add del mod">
          <ac:chgData name="Shariq Syed Muhammad" userId="e90dc167-f23e-43ba-bef1-cedcd35353ce" providerId="ADAL" clId="{244BF74E-245D-43F2-B2F4-BA0B4B3F283D}" dt="2025-08-19T15:07:40.624" v="1211"/>
          <ac:spMkLst>
            <pc:docMk/>
            <pc:sldMk cId="711998260" sldId="827"/>
            <ac:spMk id="9" creationId="{8C52BA8D-653D-43C9-A542-D1D9A397FC5D}"/>
          </ac:spMkLst>
        </pc:spChg>
        <pc:spChg chg="add del mod">
          <ac:chgData name="Shariq Syed Muhammad" userId="e90dc167-f23e-43ba-bef1-cedcd35353ce" providerId="ADAL" clId="{244BF74E-245D-43F2-B2F4-BA0B4B3F283D}" dt="2025-08-19T15:08:19.125" v="1281" actId="478"/>
          <ac:spMkLst>
            <pc:docMk/>
            <pc:sldMk cId="711998260" sldId="827"/>
            <ac:spMk id="10" creationId="{9EC0508A-0D37-4353-B690-83259791DA16}"/>
          </ac:spMkLst>
        </pc:spChg>
        <pc:spChg chg="add del mod">
          <ac:chgData name="Shariq Syed Muhammad" userId="e90dc167-f23e-43ba-bef1-cedcd35353ce" providerId="ADAL" clId="{244BF74E-245D-43F2-B2F4-BA0B4B3F283D}" dt="2025-08-19T15:08:14.150" v="1279" actId="478"/>
          <ac:spMkLst>
            <pc:docMk/>
            <pc:sldMk cId="711998260" sldId="827"/>
            <ac:spMk id="11" creationId="{0B5AE046-1FD0-4C1C-8470-4C2ED548B678}"/>
          </ac:spMkLst>
        </pc:spChg>
        <pc:spChg chg="add del mod">
          <ac:chgData name="Shariq Syed Muhammad" userId="e90dc167-f23e-43ba-bef1-cedcd35353ce" providerId="ADAL" clId="{244BF74E-245D-43F2-B2F4-BA0B4B3F283D}" dt="2025-08-19T15:08:17.342" v="1280" actId="478"/>
          <ac:spMkLst>
            <pc:docMk/>
            <pc:sldMk cId="711998260" sldId="827"/>
            <ac:spMk id="12" creationId="{875EB7DF-20EC-43AF-B076-1A2DECC79A02}"/>
          </ac:spMkLst>
        </pc:spChg>
        <pc:spChg chg="add mod">
          <ac:chgData name="Shariq Syed Muhammad" userId="e90dc167-f23e-43ba-bef1-cedcd35353ce" providerId="ADAL" clId="{244BF74E-245D-43F2-B2F4-BA0B4B3F283D}" dt="2025-08-19T15:08:04.337" v="1277" actId="1035"/>
          <ac:spMkLst>
            <pc:docMk/>
            <pc:sldMk cId="711998260" sldId="827"/>
            <ac:spMk id="13" creationId="{3C9A61C0-220A-4896-A31A-7C917A238D8B}"/>
          </ac:spMkLst>
        </pc:spChg>
        <pc:spChg chg="mod">
          <ac:chgData name="Shariq Syed Muhammad" userId="e90dc167-f23e-43ba-bef1-cedcd35353ce" providerId="ADAL" clId="{244BF74E-245D-43F2-B2F4-BA0B4B3F283D}" dt="2025-08-19T15:08:04.337" v="1277" actId="1035"/>
          <ac:spMkLst>
            <pc:docMk/>
            <pc:sldMk cId="711998260" sldId="827"/>
            <ac:spMk id="15" creationId="{9FC5C46B-AFB3-46AA-9ABB-248509D805ED}"/>
          </ac:spMkLst>
        </pc:spChg>
        <pc:spChg chg="mod">
          <ac:chgData name="Shariq Syed Muhammad" userId="e90dc167-f23e-43ba-bef1-cedcd35353ce" providerId="ADAL" clId="{244BF74E-245D-43F2-B2F4-BA0B4B3F283D}" dt="2025-08-19T15:08:04.337" v="1277" actId="1035"/>
          <ac:spMkLst>
            <pc:docMk/>
            <pc:sldMk cId="711998260" sldId="827"/>
            <ac:spMk id="16" creationId="{0D8BAF40-EEDB-4FF5-9232-FBF06265CCA4}"/>
          </ac:spMkLst>
        </pc:spChg>
        <pc:spChg chg="add mod">
          <ac:chgData name="Shariq Syed Muhammad" userId="e90dc167-f23e-43ba-bef1-cedcd35353ce" providerId="ADAL" clId="{244BF74E-245D-43F2-B2F4-BA0B4B3F283D}" dt="2025-08-19T15:08:04.337" v="1277" actId="1035"/>
          <ac:spMkLst>
            <pc:docMk/>
            <pc:sldMk cId="711998260" sldId="827"/>
            <ac:spMk id="17" creationId="{6F1FF8C8-7CF2-49B5-9E0C-1CDFBF3A7D89}"/>
          </ac:spMkLst>
        </pc:spChg>
        <pc:spChg chg="add mod">
          <ac:chgData name="Shariq Syed Muhammad" userId="e90dc167-f23e-43ba-bef1-cedcd35353ce" providerId="ADAL" clId="{244BF74E-245D-43F2-B2F4-BA0B4B3F283D}" dt="2025-08-19T15:08:04.337" v="1277" actId="1035"/>
          <ac:spMkLst>
            <pc:docMk/>
            <pc:sldMk cId="711998260" sldId="827"/>
            <ac:spMk id="18" creationId="{5B527C5A-A42A-4099-A098-B186085CBA3C}"/>
          </ac:spMkLst>
        </pc:spChg>
        <pc:spChg chg="add mod">
          <ac:chgData name="Shariq Syed Muhammad" userId="e90dc167-f23e-43ba-bef1-cedcd35353ce" providerId="ADAL" clId="{244BF74E-245D-43F2-B2F4-BA0B4B3F283D}" dt="2025-08-19T15:08:04.337" v="1277" actId="1035"/>
          <ac:spMkLst>
            <pc:docMk/>
            <pc:sldMk cId="711998260" sldId="827"/>
            <ac:spMk id="19" creationId="{22534D1E-7635-43B1-AEE5-67FF533EC6E6}"/>
          </ac:spMkLst>
        </pc:spChg>
        <pc:spChg chg="add mod">
          <ac:chgData name="Shariq Syed Muhammad" userId="e90dc167-f23e-43ba-bef1-cedcd35353ce" providerId="ADAL" clId="{244BF74E-245D-43F2-B2F4-BA0B4B3F283D}" dt="2025-08-19T15:08:04.337" v="1277" actId="1035"/>
          <ac:spMkLst>
            <pc:docMk/>
            <pc:sldMk cId="711998260" sldId="827"/>
            <ac:spMk id="20" creationId="{89BB2A7B-6159-4561-8A9E-97C01F8AFE4C}"/>
          </ac:spMkLst>
        </pc:spChg>
        <pc:spChg chg="add mod">
          <ac:chgData name="Shariq Syed Muhammad" userId="e90dc167-f23e-43ba-bef1-cedcd35353ce" providerId="ADAL" clId="{244BF74E-245D-43F2-B2F4-BA0B4B3F283D}" dt="2025-08-19T15:08:04.337" v="1277" actId="1035"/>
          <ac:spMkLst>
            <pc:docMk/>
            <pc:sldMk cId="711998260" sldId="827"/>
            <ac:spMk id="21" creationId="{9F7A3363-F687-4163-B0F3-21A61050464B}"/>
          </ac:spMkLst>
        </pc:spChg>
        <pc:spChg chg="add mod">
          <ac:chgData name="Shariq Syed Muhammad" userId="e90dc167-f23e-43ba-bef1-cedcd35353ce" providerId="ADAL" clId="{244BF74E-245D-43F2-B2F4-BA0B4B3F283D}" dt="2025-08-19T15:08:04.337" v="1277" actId="1035"/>
          <ac:spMkLst>
            <pc:docMk/>
            <pc:sldMk cId="711998260" sldId="827"/>
            <ac:spMk id="22" creationId="{2197A428-7428-4CBB-9CB9-8B5730BCC743}"/>
          </ac:spMkLst>
        </pc:spChg>
        <pc:spChg chg="add mod">
          <ac:chgData name="Shariq Syed Muhammad" userId="e90dc167-f23e-43ba-bef1-cedcd35353ce" providerId="ADAL" clId="{244BF74E-245D-43F2-B2F4-BA0B4B3F283D}" dt="2025-08-19T15:08:04.337" v="1277" actId="1035"/>
          <ac:spMkLst>
            <pc:docMk/>
            <pc:sldMk cId="711998260" sldId="827"/>
            <ac:spMk id="23" creationId="{F0D14EC6-17D7-4CFF-8161-EDE5995CEC4F}"/>
          </ac:spMkLst>
        </pc:spChg>
        <pc:spChg chg="add mod">
          <ac:chgData name="Shariq Syed Muhammad" userId="e90dc167-f23e-43ba-bef1-cedcd35353ce" providerId="ADAL" clId="{244BF74E-245D-43F2-B2F4-BA0B4B3F283D}" dt="2025-08-19T15:08:04.337" v="1277" actId="1035"/>
          <ac:spMkLst>
            <pc:docMk/>
            <pc:sldMk cId="711998260" sldId="827"/>
            <ac:spMk id="24" creationId="{0CA5165F-C992-4DB7-91C1-C41B0CB0FE44}"/>
          </ac:spMkLst>
        </pc:spChg>
        <pc:spChg chg="add mod">
          <ac:chgData name="Shariq Syed Muhammad" userId="e90dc167-f23e-43ba-bef1-cedcd35353ce" providerId="ADAL" clId="{244BF74E-245D-43F2-B2F4-BA0B4B3F283D}" dt="2025-08-19T15:08:04.337" v="1277" actId="1035"/>
          <ac:spMkLst>
            <pc:docMk/>
            <pc:sldMk cId="711998260" sldId="827"/>
            <ac:spMk id="25" creationId="{79A44CAE-0DC6-42A2-974F-8AEE379DBB59}"/>
          </ac:spMkLst>
        </pc:spChg>
        <pc:spChg chg="add mod">
          <ac:chgData name="Shariq Syed Muhammad" userId="e90dc167-f23e-43ba-bef1-cedcd35353ce" providerId="ADAL" clId="{244BF74E-245D-43F2-B2F4-BA0B4B3F283D}" dt="2025-08-19T15:08:04.337" v="1277" actId="1035"/>
          <ac:spMkLst>
            <pc:docMk/>
            <pc:sldMk cId="711998260" sldId="827"/>
            <ac:spMk id="26" creationId="{9D60DB08-4C28-416F-9572-8044C78162D5}"/>
          </ac:spMkLst>
        </pc:spChg>
        <pc:spChg chg="add mod">
          <ac:chgData name="Shariq Syed Muhammad" userId="e90dc167-f23e-43ba-bef1-cedcd35353ce" providerId="ADAL" clId="{244BF74E-245D-43F2-B2F4-BA0B4B3F283D}" dt="2025-08-19T15:08:04.337" v="1277" actId="1035"/>
          <ac:spMkLst>
            <pc:docMk/>
            <pc:sldMk cId="711998260" sldId="827"/>
            <ac:spMk id="27" creationId="{A8D13032-BFB8-4532-A26E-35FA45DA679C}"/>
          </ac:spMkLst>
        </pc:spChg>
        <pc:spChg chg="add mod">
          <ac:chgData name="Shariq Syed Muhammad" userId="e90dc167-f23e-43ba-bef1-cedcd35353ce" providerId="ADAL" clId="{244BF74E-245D-43F2-B2F4-BA0B4B3F283D}" dt="2025-08-19T15:08:04.337" v="1277" actId="1035"/>
          <ac:spMkLst>
            <pc:docMk/>
            <pc:sldMk cId="711998260" sldId="827"/>
            <ac:spMk id="28" creationId="{34AAC280-6A15-449F-B06D-706F803C07E4}"/>
          </ac:spMkLst>
        </pc:spChg>
        <pc:spChg chg="add mod">
          <ac:chgData name="Shariq Syed Muhammad" userId="e90dc167-f23e-43ba-bef1-cedcd35353ce" providerId="ADAL" clId="{244BF74E-245D-43F2-B2F4-BA0B4B3F283D}" dt="2025-08-19T15:08:04.337" v="1277" actId="1035"/>
          <ac:spMkLst>
            <pc:docMk/>
            <pc:sldMk cId="711998260" sldId="827"/>
            <ac:spMk id="29" creationId="{833FDD19-B742-4EC6-AF0F-B94D4F749DA1}"/>
          </ac:spMkLst>
        </pc:spChg>
        <pc:spChg chg="add mod">
          <ac:chgData name="Shariq Syed Muhammad" userId="e90dc167-f23e-43ba-bef1-cedcd35353ce" providerId="ADAL" clId="{244BF74E-245D-43F2-B2F4-BA0B4B3F283D}" dt="2025-08-19T15:08:04.337" v="1277" actId="1035"/>
          <ac:spMkLst>
            <pc:docMk/>
            <pc:sldMk cId="711998260" sldId="827"/>
            <ac:spMk id="30" creationId="{1C208F36-D571-4A36-94AC-0FDF81F14AEA}"/>
          </ac:spMkLst>
        </pc:spChg>
        <pc:spChg chg="add mod">
          <ac:chgData name="Shariq Syed Muhammad" userId="e90dc167-f23e-43ba-bef1-cedcd35353ce" providerId="ADAL" clId="{244BF74E-245D-43F2-B2F4-BA0B4B3F283D}" dt="2025-08-19T15:08:04.337" v="1277" actId="1035"/>
          <ac:spMkLst>
            <pc:docMk/>
            <pc:sldMk cId="711998260" sldId="827"/>
            <ac:spMk id="31" creationId="{255728E1-9079-428A-AE22-5FE4B95E3BB8}"/>
          </ac:spMkLst>
        </pc:spChg>
        <pc:spChg chg="add mod">
          <ac:chgData name="Shariq Syed Muhammad" userId="e90dc167-f23e-43ba-bef1-cedcd35353ce" providerId="ADAL" clId="{244BF74E-245D-43F2-B2F4-BA0B4B3F283D}" dt="2025-08-19T15:08:04.337" v="1277" actId="1035"/>
          <ac:spMkLst>
            <pc:docMk/>
            <pc:sldMk cId="711998260" sldId="827"/>
            <ac:spMk id="32" creationId="{65422FFC-5479-4220-8B0E-4B472A01B347}"/>
          </ac:spMkLst>
        </pc:spChg>
        <pc:spChg chg="add mod">
          <ac:chgData name="Shariq Syed Muhammad" userId="e90dc167-f23e-43ba-bef1-cedcd35353ce" providerId="ADAL" clId="{244BF74E-245D-43F2-B2F4-BA0B4B3F283D}" dt="2025-08-19T15:08:04.337" v="1277" actId="1035"/>
          <ac:spMkLst>
            <pc:docMk/>
            <pc:sldMk cId="711998260" sldId="827"/>
            <ac:spMk id="33" creationId="{9B689099-5413-4609-86C9-9F3EA0E35079}"/>
          </ac:spMkLst>
        </pc:spChg>
        <pc:spChg chg="add mod">
          <ac:chgData name="Shariq Syed Muhammad" userId="e90dc167-f23e-43ba-bef1-cedcd35353ce" providerId="ADAL" clId="{244BF74E-245D-43F2-B2F4-BA0B4B3F283D}" dt="2025-08-19T15:08:04.337" v="1277" actId="1035"/>
          <ac:spMkLst>
            <pc:docMk/>
            <pc:sldMk cId="711998260" sldId="827"/>
            <ac:spMk id="34" creationId="{C7611B9E-DD79-464E-99A2-0CF48792E834}"/>
          </ac:spMkLst>
        </pc:spChg>
        <pc:spChg chg="add mod">
          <ac:chgData name="Shariq Syed Muhammad" userId="e90dc167-f23e-43ba-bef1-cedcd35353ce" providerId="ADAL" clId="{244BF74E-245D-43F2-B2F4-BA0B4B3F283D}" dt="2025-08-19T15:08:04.337" v="1277" actId="1035"/>
          <ac:spMkLst>
            <pc:docMk/>
            <pc:sldMk cId="711998260" sldId="827"/>
            <ac:spMk id="35" creationId="{600B3C95-20D1-4250-8EE7-C9D1AACF4F40}"/>
          </ac:spMkLst>
        </pc:spChg>
        <pc:spChg chg="mod">
          <ac:chgData name="Shariq Syed Muhammad" userId="e90dc167-f23e-43ba-bef1-cedcd35353ce" providerId="ADAL" clId="{244BF74E-245D-43F2-B2F4-BA0B4B3F283D}" dt="2025-08-19T15:08:04.337" v="1277" actId="1035"/>
          <ac:spMkLst>
            <pc:docMk/>
            <pc:sldMk cId="711998260" sldId="827"/>
            <ac:spMk id="37" creationId="{21A21601-FE0D-4A17-831E-AF7E69715052}"/>
          </ac:spMkLst>
        </pc:spChg>
        <pc:spChg chg="mod">
          <ac:chgData name="Shariq Syed Muhammad" userId="e90dc167-f23e-43ba-bef1-cedcd35353ce" providerId="ADAL" clId="{244BF74E-245D-43F2-B2F4-BA0B4B3F283D}" dt="2025-08-19T15:08:04.337" v="1277" actId="1035"/>
          <ac:spMkLst>
            <pc:docMk/>
            <pc:sldMk cId="711998260" sldId="827"/>
            <ac:spMk id="38" creationId="{8B7FC9E4-AE9A-4EF9-97EC-16CCB5BE667D}"/>
          </ac:spMkLst>
        </pc:spChg>
        <pc:spChg chg="mod">
          <ac:chgData name="Shariq Syed Muhammad" userId="e90dc167-f23e-43ba-bef1-cedcd35353ce" providerId="ADAL" clId="{244BF74E-245D-43F2-B2F4-BA0B4B3F283D}" dt="2025-08-19T15:08:04.337" v="1277" actId="1035"/>
          <ac:spMkLst>
            <pc:docMk/>
            <pc:sldMk cId="711998260" sldId="827"/>
            <ac:spMk id="40" creationId="{7B34D424-2253-43D0-AF45-A779352EEE88}"/>
          </ac:spMkLst>
        </pc:spChg>
        <pc:spChg chg="mod">
          <ac:chgData name="Shariq Syed Muhammad" userId="e90dc167-f23e-43ba-bef1-cedcd35353ce" providerId="ADAL" clId="{244BF74E-245D-43F2-B2F4-BA0B4B3F283D}" dt="2025-08-19T15:08:04.337" v="1277" actId="1035"/>
          <ac:spMkLst>
            <pc:docMk/>
            <pc:sldMk cId="711998260" sldId="827"/>
            <ac:spMk id="41" creationId="{225E02C1-534B-4893-99FF-3E57AC134BAC}"/>
          </ac:spMkLst>
        </pc:spChg>
        <pc:spChg chg="add mod">
          <ac:chgData name="Shariq Syed Muhammad" userId="e90dc167-f23e-43ba-bef1-cedcd35353ce" providerId="ADAL" clId="{244BF74E-245D-43F2-B2F4-BA0B4B3F283D}" dt="2025-08-19T15:08:04.337" v="1277" actId="1035"/>
          <ac:spMkLst>
            <pc:docMk/>
            <pc:sldMk cId="711998260" sldId="827"/>
            <ac:spMk id="42" creationId="{4C11CB5B-5AB0-40EF-92DC-A7A97D87DF15}"/>
          </ac:spMkLst>
        </pc:spChg>
        <pc:spChg chg="add mod">
          <ac:chgData name="Shariq Syed Muhammad" userId="e90dc167-f23e-43ba-bef1-cedcd35353ce" providerId="ADAL" clId="{244BF74E-245D-43F2-B2F4-BA0B4B3F283D}" dt="2025-08-19T15:08:04.337" v="1277" actId="1035"/>
          <ac:spMkLst>
            <pc:docMk/>
            <pc:sldMk cId="711998260" sldId="827"/>
            <ac:spMk id="43" creationId="{375CB483-BE64-4C64-BD32-25DE3D21A4F1}"/>
          </ac:spMkLst>
        </pc:spChg>
        <pc:spChg chg="add mod">
          <ac:chgData name="Shariq Syed Muhammad" userId="e90dc167-f23e-43ba-bef1-cedcd35353ce" providerId="ADAL" clId="{244BF74E-245D-43F2-B2F4-BA0B4B3F283D}" dt="2025-08-19T15:08:04.337" v="1277" actId="1035"/>
          <ac:spMkLst>
            <pc:docMk/>
            <pc:sldMk cId="711998260" sldId="827"/>
            <ac:spMk id="44" creationId="{39650E38-8C40-48DC-A1E2-1D61C78DA299}"/>
          </ac:spMkLst>
        </pc:spChg>
        <pc:spChg chg="add mod">
          <ac:chgData name="Shariq Syed Muhammad" userId="e90dc167-f23e-43ba-bef1-cedcd35353ce" providerId="ADAL" clId="{244BF74E-245D-43F2-B2F4-BA0B4B3F283D}" dt="2025-08-19T15:08:04.337" v="1277" actId="1035"/>
          <ac:spMkLst>
            <pc:docMk/>
            <pc:sldMk cId="711998260" sldId="827"/>
            <ac:spMk id="45" creationId="{39DF1F90-062F-4804-90D6-59DEAB140AA3}"/>
          </ac:spMkLst>
        </pc:spChg>
        <pc:grpChg chg="add mod">
          <ac:chgData name="Shariq Syed Muhammad" userId="e90dc167-f23e-43ba-bef1-cedcd35353ce" providerId="ADAL" clId="{244BF74E-245D-43F2-B2F4-BA0B4B3F283D}" dt="2025-08-19T15:08:04.337" v="1277" actId="1035"/>
          <ac:grpSpMkLst>
            <pc:docMk/>
            <pc:sldMk cId="711998260" sldId="827"/>
            <ac:grpSpMk id="14" creationId="{981604B4-9B44-483A-9127-35E1569311AB}"/>
          </ac:grpSpMkLst>
        </pc:grpChg>
        <pc:grpChg chg="add mod">
          <ac:chgData name="Shariq Syed Muhammad" userId="e90dc167-f23e-43ba-bef1-cedcd35353ce" providerId="ADAL" clId="{244BF74E-245D-43F2-B2F4-BA0B4B3F283D}" dt="2025-08-19T15:08:04.337" v="1277" actId="1035"/>
          <ac:grpSpMkLst>
            <pc:docMk/>
            <pc:sldMk cId="711998260" sldId="827"/>
            <ac:grpSpMk id="36" creationId="{BFEEAC87-CCB3-4953-985E-B965C4E1E539}"/>
          </ac:grpSpMkLst>
        </pc:grpChg>
        <pc:grpChg chg="add mod">
          <ac:chgData name="Shariq Syed Muhammad" userId="e90dc167-f23e-43ba-bef1-cedcd35353ce" providerId="ADAL" clId="{244BF74E-245D-43F2-B2F4-BA0B4B3F283D}" dt="2025-08-19T15:08:04.337" v="1277" actId="1035"/>
          <ac:grpSpMkLst>
            <pc:docMk/>
            <pc:sldMk cId="711998260" sldId="827"/>
            <ac:grpSpMk id="39" creationId="{84FE7660-8ADF-4A4E-9925-6B5B1640A3CA}"/>
          </ac:grpSpMkLst>
        </pc:grpChg>
        <pc:picChg chg="add del">
          <ac:chgData name="Shariq Syed Muhammad" userId="e90dc167-f23e-43ba-bef1-cedcd35353ce" providerId="ADAL" clId="{244BF74E-245D-43F2-B2F4-BA0B4B3F283D}" dt="2025-08-19T15:06:13.549" v="1201"/>
          <ac:picMkLst>
            <pc:docMk/>
            <pc:sldMk cId="711998260" sldId="827"/>
            <ac:picMk id="5" creationId="{3395C611-10FC-46AC-B405-C1CF8FE07E4C}"/>
          </ac:picMkLst>
        </pc:picChg>
      </pc:sldChg>
      <pc:sldChg chg="add del">
        <pc:chgData name="Shariq Syed Muhammad" userId="e90dc167-f23e-43ba-bef1-cedcd35353ce" providerId="ADAL" clId="{244BF74E-245D-43F2-B2F4-BA0B4B3F283D}" dt="2025-08-19T15:05:58.319" v="1197"/>
        <pc:sldMkLst>
          <pc:docMk/>
          <pc:sldMk cId="578942636" sldId="828"/>
        </pc:sldMkLst>
        <pc:spChg chg="mod">
          <ac:chgData name="Shariq Syed Muhammad" userId="e90dc167-f23e-43ba-bef1-cedcd35353ce" providerId="ADAL" clId="{244BF74E-245D-43F2-B2F4-BA0B4B3F283D}" dt="2025-08-19T15:20:39.395" v="1338" actId="1036"/>
          <ac:spMkLst>
            <pc:docMk/>
            <pc:sldMk cId="578942636" sldId="828"/>
            <ac:spMk id="4" creationId="{691E77FA-F161-4070-97F6-555DECC12ABA}"/>
          </ac:spMkLst>
        </pc:spChg>
        <pc:spChg chg="mod">
          <ac:chgData name="Shariq Syed Muhammad" userId="e90dc167-f23e-43ba-bef1-cedcd35353ce" providerId="ADAL" clId="{244BF74E-245D-43F2-B2F4-BA0B4B3F283D}" dt="2025-08-19T15:20:39.395" v="1338" actId="1036"/>
          <ac:spMkLst>
            <pc:docMk/>
            <pc:sldMk cId="578942636" sldId="828"/>
            <ac:spMk id="5" creationId="{65940192-41FD-4919-884E-A27495B70334}"/>
          </ac:spMkLst>
        </pc:spChg>
        <pc:spChg chg="mod">
          <ac:chgData name="Shariq Syed Muhammad" userId="e90dc167-f23e-43ba-bef1-cedcd35353ce" providerId="ADAL" clId="{244BF74E-245D-43F2-B2F4-BA0B4B3F283D}" dt="2025-08-19T15:20:39.395" v="1338" actId="1036"/>
          <ac:spMkLst>
            <pc:docMk/>
            <pc:sldMk cId="578942636" sldId="828"/>
            <ac:spMk id="6" creationId="{B101B4EA-9E86-4AEB-8C8D-993247337B01}"/>
          </ac:spMkLst>
        </pc:spChg>
        <pc:spChg chg="mod">
          <ac:chgData name="Shariq Syed Muhammad" userId="e90dc167-f23e-43ba-bef1-cedcd35353ce" providerId="ADAL" clId="{244BF74E-245D-43F2-B2F4-BA0B4B3F283D}" dt="2025-08-19T15:20:39.395" v="1338" actId="1036"/>
          <ac:spMkLst>
            <pc:docMk/>
            <pc:sldMk cId="578942636" sldId="828"/>
            <ac:spMk id="7" creationId="{06428E39-5DA4-4487-9B12-18D749ACA5C9}"/>
          </ac:spMkLst>
        </pc:spChg>
        <pc:spChg chg="mod">
          <ac:chgData name="Shariq Syed Muhammad" userId="e90dc167-f23e-43ba-bef1-cedcd35353ce" providerId="ADAL" clId="{244BF74E-245D-43F2-B2F4-BA0B4B3F283D}" dt="2025-08-19T15:20:39.395" v="1338" actId="1036"/>
          <ac:spMkLst>
            <pc:docMk/>
            <pc:sldMk cId="578942636" sldId="828"/>
            <ac:spMk id="8" creationId="{07657EB0-F2DD-49BB-A6D0-327CC28A0F3D}"/>
          </ac:spMkLst>
        </pc:spChg>
        <pc:spChg chg="mod">
          <ac:chgData name="Shariq Syed Muhammad" userId="e90dc167-f23e-43ba-bef1-cedcd35353ce" providerId="ADAL" clId="{244BF74E-245D-43F2-B2F4-BA0B4B3F283D}" dt="2025-08-19T15:20:39.395" v="1338" actId="1036"/>
          <ac:spMkLst>
            <pc:docMk/>
            <pc:sldMk cId="578942636" sldId="828"/>
            <ac:spMk id="9" creationId="{3E262E70-AFE3-4F69-A00C-43719E7E9DBB}"/>
          </ac:spMkLst>
        </pc:spChg>
        <pc:spChg chg="mod">
          <ac:chgData name="Shariq Syed Muhammad" userId="e90dc167-f23e-43ba-bef1-cedcd35353ce" providerId="ADAL" clId="{244BF74E-245D-43F2-B2F4-BA0B4B3F283D}" dt="2025-08-19T15:20:39.395" v="1338" actId="1036"/>
          <ac:spMkLst>
            <pc:docMk/>
            <pc:sldMk cId="578942636" sldId="828"/>
            <ac:spMk id="10" creationId="{0B4BE7AD-9869-4E31-97E9-18C7EE438473}"/>
          </ac:spMkLst>
        </pc:spChg>
        <pc:spChg chg="mod">
          <ac:chgData name="Shariq Syed Muhammad" userId="e90dc167-f23e-43ba-bef1-cedcd35353ce" providerId="ADAL" clId="{244BF74E-245D-43F2-B2F4-BA0B4B3F283D}" dt="2025-08-19T15:20:39.395" v="1338" actId="1036"/>
          <ac:spMkLst>
            <pc:docMk/>
            <pc:sldMk cId="578942636" sldId="828"/>
            <ac:spMk id="11" creationId="{99CAB470-DE15-42CB-833A-2270739B1ACB}"/>
          </ac:spMkLst>
        </pc:spChg>
        <pc:spChg chg="mod">
          <ac:chgData name="Shariq Syed Muhammad" userId="e90dc167-f23e-43ba-bef1-cedcd35353ce" providerId="ADAL" clId="{244BF74E-245D-43F2-B2F4-BA0B4B3F283D}" dt="2025-08-19T15:20:39.395" v="1338" actId="1036"/>
          <ac:spMkLst>
            <pc:docMk/>
            <pc:sldMk cId="578942636" sldId="828"/>
            <ac:spMk id="12" creationId="{B548A149-C9E8-41AB-9B52-628489ADEAFE}"/>
          </ac:spMkLst>
        </pc:spChg>
        <pc:spChg chg="mod">
          <ac:chgData name="Shariq Syed Muhammad" userId="e90dc167-f23e-43ba-bef1-cedcd35353ce" providerId="ADAL" clId="{244BF74E-245D-43F2-B2F4-BA0B4B3F283D}" dt="2025-08-19T15:20:39.395" v="1338" actId="1036"/>
          <ac:spMkLst>
            <pc:docMk/>
            <pc:sldMk cId="578942636" sldId="828"/>
            <ac:spMk id="13" creationId="{A0372C37-CB3D-4E00-A5E4-F586C148FCDD}"/>
          </ac:spMkLst>
        </pc:spChg>
        <pc:spChg chg="mod">
          <ac:chgData name="Shariq Syed Muhammad" userId="e90dc167-f23e-43ba-bef1-cedcd35353ce" providerId="ADAL" clId="{244BF74E-245D-43F2-B2F4-BA0B4B3F283D}" dt="2025-08-19T15:20:39.395" v="1338" actId="1036"/>
          <ac:spMkLst>
            <pc:docMk/>
            <pc:sldMk cId="578942636" sldId="828"/>
            <ac:spMk id="14" creationId="{3979D051-00A0-4BB6-9599-64262B0793DA}"/>
          </ac:spMkLst>
        </pc:spChg>
        <pc:spChg chg="mod">
          <ac:chgData name="Shariq Syed Muhammad" userId="e90dc167-f23e-43ba-bef1-cedcd35353ce" providerId="ADAL" clId="{244BF74E-245D-43F2-B2F4-BA0B4B3F283D}" dt="2025-08-19T15:20:39.395" v="1338" actId="1036"/>
          <ac:spMkLst>
            <pc:docMk/>
            <pc:sldMk cId="578942636" sldId="828"/>
            <ac:spMk id="15" creationId="{30B01976-B915-4569-ADA0-63F8255B46C7}"/>
          </ac:spMkLst>
        </pc:spChg>
        <pc:spChg chg="mod">
          <ac:chgData name="Shariq Syed Muhammad" userId="e90dc167-f23e-43ba-bef1-cedcd35353ce" providerId="ADAL" clId="{244BF74E-245D-43F2-B2F4-BA0B4B3F283D}" dt="2025-08-19T15:20:39.395" v="1338" actId="1036"/>
          <ac:spMkLst>
            <pc:docMk/>
            <pc:sldMk cId="578942636" sldId="828"/>
            <ac:spMk id="16" creationId="{F2A971B4-5F40-4E53-8E3A-556772396183}"/>
          </ac:spMkLst>
        </pc:spChg>
        <pc:spChg chg="mod">
          <ac:chgData name="Shariq Syed Muhammad" userId="e90dc167-f23e-43ba-bef1-cedcd35353ce" providerId="ADAL" clId="{244BF74E-245D-43F2-B2F4-BA0B4B3F283D}" dt="2025-08-19T15:20:39.395" v="1338" actId="1036"/>
          <ac:spMkLst>
            <pc:docMk/>
            <pc:sldMk cId="578942636" sldId="828"/>
            <ac:spMk id="17" creationId="{193A29E3-514B-4A07-AB0B-18760FFA2F55}"/>
          </ac:spMkLst>
        </pc:spChg>
        <pc:spChg chg="mod">
          <ac:chgData name="Shariq Syed Muhammad" userId="e90dc167-f23e-43ba-bef1-cedcd35353ce" providerId="ADAL" clId="{244BF74E-245D-43F2-B2F4-BA0B4B3F283D}" dt="2025-08-19T15:20:39.395" v="1338" actId="1036"/>
          <ac:spMkLst>
            <pc:docMk/>
            <pc:sldMk cId="578942636" sldId="828"/>
            <ac:spMk id="18" creationId="{F4998805-09AE-4845-A40C-E25E4D8317F1}"/>
          </ac:spMkLst>
        </pc:spChg>
        <pc:spChg chg="mod">
          <ac:chgData name="Shariq Syed Muhammad" userId="e90dc167-f23e-43ba-bef1-cedcd35353ce" providerId="ADAL" clId="{244BF74E-245D-43F2-B2F4-BA0B4B3F283D}" dt="2025-08-19T15:20:39.395" v="1338" actId="1036"/>
          <ac:spMkLst>
            <pc:docMk/>
            <pc:sldMk cId="578942636" sldId="828"/>
            <ac:spMk id="19" creationId="{1F6CAAAF-DD24-4B29-B127-D525386FFA29}"/>
          </ac:spMkLst>
        </pc:spChg>
        <pc:spChg chg="mod">
          <ac:chgData name="Shariq Syed Muhammad" userId="e90dc167-f23e-43ba-bef1-cedcd35353ce" providerId="ADAL" clId="{244BF74E-245D-43F2-B2F4-BA0B4B3F283D}" dt="2025-08-19T15:20:39.395" v="1338" actId="1036"/>
          <ac:spMkLst>
            <pc:docMk/>
            <pc:sldMk cId="578942636" sldId="828"/>
            <ac:spMk id="20" creationId="{3305FB7B-5AAE-4010-8D7F-8D5117214D2F}"/>
          </ac:spMkLst>
        </pc:spChg>
        <pc:spChg chg="mod">
          <ac:chgData name="Shariq Syed Muhammad" userId="e90dc167-f23e-43ba-bef1-cedcd35353ce" providerId="ADAL" clId="{244BF74E-245D-43F2-B2F4-BA0B4B3F283D}" dt="2025-08-19T15:20:39.395" v="1338" actId="1036"/>
          <ac:spMkLst>
            <pc:docMk/>
            <pc:sldMk cId="578942636" sldId="828"/>
            <ac:spMk id="21" creationId="{519EE490-B7C7-4986-B124-CC43452FAF58}"/>
          </ac:spMkLst>
        </pc:spChg>
        <pc:spChg chg="mod">
          <ac:chgData name="Shariq Syed Muhammad" userId="e90dc167-f23e-43ba-bef1-cedcd35353ce" providerId="ADAL" clId="{244BF74E-245D-43F2-B2F4-BA0B4B3F283D}" dt="2025-08-19T15:20:39.395" v="1338" actId="1036"/>
          <ac:spMkLst>
            <pc:docMk/>
            <pc:sldMk cId="578942636" sldId="828"/>
            <ac:spMk id="22" creationId="{84728A60-2D5B-4BF0-A69B-554AD364F603}"/>
          </ac:spMkLst>
        </pc:spChg>
        <pc:spChg chg="mod">
          <ac:chgData name="Shariq Syed Muhammad" userId="e90dc167-f23e-43ba-bef1-cedcd35353ce" providerId="ADAL" clId="{244BF74E-245D-43F2-B2F4-BA0B4B3F283D}" dt="2025-08-19T15:20:39.395" v="1338" actId="1036"/>
          <ac:spMkLst>
            <pc:docMk/>
            <pc:sldMk cId="578942636" sldId="828"/>
            <ac:spMk id="23" creationId="{A0FEAE06-AEF1-4EF2-B4BE-6F108AB356A6}"/>
          </ac:spMkLst>
        </pc:spChg>
        <pc:spChg chg="mod">
          <ac:chgData name="Shariq Syed Muhammad" userId="e90dc167-f23e-43ba-bef1-cedcd35353ce" providerId="ADAL" clId="{244BF74E-245D-43F2-B2F4-BA0B4B3F283D}" dt="2025-08-19T15:20:39.395" v="1338" actId="1036"/>
          <ac:spMkLst>
            <pc:docMk/>
            <pc:sldMk cId="578942636" sldId="828"/>
            <ac:spMk id="24" creationId="{CF16C5CA-0E61-420B-97F5-7E9FB89EE139}"/>
          </ac:spMkLst>
        </pc:spChg>
        <pc:spChg chg="mod">
          <ac:chgData name="Shariq Syed Muhammad" userId="e90dc167-f23e-43ba-bef1-cedcd35353ce" providerId="ADAL" clId="{244BF74E-245D-43F2-B2F4-BA0B4B3F283D}" dt="2025-08-19T15:20:39.395" v="1338" actId="1036"/>
          <ac:spMkLst>
            <pc:docMk/>
            <pc:sldMk cId="578942636" sldId="828"/>
            <ac:spMk id="25" creationId="{17B1599A-394A-447D-BC28-951860E1B378}"/>
          </ac:spMkLst>
        </pc:spChg>
        <pc:spChg chg="mod">
          <ac:chgData name="Shariq Syed Muhammad" userId="e90dc167-f23e-43ba-bef1-cedcd35353ce" providerId="ADAL" clId="{244BF74E-245D-43F2-B2F4-BA0B4B3F283D}" dt="2025-08-19T15:20:39.395" v="1338" actId="1036"/>
          <ac:spMkLst>
            <pc:docMk/>
            <pc:sldMk cId="578942636" sldId="828"/>
            <ac:spMk id="26" creationId="{313596D1-7C52-409F-AF2E-ED968335D586}"/>
          </ac:spMkLst>
        </pc:spChg>
        <pc:spChg chg="mod">
          <ac:chgData name="Shariq Syed Muhammad" userId="e90dc167-f23e-43ba-bef1-cedcd35353ce" providerId="ADAL" clId="{244BF74E-245D-43F2-B2F4-BA0B4B3F283D}" dt="2025-08-19T15:20:39.395" v="1338" actId="1036"/>
          <ac:spMkLst>
            <pc:docMk/>
            <pc:sldMk cId="578942636" sldId="828"/>
            <ac:spMk id="27" creationId="{4283BEFA-349D-4B79-AF97-D09F023056AD}"/>
          </ac:spMkLst>
        </pc:spChg>
        <pc:spChg chg="mod">
          <ac:chgData name="Shariq Syed Muhammad" userId="e90dc167-f23e-43ba-bef1-cedcd35353ce" providerId="ADAL" clId="{244BF74E-245D-43F2-B2F4-BA0B4B3F283D}" dt="2025-08-19T15:20:39.395" v="1338" actId="1036"/>
          <ac:spMkLst>
            <pc:docMk/>
            <pc:sldMk cId="578942636" sldId="828"/>
            <ac:spMk id="28" creationId="{FDC67374-2384-4E02-821B-E2D1A2FD3EF7}"/>
          </ac:spMkLst>
        </pc:spChg>
        <pc:spChg chg="mod">
          <ac:chgData name="Shariq Syed Muhammad" userId="e90dc167-f23e-43ba-bef1-cedcd35353ce" providerId="ADAL" clId="{244BF74E-245D-43F2-B2F4-BA0B4B3F283D}" dt="2025-08-19T15:20:39.395" v="1338" actId="1036"/>
          <ac:spMkLst>
            <pc:docMk/>
            <pc:sldMk cId="578942636" sldId="828"/>
            <ac:spMk id="29" creationId="{290338DB-0B58-4FA4-BBC4-6B432C09112A}"/>
          </ac:spMkLst>
        </pc:spChg>
        <pc:spChg chg="mod">
          <ac:chgData name="Shariq Syed Muhammad" userId="e90dc167-f23e-43ba-bef1-cedcd35353ce" providerId="ADAL" clId="{244BF74E-245D-43F2-B2F4-BA0B4B3F283D}" dt="2025-08-19T15:20:39.395" v="1338" actId="1036"/>
          <ac:spMkLst>
            <pc:docMk/>
            <pc:sldMk cId="578942636" sldId="828"/>
            <ac:spMk id="30" creationId="{EAC31E32-8AA9-4C80-8A38-EC39D753E516}"/>
          </ac:spMkLst>
        </pc:spChg>
        <pc:spChg chg="mod">
          <ac:chgData name="Shariq Syed Muhammad" userId="e90dc167-f23e-43ba-bef1-cedcd35353ce" providerId="ADAL" clId="{244BF74E-245D-43F2-B2F4-BA0B4B3F283D}" dt="2025-08-19T15:20:39.395" v="1338" actId="1036"/>
          <ac:spMkLst>
            <pc:docMk/>
            <pc:sldMk cId="578942636" sldId="828"/>
            <ac:spMk id="31" creationId="{A16928D2-1920-4D95-A094-B7D6AB14E34F}"/>
          </ac:spMkLst>
        </pc:spChg>
        <pc:spChg chg="mod">
          <ac:chgData name="Shariq Syed Muhammad" userId="e90dc167-f23e-43ba-bef1-cedcd35353ce" providerId="ADAL" clId="{244BF74E-245D-43F2-B2F4-BA0B4B3F283D}" dt="2025-08-19T15:20:39.395" v="1338" actId="1036"/>
          <ac:spMkLst>
            <pc:docMk/>
            <pc:sldMk cId="578942636" sldId="828"/>
            <ac:spMk id="32" creationId="{8F911887-3D08-4227-80BB-3DAFF5AF287F}"/>
          </ac:spMkLst>
        </pc:spChg>
        <pc:spChg chg="mod">
          <ac:chgData name="Shariq Syed Muhammad" userId="e90dc167-f23e-43ba-bef1-cedcd35353ce" providerId="ADAL" clId="{244BF74E-245D-43F2-B2F4-BA0B4B3F283D}" dt="2025-08-19T15:20:39.395" v="1338" actId="1036"/>
          <ac:spMkLst>
            <pc:docMk/>
            <pc:sldMk cId="578942636" sldId="828"/>
            <ac:spMk id="33" creationId="{D9BA959F-558B-4FF2-A961-09E1272EC23E}"/>
          </ac:spMkLst>
        </pc:spChg>
        <pc:spChg chg="mod">
          <ac:chgData name="Shariq Syed Muhammad" userId="e90dc167-f23e-43ba-bef1-cedcd35353ce" providerId="ADAL" clId="{244BF74E-245D-43F2-B2F4-BA0B4B3F283D}" dt="2025-08-19T15:20:39.395" v="1338" actId="1036"/>
          <ac:spMkLst>
            <pc:docMk/>
            <pc:sldMk cId="578942636" sldId="828"/>
            <ac:spMk id="34" creationId="{FF8B73CE-D828-4618-AB6B-31A94BE46B9E}"/>
          </ac:spMkLst>
        </pc:spChg>
        <pc:spChg chg="mod">
          <ac:chgData name="Shariq Syed Muhammad" userId="e90dc167-f23e-43ba-bef1-cedcd35353ce" providerId="ADAL" clId="{244BF74E-245D-43F2-B2F4-BA0B4B3F283D}" dt="2025-08-19T15:20:39.395" v="1338" actId="1036"/>
          <ac:spMkLst>
            <pc:docMk/>
            <pc:sldMk cId="578942636" sldId="828"/>
            <ac:spMk id="35" creationId="{D17F460F-3FC3-48E8-9749-35A09E780977}"/>
          </ac:spMkLst>
        </pc:spChg>
        <pc:spChg chg="mod">
          <ac:chgData name="Shariq Syed Muhammad" userId="e90dc167-f23e-43ba-bef1-cedcd35353ce" providerId="ADAL" clId="{244BF74E-245D-43F2-B2F4-BA0B4B3F283D}" dt="2025-08-19T15:20:39.395" v="1338" actId="1036"/>
          <ac:spMkLst>
            <pc:docMk/>
            <pc:sldMk cId="578942636" sldId="828"/>
            <ac:spMk id="36" creationId="{225A68D6-AABA-4CF2-911E-3FD7941E6BC1}"/>
          </ac:spMkLst>
        </pc:spChg>
        <pc:spChg chg="mod">
          <ac:chgData name="Shariq Syed Muhammad" userId="e90dc167-f23e-43ba-bef1-cedcd35353ce" providerId="ADAL" clId="{244BF74E-245D-43F2-B2F4-BA0B4B3F283D}" dt="2025-08-19T15:20:39.395" v="1338" actId="1036"/>
          <ac:spMkLst>
            <pc:docMk/>
            <pc:sldMk cId="578942636" sldId="828"/>
            <ac:spMk id="37" creationId="{30F549B7-559C-4FEB-858E-83DA0E4B98B7}"/>
          </ac:spMkLst>
        </pc:spChg>
        <pc:spChg chg="mod">
          <ac:chgData name="Shariq Syed Muhammad" userId="e90dc167-f23e-43ba-bef1-cedcd35353ce" providerId="ADAL" clId="{244BF74E-245D-43F2-B2F4-BA0B4B3F283D}" dt="2025-08-19T15:20:39.395" v="1338" actId="1036"/>
          <ac:spMkLst>
            <pc:docMk/>
            <pc:sldMk cId="578942636" sldId="828"/>
            <ac:spMk id="38" creationId="{17AB7D07-CCAC-40A3-9E91-0F655C265123}"/>
          </ac:spMkLst>
        </pc:spChg>
        <pc:spChg chg="mod">
          <ac:chgData name="Shariq Syed Muhammad" userId="e90dc167-f23e-43ba-bef1-cedcd35353ce" providerId="ADAL" clId="{244BF74E-245D-43F2-B2F4-BA0B4B3F283D}" dt="2025-08-19T15:20:39.395" v="1338" actId="1036"/>
          <ac:spMkLst>
            <pc:docMk/>
            <pc:sldMk cId="578942636" sldId="828"/>
            <ac:spMk id="39" creationId="{71A78AB2-5255-4E6C-AC10-506833F1C1CE}"/>
          </ac:spMkLst>
        </pc:spChg>
        <pc:spChg chg="mod">
          <ac:chgData name="Shariq Syed Muhammad" userId="e90dc167-f23e-43ba-bef1-cedcd35353ce" providerId="ADAL" clId="{244BF74E-245D-43F2-B2F4-BA0B4B3F283D}" dt="2025-08-19T15:20:39.395" v="1338" actId="1036"/>
          <ac:spMkLst>
            <pc:docMk/>
            <pc:sldMk cId="578942636" sldId="828"/>
            <ac:spMk id="40" creationId="{E16C03E2-B6F8-4B1B-A15F-7CDAC0776411}"/>
          </ac:spMkLst>
        </pc:spChg>
        <pc:spChg chg="mod">
          <ac:chgData name="Shariq Syed Muhammad" userId="e90dc167-f23e-43ba-bef1-cedcd35353ce" providerId="ADAL" clId="{244BF74E-245D-43F2-B2F4-BA0B4B3F283D}" dt="2025-08-19T15:20:39.395" v="1338" actId="1036"/>
          <ac:spMkLst>
            <pc:docMk/>
            <pc:sldMk cId="578942636" sldId="828"/>
            <ac:spMk id="41" creationId="{67CEE84C-7CA3-424B-BC2C-B5FC7B42B25D}"/>
          </ac:spMkLst>
        </pc:spChg>
        <pc:spChg chg="mod">
          <ac:chgData name="Shariq Syed Muhammad" userId="e90dc167-f23e-43ba-bef1-cedcd35353ce" providerId="ADAL" clId="{244BF74E-245D-43F2-B2F4-BA0B4B3F283D}" dt="2025-08-19T15:20:39.395" v="1338" actId="1036"/>
          <ac:spMkLst>
            <pc:docMk/>
            <pc:sldMk cId="578942636" sldId="828"/>
            <ac:spMk id="42" creationId="{CDABD301-1546-4486-861E-B7394E613995}"/>
          </ac:spMkLst>
        </pc:spChg>
        <pc:spChg chg="mod">
          <ac:chgData name="Shariq Syed Muhammad" userId="e90dc167-f23e-43ba-bef1-cedcd35353ce" providerId="ADAL" clId="{244BF74E-245D-43F2-B2F4-BA0B4B3F283D}" dt="2025-08-19T15:20:39.395" v="1338" actId="1036"/>
          <ac:spMkLst>
            <pc:docMk/>
            <pc:sldMk cId="578942636" sldId="828"/>
            <ac:spMk id="43" creationId="{A22E8E24-60C0-4BA2-AB9B-5462FD827907}"/>
          </ac:spMkLst>
        </pc:spChg>
        <pc:spChg chg="mod">
          <ac:chgData name="Shariq Syed Muhammad" userId="e90dc167-f23e-43ba-bef1-cedcd35353ce" providerId="ADAL" clId="{244BF74E-245D-43F2-B2F4-BA0B4B3F283D}" dt="2025-08-19T15:20:39.395" v="1338" actId="1036"/>
          <ac:spMkLst>
            <pc:docMk/>
            <pc:sldMk cId="578942636" sldId="828"/>
            <ac:spMk id="44" creationId="{AACC25B7-C2E7-4945-BD63-0525E5C5E073}"/>
          </ac:spMkLst>
        </pc:spChg>
        <pc:spChg chg="mod">
          <ac:chgData name="Shariq Syed Muhammad" userId="e90dc167-f23e-43ba-bef1-cedcd35353ce" providerId="ADAL" clId="{244BF74E-245D-43F2-B2F4-BA0B4B3F283D}" dt="2025-08-19T15:20:39.395" v="1338" actId="1036"/>
          <ac:spMkLst>
            <pc:docMk/>
            <pc:sldMk cId="578942636" sldId="828"/>
            <ac:spMk id="45" creationId="{9B35C6FB-4EA2-4897-929E-8507BF0EDEAD}"/>
          </ac:spMkLst>
        </pc:spChg>
        <pc:spChg chg="mod">
          <ac:chgData name="Shariq Syed Muhammad" userId="e90dc167-f23e-43ba-bef1-cedcd35353ce" providerId="ADAL" clId="{244BF74E-245D-43F2-B2F4-BA0B4B3F283D}" dt="2025-08-19T15:20:39.395" v="1338" actId="1036"/>
          <ac:spMkLst>
            <pc:docMk/>
            <pc:sldMk cId="578942636" sldId="828"/>
            <ac:spMk id="46" creationId="{C09B9105-C930-4846-97D2-8AE7AE628708}"/>
          </ac:spMkLst>
        </pc:spChg>
        <pc:spChg chg="mod">
          <ac:chgData name="Shariq Syed Muhammad" userId="e90dc167-f23e-43ba-bef1-cedcd35353ce" providerId="ADAL" clId="{244BF74E-245D-43F2-B2F4-BA0B4B3F283D}" dt="2025-08-19T15:20:39.395" v="1338" actId="1036"/>
          <ac:spMkLst>
            <pc:docMk/>
            <pc:sldMk cId="578942636" sldId="828"/>
            <ac:spMk id="47" creationId="{8D315F9A-E30C-430A-A041-142FE1CF5BA3}"/>
          </ac:spMkLst>
        </pc:spChg>
        <pc:spChg chg="mod">
          <ac:chgData name="Shariq Syed Muhammad" userId="e90dc167-f23e-43ba-bef1-cedcd35353ce" providerId="ADAL" clId="{244BF74E-245D-43F2-B2F4-BA0B4B3F283D}" dt="2025-08-19T15:20:39.395" v="1338" actId="1036"/>
          <ac:spMkLst>
            <pc:docMk/>
            <pc:sldMk cId="578942636" sldId="828"/>
            <ac:spMk id="48" creationId="{5DEFA604-7C59-46A7-B962-42B03577AC07}"/>
          </ac:spMkLst>
        </pc:spChg>
        <pc:spChg chg="mod">
          <ac:chgData name="Shariq Syed Muhammad" userId="e90dc167-f23e-43ba-bef1-cedcd35353ce" providerId="ADAL" clId="{244BF74E-245D-43F2-B2F4-BA0B4B3F283D}" dt="2025-08-19T15:20:39.395" v="1338" actId="1036"/>
          <ac:spMkLst>
            <pc:docMk/>
            <pc:sldMk cId="578942636" sldId="828"/>
            <ac:spMk id="49" creationId="{26B10E70-3C8E-46D7-95EF-AD38D9E37AE4}"/>
          </ac:spMkLst>
        </pc:spChg>
        <pc:spChg chg="mod">
          <ac:chgData name="Shariq Syed Muhammad" userId="e90dc167-f23e-43ba-bef1-cedcd35353ce" providerId="ADAL" clId="{244BF74E-245D-43F2-B2F4-BA0B4B3F283D}" dt="2025-08-19T15:20:39.395" v="1338" actId="1036"/>
          <ac:spMkLst>
            <pc:docMk/>
            <pc:sldMk cId="578942636" sldId="828"/>
            <ac:spMk id="50" creationId="{565E7FFE-A28F-4259-8BD4-CB0C6ED6C034}"/>
          </ac:spMkLst>
        </pc:spChg>
        <pc:spChg chg="mod">
          <ac:chgData name="Shariq Syed Muhammad" userId="e90dc167-f23e-43ba-bef1-cedcd35353ce" providerId="ADAL" clId="{244BF74E-245D-43F2-B2F4-BA0B4B3F283D}" dt="2025-08-19T15:20:39.395" v="1338" actId="1036"/>
          <ac:spMkLst>
            <pc:docMk/>
            <pc:sldMk cId="578942636" sldId="828"/>
            <ac:spMk id="51" creationId="{F06AF65F-61BE-414D-BE63-0C67F603AC30}"/>
          </ac:spMkLst>
        </pc:spChg>
        <pc:spChg chg="mod">
          <ac:chgData name="Shariq Syed Muhammad" userId="e90dc167-f23e-43ba-bef1-cedcd35353ce" providerId="ADAL" clId="{244BF74E-245D-43F2-B2F4-BA0B4B3F283D}" dt="2025-08-19T15:20:39.395" v="1338" actId="1036"/>
          <ac:spMkLst>
            <pc:docMk/>
            <pc:sldMk cId="578942636" sldId="828"/>
            <ac:spMk id="52" creationId="{B4CB0D64-326B-40A5-B06B-3BAE7D61BD39}"/>
          </ac:spMkLst>
        </pc:spChg>
        <pc:spChg chg="mod">
          <ac:chgData name="Shariq Syed Muhammad" userId="e90dc167-f23e-43ba-bef1-cedcd35353ce" providerId="ADAL" clId="{244BF74E-245D-43F2-B2F4-BA0B4B3F283D}" dt="2025-08-19T15:20:39.395" v="1338" actId="1036"/>
          <ac:spMkLst>
            <pc:docMk/>
            <pc:sldMk cId="578942636" sldId="828"/>
            <ac:spMk id="53" creationId="{6D6E117A-04CC-466B-98E5-FFB9A64D4F43}"/>
          </ac:spMkLst>
        </pc:spChg>
        <pc:spChg chg="mod">
          <ac:chgData name="Shariq Syed Muhammad" userId="e90dc167-f23e-43ba-bef1-cedcd35353ce" providerId="ADAL" clId="{244BF74E-245D-43F2-B2F4-BA0B4B3F283D}" dt="2025-08-19T15:20:39.395" v="1338" actId="1036"/>
          <ac:spMkLst>
            <pc:docMk/>
            <pc:sldMk cId="578942636" sldId="828"/>
            <ac:spMk id="54" creationId="{F9D64D1D-5AE8-4A54-A8C8-D389211993EF}"/>
          </ac:spMkLst>
        </pc:spChg>
        <pc:spChg chg="mod">
          <ac:chgData name="Shariq Syed Muhammad" userId="e90dc167-f23e-43ba-bef1-cedcd35353ce" providerId="ADAL" clId="{244BF74E-245D-43F2-B2F4-BA0B4B3F283D}" dt="2025-08-19T15:20:39.395" v="1338" actId="1036"/>
          <ac:spMkLst>
            <pc:docMk/>
            <pc:sldMk cId="578942636" sldId="828"/>
            <ac:spMk id="55" creationId="{2D47AD75-409E-4AA0-9C91-74699E2073FA}"/>
          </ac:spMkLst>
        </pc:spChg>
        <pc:spChg chg="mod">
          <ac:chgData name="Shariq Syed Muhammad" userId="e90dc167-f23e-43ba-bef1-cedcd35353ce" providerId="ADAL" clId="{244BF74E-245D-43F2-B2F4-BA0B4B3F283D}" dt="2025-08-19T15:20:39.395" v="1338" actId="1036"/>
          <ac:spMkLst>
            <pc:docMk/>
            <pc:sldMk cId="578942636" sldId="828"/>
            <ac:spMk id="56" creationId="{8A8F3560-1177-4D27-A471-C688FEB16BD9}"/>
          </ac:spMkLst>
        </pc:spChg>
        <pc:spChg chg="mod">
          <ac:chgData name="Shariq Syed Muhammad" userId="e90dc167-f23e-43ba-bef1-cedcd35353ce" providerId="ADAL" clId="{244BF74E-245D-43F2-B2F4-BA0B4B3F283D}" dt="2025-08-19T15:20:39.395" v="1338" actId="1036"/>
          <ac:spMkLst>
            <pc:docMk/>
            <pc:sldMk cId="578942636" sldId="828"/>
            <ac:spMk id="57" creationId="{66E3D176-A4C5-4B40-B255-7CC0CDF13D1A}"/>
          </ac:spMkLst>
        </pc:spChg>
        <pc:spChg chg="mod">
          <ac:chgData name="Shariq Syed Muhammad" userId="e90dc167-f23e-43ba-bef1-cedcd35353ce" providerId="ADAL" clId="{244BF74E-245D-43F2-B2F4-BA0B4B3F283D}" dt="2025-08-19T15:20:39.395" v="1338" actId="1036"/>
          <ac:spMkLst>
            <pc:docMk/>
            <pc:sldMk cId="578942636" sldId="828"/>
            <ac:spMk id="58" creationId="{71846BD3-0E3F-4CFD-B694-9825BE3C65A2}"/>
          </ac:spMkLst>
        </pc:spChg>
        <pc:spChg chg="mod">
          <ac:chgData name="Shariq Syed Muhammad" userId="e90dc167-f23e-43ba-bef1-cedcd35353ce" providerId="ADAL" clId="{244BF74E-245D-43F2-B2F4-BA0B4B3F283D}" dt="2025-08-19T15:20:39.395" v="1338" actId="1036"/>
          <ac:spMkLst>
            <pc:docMk/>
            <pc:sldMk cId="578942636" sldId="828"/>
            <ac:spMk id="59" creationId="{6221AB24-5853-402C-A692-C0F9B031A502}"/>
          </ac:spMkLst>
        </pc:spChg>
        <pc:spChg chg="mod">
          <ac:chgData name="Shariq Syed Muhammad" userId="e90dc167-f23e-43ba-bef1-cedcd35353ce" providerId="ADAL" clId="{244BF74E-245D-43F2-B2F4-BA0B4B3F283D}" dt="2025-08-19T15:20:39.395" v="1338" actId="1036"/>
          <ac:spMkLst>
            <pc:docMk/>
            <pc:sldMk cId="578942636" sldId="828"/>
            <ac:spMk id="60" creationId="{F615A968-8CA9-4594-B3EE-1EFBF639C6EA}"/>
          </ac:spMkLst>
        </pc:spChg>
        <pc:spChg chg="mod">
          <ac:chgData name="Shariq Syed Muhammad" userId="e90dc167-f23e-43ba-bef1-cedcd35353ce" providerId="ADAL" clId="{244BF74E-245D-43F2-B2F4-BA0B4B3F283D}" dt="2025-08-19T15:20:39.395" v="1338" actId="1036"/>
          <ac:spMkLst>
            <pc:docMk/>
            <pc:sldMk cId="578942636" sldId="828"/>
            <ac:spMk id="61" creationId="{06E08235-967D-4608-A240-EA9F69B96E04}"/>
          </ac:spMkLst>
        </pc:spChg>
        <pc:spChg chg="mod">
          <ac:chgData name="Shariq Syed Muhammad" userId="e90dc167-f23e-43ba-bef1-cedcd35353ce" providerId="ADAL" clId="{244BF74E-245D-43F2-B2F4-BA0B4B3F283D}" dt="2025-08-19T15:20:39.395" v="1338" actId="1036"/>
          <ac:spMkLst>
            <pc:docMk/>
            <pc:sldMk cId="578942636" sldId="828"/>
            <ac:spMk id="62" creationId="{0741ED3F-7093-453D-B8EF-061D5E5BD612}"/>
          </ac:spMkLst>
        </pc:spChg>
        <pc:spChg chg="mod">
          <ac:chgData name="Shariq Syed Muhammad" userId="e90dc167-f23e-43ba-bef1-cedcd35353ce" providerId="ADAL" clId="{244BF74E-245D-43F2-B2F4-BA0B4B3F283D}" dt="2025-08-19T15:20:39.395" v="1338" actId="1036"/>
          <ac:spMkLst>
            <pc:docMk/>
            <pc:sldMk cId="578942636" sldId="828"/>
            <ac:spMk id="63" creationId="{0FB7A45A-56D8-46E8-BF3C-B6E6D1A7958F}"/>
          </ac:spMkLst>
        </pc:spChg>
        <pc:spChg chg="mod">
          <ac:chgData name="Shariq Syed Muhammad" userId="e90dc167-f23e-43ba-bef1-cedcd35353ce" providerId="ADAL" clId="{244BF74E-245D-43F2-B2F4-BA0B4B3F283D}" dt="2025-08-19T15:20:39.395" v="1338" actId="1036"/>
          <ac:spMkLst>
            <pc:docMk/>
            <pc:sldMk cId="578942636" sldId="828"/>
            <ac:spMk id="64" creationId="{62996D65-D3E5-4E4A-A8BD-46884DF6E313}"/>
          </ac:spMkLst>
        </pc:spChg>
        <pc:spChg chg="mod">
          <ac:chgData name="Shariq Syed Muhammad" userId="e90dc167-f23e-43ba-bef1-cedcd35353ce" providerId="ADAL" clId="{244BF74E-245D-43F2-B2F4-BA0B4B3F283D}" dt="2025-08-19T15:20:39.395" v="1338" actId="1036"/>
          <ac:spMkLst>
            <pc:docMk/>
            <pc:sldMk cId="578942636" sldId="828"/>
            <ac:spMk id="65" creationId="{5144BED8-EFCE-4FF6-85CA-06F9E0A6401E}"/>
          </ac:spMkLst>
        </pc:spChg>
        <pc:spChg chg="mod">
          <ac:chgData name="Shariq Syed Muhammad" userId="e90dc167-f23e-43ba-bef1-cedcd35353ce" providerId="ADAL" clId="{244BF74E-245D-43F2-B2F4-BA0B4B3F283D}" dt="2025-08-19T15:20:39.395" v="1338" actId="1036"/>
          <ac:spMkLst>
            <pc:docMk/>
            <pc:sldMk cId="578942636" sldId="828"/>
            <ac:spMk id="66" creationId="{C4CA70D3-7008-44C5-8E8A-FE281CF57115}"/>
          </ac:spMkLst>
        </pc:spChg>
        <pc:spChg chg="mod">
          <ac:chgData name="Shariq Syed Muhammad" userId="e90dc167-f23e-43ba-bef1-cedcd35353ce" providerId="ADAL" clId="{244BF74E-245D-43F2-B2F4-BA0B4B3F283D}" dt="2025-08-19T15:20:39.395" v="1338" actId="1036"/>
          <ac:spMkLst>
            <pc:docMk/>
            <pc:sldMk cId="578942636" sldId="828"/>
            <ac:spMk id="67" creationId="{6DE1A992-40A0-4AAC-898C-5E6093C6F781}"/>
          </ac:spMkLst>
        </pc:spChg>
        <pc:spChg chg="mod">
          <ac:chgData name="Shariq Syed Muhammad" userId="e90dc167-f23e-43ba-bef1-cedcd35353ce" providerId="ADAL" clId="{244BF74E-245D-43F2-B2F4-BA0B4B3F283D}" dt="2025-08-19T15:20:39.395" v="1338" actId="1036"/>
          <ac:spMkLst>
            <pc:docMk/>
            <pc:sldMk cId="578942636" sldId="828"/>
            <ac:spMk id="68" creationId="{6FE379EE-504F-4855-82CD-586A5CF111BF}"/>
          </ac:spMkLst>
        </pc:spChg>
        <pc:spChg chg="mod">
          <ac:chgData name="Shariq Syed Muhammad" userId="e90dc167-f23e-43ba-bef1-cedcd35353ce" providerId="ADAL" clId="{244BF74E-245D-43F2-B2F4-BA0B4B3F283D}" dt="2025-08-19T15:20:39.395" v="1338" actId="1036"/>
          <ac:spMkLst>
            <pc:docMk/>
            <pc:sldMk cId="578942636" sldId="828"/>
            <ac:spMk id="69" creationId="{C4104CC2-33AA-4F8E-8464-09C3DC71B5D9}"/>
          </ac:spMkLst>
        </pc:spChg>
        <pc:spChg chg="mod">
          <ac:chgData name="Shariq Syed Muhammad" userId="e90dc167-f23e-43ba-bef1-cedcd35353ce" providerId="ADAL" clId="{244BF74E-245D-43F2-B2F4-BA0B4B3F283D}" dt="2025-08-19T15:20:39.395" v="1338" actId="1036"/>
          <ac:spMkLst>
            <pc:docMk/>
            <pc:sldMk cId="578942636" sldId="828"/>
            <ac:spMk id="70" creationId="{D27239BD-B800-470B-A477-425FA0D87EDB}"/>
          </ac:spMkLst>
        </pc:spChg>
        <pc:spChg chg="mod">
          <ac:chgData name="Shariq Syed Muhammad" userId="e90dc167-f23e-43ba-bef1-cedcd35353ce" providerId="ADAL" clId="{244BF74E-245D-43F2-B2F4-BA0B4B3F283D}" dt="2025-08-19T15:20:39.395" v="1338" actId="1036"/>
          <ac:spMkLst>
            <pc:docMk/>
            <pc:sldMk cId="578942636" sldId="828"/>
            <ac:spMk id="71" creationId="{78DFFE7F-4A1F-43B1-887B-04FE928E08CE}"/>
          </ac:spMkLst>
        </pc:spChg>
        <pc:spChg chg="mod">
          <ac:chgData name="Shariq Syed Muhammad" userId="e90dc167-f23e-43ba-bef1-cedcd35353ce" providerId="ADAL" clId="{244BF74E-245D-43F2-B2F4-BA0B4B3F283D}" dt="2025-08-19T15:20:39.395" v="1338" actId="1036"/>
          <ac:spMkLst>
            <pc:docMk/>
            <pc:sldMk cId="578942636" sldId="828"/>
            <ac:spMk id="72" creationId="{0C922C8F-80F9-4C39-ACC1-5AF872600331}"/>
          </ac:spMkLst>
        </pc:spChg>
        <pc:spChg chg="mod">
          <ac:chgData name="Shariq Syed Muhammad" userId="e90dc167-f23e-43ba-bef1-cedcd35353ce" providerId="ADAL" clId="{244BF74E-245D-43F2-B2F4-BA0B4B3F283D}" dt="2025-08-19T15:20:39.395" v="1338" actId="1036"/>
          <ac:spMkLst>
            <pc:docMk/>
            <pc:sldMk cId="578942636" sldId="828"/>
            <ac:spMk id="73" creationId="{FDCCF716-D596-4D6A-A3AB-B898C8567E42}"/>
          </ac:spMkLst>
        </pc:spChg>
        <pc:spChg chg="mod">
          <ac:chgData name="Shariq Syed Muhammad" userId="e90dc167-f23e-43ba-bef1-cedcd35353ce" providerId="ADAL" clId="{244BF74E-245D-43F2-B2F4-BA0B4B3F283D}" dt="2025-08-19T15:20:39.395" v="1338" actId="1036"/>
          <ac:spMkLst>
            <pc:docMk/>
            <pc:sldMk cId="578942636" sldId="828"/>
            <ac:spMk id="74" creationId="{6B980727-41B4-4C6D-B632-E9A94AFF9ADF}"/>
          </ac:spMkLst>
        </pc:spChg>
        <pc:grpChg chg="add mod">
          <ac:chgData name="Shariq Syed Muhammad" userId="e90dc167-f23e-43ba-bef1-cedcd35353ce" providerId="ADAL" clId="{244BF74E-245D-43F2-B2F4-BA0B4B3F283D}" dt="2025-08-19T15:20:39.395" v="1338" actId="1036"/>
          <ac:grpSpMkLst>
            <pc:docMk/>
            <pc:sldMk cId="578942636" sldId="828"/>
            <ac:grpSpMk id="3" creationId="{2C5A3BCE-A0F6-4D5D-AA5E-B894371E7AAB}"/>
          </ac:grpSpMkLst>
        </pc:grpChg>
        <pc:picChg chg="add del">
          <ac:chgData name="Shariq Syed Muhammad" userId="e90dc167-f23e-43ba-bef1-cedcd35353ce" providerId="ADAL" clId="{244BF74E-245D-43F2-B2F4-BA0B4B3F283D}" dt="2025-08-19T15:20:15.457" v="1294"/>
          <ac:picMkLst>
            <pc:docMk/>
            <pc:sldMk cId="578942636" sldId="828"/>
            <ac:picMk id="2" creationId="{D4B90275-E221-41D0-AF73-621B3CD9DADC}"/>
          </ac:picMkLst>
        </pc:picChg>
      </pc:sldChg>
      <pc:sldChg chg="add">
        <pc:chgData name="Shariq Syed Muhammad" userId="e90dc167-f23e-43ba-bef1-cedcd35353ce" providerId="ADAL" clId="{244BF74E-245D-43F2-B2F4-BA0B4B3F283D}" dt="2025-08-21T13:21:47.297" v="1345"/>
        <pc:sldMkLst>
          <pc:docMk/>
          <pc:sldMk cId="0" sldId="829"/>
        </pc:sldMkLst>
      </pc:sldChg>
      <pc:sldChg chg="add">
        <pc:chgData name="Shariq Syed Muhammad" userId="e90dc167-f23e-43ba-bef1-cedcd35353ce" providerId="ADAL" clId="{244BF74E-245D-43F2-B2F4-BA0B4B3F283D}" dt="2025-08-21T13:21:47.297" v="1345"/>
        <pc:sldMkLst>
          <pc:docMk/>
          <pc:sldMk cId="0" sldId="830"/>
        </pc:sldMkLst>
      </pc:sldChg>
      <pc:sldChg chg="add">
        <pc:chgData name="Shariq Syed Muhammad" userId="e90dc167-f23e-43ba-bef1-cedcd35353ce" providerId="ADAL" clId="{244BF74E-245D-43F2-B2F4-BA0B4B3F283D}" dt="2025-08-21T13:21:47.297" v="1345"/>
        <pc:sldMkLst>
          <pc:docMk/>
          <pc:sldMk cId="0" sldId="831"/>
        </pc:sldMkLst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EE1030-F94D-4C9B-B0A9-F1F7E4D15B2C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07C2D3-A6B9-4C61-8CC2-336A7CA767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1594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>
            <a:extLst>
              <a:ext uri="{FF2B5EF4-FFF2-40B4-BE49-F238E27FC236}">
                <a16:creationId xmlns:a16="http://schemas.microsoft.com/office/drawing/2014/main" id="{E2766F4C-B9C0-439A-803A-3E857FBCF29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5000950-E4B5-4B39-A7F9-A4BE93A9A59A}" type="slidenum">
              <a:rPr lang="en-US" altLang="en-US" smtClean="0"/>
              <a:pPr>
                <a:spcBef>
                  <a:spcPct val="0"/>
                </a:spcBef>
              </a:pPr>
              <a:t>20</a:t>
            </a:fld>
            <a:endParaRPr lang="en-US" altLang="en-US"/>
          </a:p>
        </p:txBody>
      </p:sp>
      <p:sp>
        <p:nvSpPr>
          <p:cNvPr id="66563" name="Rectangle 2">
            <a:extLst>
              <a:ext uri="{FF2B5EF4-FFF2-40B4-BE49-F238E27FC236}">
                <a16:creationId xmlns:a16="http://schemas.microsoft.com/office/drawing/2014/main" id="{B407299F-F06C-4CB3-9951-7965DD83F6C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3700" y="692150"/>
            <a:ext cx="6070600" cy="3416300"/>
          </a:xfrm>
          <a:ln/>
        </p:spPr>
      </p:sp>
      <p:sp>
        <p:nvSpPr>
          <p:cNvPr id="66564" name="Rectangle 3">
            <a:extLst>
              <a:ext uri="{FF2B5EF4-FFF2-40B4-BE49-F238E27FC236}">
                <a16:creationId xmlns:a16="http://schemas.microsoft.com/office/drawing/2014/main" id="{E99BF784-9686-40A6-8D44-1C7B986FB0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50416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>
            <a:extLst>
              <a:ext uri="{FF2B5EF4-FFF2-40B4-BE49-F238E27FC236}">
                <a16:creationId xmlns:a16="http://schemas.microsoft.com/office/drawing/2014/main" id="{D74CB816-293D-467A-89F5-12D957F945C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26A415F-4605-4DF0-B526-817CBD1C4196}" type="slidenum">
              <a:rPr lang="en-US" altLang="en-US" smtClean="0"/>
              <a:pPr>
                <a:spcBef>
                  <a:spcPct val="0"/>
                </a:spcBef>
              </a:pPr>
              <a:t>21</a:t>
            </a:fld>
            <a:endParaRPr lang="en-US" altLang="en-US"/>
          </a:p>
        </p:txBody>
      </p:sp>
      <p:sp>
        <p:nvSpPr>
          <p:cNvPr id="68611" name="Rectangle 2">
            <a:extLst>
              <a:ext uri="{FF2B5EF4-FFF2-40B4-BE49-F238E27FC236}">
                <a16:creationId xmlns:a16="http://schemas.microsoft.com/office/drawing/2014/main" id="{275AA949-429C-4DCD-9459-8B48687FAF2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3700" y="692150"/>
            <a:ext cx="6070600" cy="3416300"/>
          </a:xfrm>
          <a:ln w="12700" cap="flat">
            <a:solidFill>
              <a:schemeClr val="tx1"/>
            </a:solidFill>
          </a:ln>
        </p:spPr>
      </p:sp>
      <p:sp>
        <p:nvSpPr>
          <p:cNvPr id="68612" name="Rectangle 3">
            <a:extLst>
              <a:ext uri="{FF2B5EF4-FFF2-40B4-BE49-F238E27FC236}">
                <a16:creationId xmlns:a16="http://schemas.microsoft.com/office/drawing/2014/main" id="{6BF23C30-1F39-458D-9772-B4F17D5730C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51294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>
            <a:extLst>
              <a:ext uri="{FF2B5EF4-FFF2-40B4-BE49-F238E27FC236}">
                <a16:creationId xmlns:a16="http://schemas.microsoft.com/office/drawing/2014/main" id="{C552853E-60BC-4837-BB41-C14FFD013BE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69C0EBB-72ED-4507-92DE-29DA21127A34}" type="slidenum">
              <a:rPr lang="en-US" altLang="en-US" smtClean="0"/>
              <a:pPr>
                <a:spcBef>
                  <a:spcPct val="0"/>
                </a:spcBef>
              </a:pPr>
              <a:t>23</a:t>
            </a:fld>
            <a:endParaRPr lang="en-US" altLang="en-US"/>
          </a:p>
        </p:txBody>
      </p:sp>
      <p:sp>
        <p:nvSpPr>
          <p:cNvPr id="71683" name="Rectangle 2">
            <a:extLst>
              <a:ext uri="{FF2B5EF4-FFF2-40B4-BE49-F238E27FC236}">
                <a16:creationId xmlns:a16="http://schemas.microsoft.com/office/drawing/2014/main" id="{19CFC00D-33D7-45FE-BDA5-3D4E5F81448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3700" y="692150"/>
            <a:ext cx="6070600" cy="3416300"/>
          </a:xfrm>
          <a:ln/>
        </p:spPr>
      </p:sp>
      <p:sp>
        <p:nvSpPr>
          <p:cNvPr id="71684" name="Rectangle 3">
            <a:extLst>
              <a:ext uri="{FF2B5EF4-FFF2-40B4-BE49-F238E27FC236}">
                <a16:creationId xmlns:a16="http://schemas.microsoft.com/office/drawing/2014/main" id="{E61886DC-8406-4F77-94B4-04F5FFDA18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31094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0FCF4E-A925-4501-AA14-928E71F201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FD81CC-04F4-4F6E-B7AC-6C63579E6B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977574-4E1E-40C7-8578-42902D524F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4425C-10D1-499F-83C3-609C633E5059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81B828-507F-4B1F-9D92-5333D169D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A9EAD2-455B-4786-9685-12732B5FA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A850F-777C-4D4B-B889-193BE991A1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1563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FA8CA2-677C-4F93-B456-EFEF2C5883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B74CEF-16FD-47EA-90E0-CFA464F527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A14320-542A-4A35-BD16-2BC2139E2F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4425C-10D1-499F-83C3-609C633E5059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4F4276-8818-4DD4-B368-3AA46ABAB8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D1E748-902F-4686-8855-329BA53D0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A850F-777C-4D4B-B889-193BE991A1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644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36FD427-F0F1-4D10-988A-60BFA8C3C3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32B671-0887-47FF-B937-B334F6E0AA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64AE0A-F218-4FD6-989B-B3A8A519BA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4425C-10D1-499F-83C3-609C633E5059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F7B973-427C-4F3A-890B-2F463886D4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B0FC90-765B-441C-A5CF-2C95247FD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A850F-777C-4D4B-B889-193BE991A1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017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E60E4-7AC6-455B-87F1-F9A0539AB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5214ED-C556-42C1-B3C4-3F8BAECF98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9FDE58-9354-488E-A82D-CE72216AB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4425C-10D1-499F-83C3-609C633E5059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F25591-26D7-4F39-AB49-07AB6F92A8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25DF64-821E-4E55-934F-707128F86D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A850F-777C-4D4B-B889-193BE991A1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715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175D71-3C56-4E0A-96C0-5C5106A6BC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23E38D-0696-4D51-8766-63EFA03968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43FD4C-8C99-44E0-B0C7-E3D0F430E7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4425C-10D1-499F-83C3-609C633E5059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E5ABF0-FCD3-445E-9AF2-115CA2E97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CFC7FE-C9FF-427B-AD79-AC28EB5B18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A850F-777C-4D4B-B889-193BE991A1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677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E3E63F-8FBC-4EC7-B7EA-7091525ECB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2711F1-CE31-44CE-9925-1AA67FF81B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11AC55-8B92-43D3-9505-88EF1CDD4A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F57554-7DB3-4CF5-9B03-5EA747E278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4425C-10D1-499F-83C3-609C633E5059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6C3498-A95A-48FF-B129-835D6F640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EFCBBC-3C62-4065-AAC8-03D69B53FE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A850F-777C-4D4B-B889-193BE991A1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8808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43DEC-42BF-4940-8A8D-7BBCEEC8F1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3466F9-7ADE-4452-950F-552C505D53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EAA7C4-737B-4052-991A-480EDB7FF4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8FB34B2-9211-4B07-825B-005B13BF9D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B201CF4-0683-4368-8747-2693D8C1E1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60FDA4B-FFFD-48C1-8126-77FAF65C9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4425C-10D1-499F-83C3-609C633E5059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7E31347-329E-47FA-A25F-3BC61A5966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FE48B27-D7FC-4245-89EC-59C333A52B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A850F-777C-4D4B-B889-193BE991A1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0166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935679-2D01-439A-9851-095A9C239B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67414E7-C175-4746-83AE-95951E6D2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4425C-10D1-499F-83C3-609C633E5059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4D65240-22B0-4D5A-847A-E20F4AF629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7752AE-2A95-4C59-99A0-1654F2FF4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A850F-777C-4D4B-B889-193BE991A1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131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089030B-904C-451B-93FF-0DE712B7E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4425C-10D1-499F-83C3-609C633E5059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E2AB5-2153-4705-9F9C-98CF0EC42F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82C9E9-0BDB-4383-A486-705D71A47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A850F-777C-4D4B-B889-193BE991A1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431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D7323B-A57A-45DE-A2F2-FDAB402B7C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314E00-8E2C-42B3-A670-B9B36C12E1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DE186D-9538-48AD-8B0C-DB0FF03680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445A7D-BE93-4D33-9154-D264163F8B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4425C-10D1-499F-83C3-609C633E5059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6673D3-3547-4F62-A08E-28F46E30A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086653-FD6D-452E-9D8B-6F45DBA38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A850F-777C-4D4B-B889-193BE991A1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321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6E22AF-DDE5-4940-BFFD-D6D42130B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169CBD1-EB02-4221-ABA2-DA21E054C5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738A53-47C7-4845-809B-D473BE6207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F1D28F-A817-4DE6-A742-77F77B543C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4425C-10D1-499F-83C3-609C633E5059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A8865E-8E95-4364-9F36-A3DAF04EA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2053D5-764D-46C1-9BD2-531321190B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A850F-777C-4D4B-B889-193BE991A1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6220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A6556C2-4B82-426F-BF32-9910E944A1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053BAD-2177-42B1-B9E3-C1D35B0475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F06354-25B0-464F-B9DA-CC365153B9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44425C-10D1-499F-83C3-609C633E5059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37BB85-2746-487D-BB27-582979141B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13C327-6A67-480F-B4AE-B699B69F16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5A850F-777C-4D4B-B889-193BE991A1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121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shariq@opf.slu.cz" TargetMode="External"/><Relationship Id="rId2" Type="http://schemas.openxmlformats.org/officeDocument/2006/relationships/hyperlink" Target="https://is.slu.cz/predmet/opf/zima2024/PEMNASMA?lang=en" TargetMode="Externa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shariq@opf.slu.cz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png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png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3B6B8-C548-4F3D-B309-B033EF1B79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536920"/>
            <a:ext cx="10515600" cy="1063279"/>
          </a:xfrm>
        </p:spPr>
        <p:txBody>
          <a:bodyPr/>
          <a:lstStyle/>
          <a:p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Strategic Management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8587A1-C45C-4D93-886E-4190D21E0E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967949"/>
            <a:ext cx="10515600" cy="4121702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Course Information: </a:t>
            </a:r>
            <a:r>
              <a:rPr lang="en-GB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https://is.slu.cz/predmet/opf/zima2024/PEMNASMA?lang=en</a:t>
            </a:r>
            <a:endParaRPr lang="en-GB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ct val="0"/>
              </a:spcBef>
              <a:buNone/>
              <a:defRPr/>
            </a:pPr>
            <a:endParaRPr lang="en-GB" altLang="cs-CZ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ct val="0"/>
              </a:spcBef>
              <a:buNone/>
              <a:defRPr/>
            </a:pPr>
            <a:r>
              <a:rPr lang="en-GB" altLang="cs-CZ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Consultation: 		Wednesday and Thursday</a:t>
            </a:r>
          </a:p>
          <a:p>
            <a:pPr marL="0" indent="0">
              <a:spcBef>
                <a:spcPct val="0"/>
              </a:spcBef>
              <a:buNone/>
              <a:defRPr/>
            </a:pPr>
            <a:r>
              <a:rPr lang="en-GB" altLang="cs-CZ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(better to have an appointment in advance)</a:t>
            </a:r>
          </a:p>
          <a:p>
            <a:pPr marL="0" indent="0">
              <a:spcBef>
                <a:spcPct val="0"/>
              </a:spcBef>
              <a:buNone/>
              <a:defRPr/>
            </a:pPr>
            <a:endParaRPr lang="en-GB" altLang="cs-CZ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ct val="0"/>
              </a:spcBef>
              <a:buNone/>
              <a:defRPr/>
            </a:pPr>
            <a:r>
              <a:rPr lang="en-GB" altLang="cs-CZ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Contact Details: 	</a:t>
            </a:r>
            <a:r>
              <a:rPr lang="en-GB" altLang="cs-CZ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shariq@opf.slu.cz</a:t>
            </a:r>
            <a:endParaRPr lang="en-GB" altLang="cs-CZ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ct val="0"/>
              </a:spcBef>
              <a:buNone/>
              <a:defRPr/>
            </a:pPr>
            <a:r>
              <a:rPr lang="en-GB" altLang="cs-CZ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Room: 			B205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Obrázek 1">
            <a:extLst>
              <a:ext uri="{FF2B5EF4-FFF2-40B4-BE49-F238E27FC236}">
                <a16:creationId xmlns:a16="http://schemas.microsoft.com/office/drawing/2014/main" id="{4C7B80B3-78D2-4923-B273-CCBAE3F13B1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1139" y="-1"/>
            <a:ext cx="1320861" cy="1017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28980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1A4C0C-9D93-4238-A960-397652E2B5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23338"/>
            <a:ext cx="10515600" cy="1325563"/>
          </a:xfrm>
        </p:spPr>
        <p:txBody>
          <a:bodyPr/>
          <a:lstStyle/>
          <a:p>
            <a:pPr algn="ctr"/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Task 1(a):</a:t>
            </a:r>
            <a:b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Mission</a:t>
            </a:r>
          </a:p>
        </p:txBody>
      </p:sp>
    </p:spTree>
    <p:extLst>
      <p:ext uri="{BB962C8B-B14F-4D97-AF65-F5344CB8AC3E}">
        <p14:creationId xmlns:p14="http://schemas.microsoft.com/office/powerpoint/2010/main" val="40562915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45842B-154B-4202-9559-EB1C376C02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4000" dirty="0">
                <a:latin typeface="Times New Roman" panose="02020603050405020304" pitchFamily="18" charset="0"/>
              </a:rPr>
              <a:t>Mission Versus Vision</a:t>
            </a:r>
            <a:endParaRPr lang="en-US" sz="4000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4EC46B2E-18D4-43CF-80B3-F7C59069EC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9225" y="1900238"/>
            <a:ext cx="3743325" cy="82843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400" dirty="0">
                <a:solidFill>
                  <a:srgbClr val="00D5D0"/>
                </a:solidFill>
                <a:latin typeface="Times New Roman" charset="0"/>
              </a:rPr>
              <a:t>Mission</a:t>
            </a:r>
            <a:r>
              <a:rPr lang="en-US" sz="2400" dirty="0">
                <a:latin typeface="Times New Roman" charset="0"/>
              </a:rPr>
              <a:t> Statement Answers the Question</a:t>
            </a:r>
          </a:p>
        </p:txBody>
      </p:sp>
      <p:sp>
        <p:nvSpPr>
          <p:cNvPr id="5" name="AutoShape 3">
            <a:extLst>
              <a:ext uri="{FF2B5EF4-FFF2-40B4-BE49-F238E27FC236}">
                <a16:creationId xmlns:a16="http://schemas.microsoft.com/office/drawing/2014/main" id="{A91ACA34-5C9D-4567-865F-1549C89322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0610" y="3511550"/>
            <a:ext cx="3060557" cy="1957388"/>
          </a:xfrm>
          <a:prstGeom prst="wedgeRoundRectCallout">
            <a:avLst>
              <a:gd name="adj1" fmla="val -41708"/>
              <a:gd name="adj2" fmla="val 66667"/>
              <a:gd name="adj3" fmla="val 16667"/>
            </a:avLst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90488" tIns="44450" rIns="90488" bIns="44450" anchor="ctr"/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400" dirty="0">
                <a:effectLst>
                  <a:glow>
                    <a:schemeClr val="tx1"/>
                  </a:glow>
                  <a:outerShdw sx="1000" sy="1000" algn="ctr" rotWithShape="0">
                    <a:srgbClr val="000000"/>
                  </a:outerShdw>
                  <a:reflection blurRad="1270000" stA="0" dist="1270000" dir="5400000" sy="-100000" algn="bl" rotWithShape="0"/>
                </a:effectLst>
                <a:latin typeface="Times New Roman" charset="0"/>
              </a:rPr>
              <a:t>“What is Our </a:t>
            </a:r>
          </a:p>
          <a:p>
            <a:pPr algn="ctr" eaLnBrk="0" hangingPunct="0">
              <a:spcBef>
                <a:spcPct val="50000"/>
              </a:spcBef>
              <a:defRPr/>
            </a:pPr>
            <a:r>
              <a:rPr lang="en-US" sz="2400" dirty="0">
                <a:effectLst>
                  <a:glow>
                    <a:schemeClr val="tx1"/>
                  </a:glow>
                  <a:outerShdw sx="1000" sy="1000" algn="ctr" rotWithShape="0">
                    <a:srgbClr val="000000"/>
                  </a:outerShdw>
                  <a:reflection blurRad="1270000" stA="0" dist="1270000" dir="5400000" sy="-100000" algn="bl" rotWithShape="0"/>
                </a:effectLst>
                <a:latin typeface="Times New Roman" charset="0"/>
              </a:rPr>
              <a:t>Business?”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8ADA1A74-6C3F-403D-9EC9-48D730FD34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68065" y="1900238"/>
            <a:ext cx="3743325" cy="82843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400" dirty="0">
                <a:solidFill>
                  <a:srgbClr val="00D5D0"/>
                </a:solidFill>
                <a:latin typeface="Times New Roman" charset="0"/>
              </a:rPr>
              <a:t>Vision</a:t>
            </a:r>
            <a:r>
              <a:rPr lang="en-US" sz="2400" dirty="0">
                <a:latin typeface="Times New Roman" charset="0"/>
              </a:rPr>
              <a:t> Statement Answers the Question</a:t>
            </a:r>
          </a:p>
        </p:txBody>
      </p:sp>
      <p:sp>
        <p:nvSpPr>
          <p:cNvPr id="7" name="AutoShape 5">
            <a:extLst>
              <a:ext uri="{FF2B5EF4-FFF2-40B4-BE49-F238E27FC236}">
                <a16:creationId xmlns:a16="http://schemas.microsoft.com/office/drawing/2014/main" id="{4AA324DA-9E3A-4346-BE25-0E8D5DB667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07777" y="3587750"/>
            <a:ext cx="3187700" cy="1957388"/>
          </a:xfrm>
          <a:prstGeom prst="wedgeRoundRectCallout">
            <a:avLst>
              <a:gd name="adj1" fmla="val -41708"/>
              <a:gd name="adj2" fmla="val 66667"/>
              <a:gd name="adj3" fmla="val 16667"/>
            </a:avLst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90488" tIns="44450" rIns="90488" bIns="44450" anchor="ctr"/>
          <a:lstStyle/>
          <a:p>
            <a:pPr algn="ctr" eaLnBrk="0" hangingPunct="0">
              <a:defRPr/>
            </a:pPr>
            <a:r>
              <a:rPr lang="en-US" sz="2400" dirty="0">
                <a:latin typeface="Times New Roman" charset="0"/>
              </a:rPr>
              <a:t>“What Do We </a:t>
            </a:r>
            <a:r>
              <a:rPr lang="en-US" sz="2400" dirty="0">
                <a:solidFill>
                  <a:srgbClr val="00D5D0"/>
                </a:solidFill>
                <a:latin typeface="Times New Roman" charset="0"/>
              </a:rPr>
              <a:t>Want</a:t>
            </a:r>
          </a:p>
          <a:p>
            <a:pPr algn="ctr" eaLnBrk="0" hangingPunct="0">
              <a:defRPr/>
            </a:pPr>
            <a:r>
              <a:rPr lang="en-US" sz="2400" dirty="0">
                <a:latin typeface="Times New Roman" charset="0"/>
              </a:rPr>
              <a:t>to Become?”</a:t>
            </a:r>
          </a:p>
        </p:txBody>
      </p:sp>
      <p:pic>
        <p:nvPicPr>
          <p:cNvPr id="8" name="Obrázek 1">
            <a:extLst>
              <a:ext uri="{FF2B5EF4-FFF2-40B4-BE49-F238E27FC236}">
                <a16:creationId xmlns:a16="http://schemas.microsoft.com/office/drawing/2014/main" id="{D6E4F7B4-82C3-4645-A359-4F7A4FB1175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1139" y="-1"/>
            <a:ext cx="1320861" cy="1017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13102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F2D188-4F7F-43A2-8C7A-FCA7C5E79A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Characteristics  of  a  Mission  Statement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6BAB13-512E-4C7B-8C97-FCF8FBB0F4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Defines </a:t>
            </a:r>
            <a:r>
              <a:rPr lang="en-US" altLang="en-US" sz="2400" dirty="0">
                <a:solidFill>
                  <a:srgbClr val="0099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current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business activities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spcAft>
                <a:spcPct val="15000"/>
              </a:spcAft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Highlights </a:t>
            </a:r>
            <a:r>
              <a:rPr lang="en-US" altLang="en-US" sz="2400" dirty="0">
                <a:solidFill>
                  <a:srgbClr val="0099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boundaries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current business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spcAft>
                <a:spcPct val="15000"/>
              </a:spcAft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Conveys</a:t>
            </a:r>
          </a:p>
          <a:p>
            <a:pPr lvl="1" eaLnBrk="1" hangingPunct="1">
              <a:lnSpc>
                <a:spcPct val="90000"/>
              </a:lnSpc>
              <a:spcBef>
                <a:spcPct val="10000"/>
              </a:spcBef>
              <a:spcAft>
                <a:spcPct val="15000"/>
              </a:spcAft>
            </a:pPr>
            <a:r>
              <a:rPr lang="en-US" altLang="en-US" dirty="0">
                <a:solidFill>
                  <a:srgbClr val="0099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Who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are,</a:t>
            </a:r>
          </a:p>
          <a:p>
            <a:pPr lvl="1" eaLnBrk="1" hangingPunct="1">
              <a:lnSpc>
                <a:spcPct val="90000"/>
              </a:lnSpc>
              <a:spcBef>
                <a:spcPct val="10000"/>
              </a:spcBef>
              <a:spcAft>
                <a:spcPct val="15000"/>
              </a:spcAft>
            </a:pPr>
            <a:r>
              <a:rPr lang="en-US" altLang="en-US" dirty="0">
                <a:solidFill>
                  <a:srgbClr val="0099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do, and </a:t>
            </a:r>
          </a:p>
          <a:p>
            <a:pPr lvl="1" eaLnBrk="1" hangingPunct="1">
              <a:lnSpc>
                <a:spcPct val="90000"/>
              </a:lnSpc>
              <a:spcBef>
                <a:spcPct val="5000"/>
              </a:spcBef>
              <a:spcAft>
                <a:spcPct val="15000"/>
              </a:spcAft>
            </a:pPr>
            <a:r>
              <a:rPr lang="en-US" altLang="en-US" dirty="0">
                <a:solidFill>
                  <a:srgbClr val="0099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Where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are now</a:t>
            </a:r>
          </a:p>
          <a:p>
            <a:pPr eaLnBrk="1" hangingPunct="1">
              <a:lnSpc>
                <a:spcPct val="90000"/>
              </a:lnSpc>
              <a:spcAft>
                <a:spcPct val="20000"/>
              </a:spcAft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Company </a:t>
            </a:r>
            <a:r>
              <a:rPr lang="en-US" altLang="en-US" sz="2400" dirty="0">
                <a:solidFill>
                  <a:srgbClr val="0099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specific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not generic —</a:t>
            </a:r>
            <a:b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 as to give a company its own identity</a:t>
            </a:r>
          </a:p>
          <a:p>
            <a:pPr algn="ctr" eaLnBrk="1" hangingPunct="1">
              <a:lnSpc>
                <a:spcPct val="90000"/>
              </a:lnSpc>
              <a:spcAft>
                <a:spcPct val="20000"/>
              </a:spcAft>
              <a:buFont typeface="Wingdings" panose="05000000000000000000" pitchFamily="2" charset="2"/>
              <a:buNone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en-US" sz="2400" dirty="0">
                <a:solidFill>
                  <a:srgbClr val="0099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company’s mission is not to make a profit !</a:t>
            </a:r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Wingdings" panose="05000000000000000000" pitchFamily="2" charset="2"/>
              <a:buNone/>
            </a:pPr>
            <a:r>
              <a:rPr lang="en-US" altLang="en-US" dirty="0">
                <a:solidFill>
                  <a:srgbClr val="0099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real mission is always—“What will we do to make a profit?”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Obrázek 1">
            <a:extLst>
              <a:ext uri="{FF2B5EF4-FFF2-40B4-BE49-F238E27FC236}">
                <a16:creationId xmlns:a16="http://schemas.microsoft.com/office/drawing/2014/main" id="{43B001A7-0CD4-4520-AF18-D4A044C14B7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1139" y="-1"/>
            <a:ext cx="1320861" cy="1017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75327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2F66BE-D531-4894-A251-76C4F3D3FF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Broad  or  Narrow  Mission  Statements?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475854-F82A-487F-8213-AA80A30609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ct val="15000"/>
              </a:spcBef>
              <a:spcAft>
                <a:spcPct val="15000"/>
              </a:spcAft>
            </a:pPr>
            <a:r>
              <a:rPr lang="en-US" altLang="en-US" sz="2400" dirty="0">
                <a:solidFill>
                  <a:srgbClr val="0099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Narrow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enough to specify </a:t>
            </a:r>
            <a:r>
              <a:rPr lang="en-US" altLang="en-US" sz="2400" dirty="0">
                <a:solidFill>
                  <a:srgbClr val="0099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real arena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interest</a:t>
            </a:r>
          </a:p>
          <a:p>
            <a:pPr eaLnBrk="1" hangingPunct="1">
              <a:spcBef>
                <a:spcPct val="15000"/>
              </a:spcBef>
              <a:spcAft>
                <a:spcPct val="15000"/>
              </a:spcAft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Serve as </a:t>
            </a:r>
          </a:p>
          <a:p>
            <a:pPr lvl="1" eaLnBrk="1" hangingPunct="1">
              <a:spcBef>
                <a:spcPct val="15000"/>
              </a:spcBef>
              <a:spcAft>
                <a:spcPct val="15000"/>
              </a:spcAft>
            </a:pPr>
            <a:r>
              <a:rPr lang="en-US" altLang="en-US" dirty="0">
                <a:solidFill>
                  <a:srgbClr val="0099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Boundary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 what to do and not do</a:t>
            </a:r>
          </a:p>
          <a:p>
            <a:pPr lvl="1" eaLnBrk="1" hangingPunct="1">
              <a:spcBef>
                <a:spcPct val="15000"/>
              </a:spcBef>
              <a:spcAft>
                <a:spcPct val="15000"/>
              </a:spcAft>
            </a:pPr>
            <a:r>
              <a:rPr lang="en-US" altLang="en-US" dirty="0">
                <a:solidFill>
                  <a:srgbClr val="0099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Beacon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where top management intends to take firm</a:t>
            </a:r>
          </a:p>
          <a:p>
            <a:pPr eaLnBrk="1" hangingPunct="1">
              <a:spcBef>
                <a:spcPct val="15000"/>
              </a:spcBef>
              <a:spcAft>
                <a:spcPct val="15000"/>
              </a:spcAft>
            </a:pPr>
            <a:r>
              <a:rPr lang="en-US" altLang="en-US" sz="2400" dirty="0">
                <a:solidFill>
                  <a:srgbClr val="0099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Diversified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companies have </a:t>
            </a:r>
            <a:r>
              <a:rPr lang="en-US" altLang="en-US" sz="2400" dirty="0">
                <a:solidFill>
                  <a:srgbClr val="0099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broader</a:t>
            </a:r>
            <a:r>
              <a:rPr lang="en-US" altLang="en-US" sz="2400" dirty="0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business definitions than single-business enterprises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Obrázek 1">
            <a:extLst>
              <a:ext uri="{FF2B5EF4-FFF2-40B4-BE49-F238E27FC236}">
                <a16:creationId xmlns:a16="http://schemas.microsoft.com/office/drawing/2014/main" id="{04C295D0-74D8-43FF-B4E3-B2285C75939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1139" y="-1"/>
            <a:ext cx="1320861" cy="1017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24216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2AB38E-B63D-48CA-B3F2-F1C6D9EB2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00000"/>
              </a:lnSpc>
              <a:spcBef>
                <a:spcPct val="10000"/>
              </a:spcBef>
              <a:spcAft>
                <a:spcPct val="10000"/>
              </a:spcAft>
            </a:pPr>
            <a:r>
              <a:rPr lang="en-US" altLang="en-US" sz="4000" dirty="0">
                <a:solidFill>
                  <a:srgbClr val="0099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Definitions:  Broad  vs.  Narrow  Scope</a:t>
            </a:r>
            <a:endParaRPr lang="en-US" sz="4000" dirty="0">
              <a:solidFill>
                <a:srgbClr val="009999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CCD0F4-7901-4688-AE3B-7ACAD06FB3F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indent="-216000" eaLnBrk="1" hangingPunct="1">
              <a:spcBef>
                <a:spcPct val="30000"/>
              </a:spcBef>
              <a:spcAft>
                <a:spcPct val="30000"/>
              </a:spcAft>
            </a:pPr>
            <a:r>
              <a:rPr lang="en-US" altLang="en-US" sz="2400" dirty="0">
                <a:solidFill>
                  <a:srgbClr val="0099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Broad Definition</a:t>
            </a:r>
          </a:p>
          <a:p>
            <a:pPr lvl="1">
              <a:lnSpc>
                <a:spcPct val="100000"/>
              </a:lnSpc>
              <a:spcBef>
                <a:spcPct val="50000"/>
              </a:spcBef>
              <a:spcAft>
                <a:spcPct val="50000"/>
              </a:spcAft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Furniture</a:t>
            </a:r>
          </a:p>
          <a:p>
            <a:pPr lvl="1">
              <a:lnSpc>
                <a:spcPct val="100000"/>
              </a:lnSpc>
              <a:spcBef>
                <a:spcPct val="50000"/>
              </a:spcBef>
              <a:spcAft>
                <a:spcPct val="50000"/>
              </a:spcAft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Telecommunications</a:t>
            </a:r>
          </a:p>
          <a:p>
            <a:pPr lvl="1">
              <a:lnSpc>
                <a:spcPct val="100000"/>
              </a:lnSpc>
              <a:spcBef>
                <a:spcPct val="50000"/>
              </a:spcBef>
              <a:spcAft>
                <a:spcPct val="50000"/>
              </a:spcAft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Beverages</a:t>
            </a:r>
          </a:p>
          <a:p>
            <a:pPr lvl="1">
              <a:lnSpc>
                <a:spcPct val="100000"/>
              </a:lnSpc>
              <a:spcBef>
                <a:spcPct val="50000"/>
              </a:spcBef>
              <a:spcAft>
                <a:spcPct val="50000"/>
              </a:spcAft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Global mail delivery</a:t>
            </a:r>
          </a:p>
          <a:p>
            <a:pPr lvl="1">
              <a:lnSpc>
                <a:spcPct val="100000"/>
              </a:lnSpc>
              <a:spcBef>
                <a:spcPct val="50000"/>
              </a:spcBef>
              <a:spcAft>
                <a:spcPct val="50000"/>
              </a:spcAft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Travel &amp; tourism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3FE661-77F4-442C-9573-2875E46C555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ct val="10000"/>
              </a:spcBef>
              <a:spcAft>
                <a:spcPct val="10000"/>
              </a:spcAft>
            </a:pPr>
            <a:r>
              <a:rPr lang="en-US" altLang="en-US" sz="2400" dirty="0">
                <a:solidFill>
                  <a:srgbClr val="0099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Narrow Definition</a:t>
            </a:r>
          </a:p>
          <a:p>
            <a:pPr lvl="1">
              <a:lnSpc>
                <a:spcPct val="100000"/>
              </a:lnSpc>
              <a:spcBef>
                <a:spcPct val="10000"/>
              </a:spcBef>
              <a:spcAft>
                <a:spcPct val="10000"/>
              </a:spcAft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Wrought-iron lawn furniture</a:t>
            </a:r>
          </a:p>
          <a:p>
            <a:pPr lvl="1">
              <a:lnSpc>
                <a:spcPct val="100000"/>
              </a:lnSpc>
              <a:spcBef>
                <a:spcPct val="15000"/>
              </a:spcBef>
              <a:spcAft>
                <a:spcPct val="15000"/>
              </a:spcAft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Long-distance telephone service</a:t>
            </a:r>
          </a:p>
          <a:p>
            <a:pPr lvl="1">
              <a:lnSpc>
                <a:spcPct val="100000"/>
              </a:lnSpc>
              <a:spcBef>
                <a:spcPct val="15000"/>
              </a:spcBef>
              <a:spcAft>
                <a:spcPct val="15000"/>
              </a:spcAft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Soft drinks</a:t>
            </a:r>
          </a:p>
          <a:p>
            <a:pPr lvl="1">
              <a:lnSpc>
                <a:spcPct val="100000"/>
              </a:lnSpc>
              <a:spcBef>
                <a:spcPct val="15000"/>
              </a:spcBef>
              <a:spcAft>
                <a:spcPct val="15000"/>
              </a:spcAft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Overnight package delivery</a:t>
            </a:r>
          </a:p>
          <a:p>
            <a:pPr lvl="1">
              <a:lnSpc>
                <a:spcPct val="100000"/>
              </a:lnSpc>
              <a:spcBef>
                <a:spcPct val="15000"/>
              </a:spcBef>
              <a:spcAft>
                <a:spcPct val="15000"/>
              </a:spcAft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Caribbean cruises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Obrázek 1">
            <a:extLst>
              <a:ext uri="{FF2B5EF4-FFF2-40B4-BE49-F238E27FC236}">
                <a16:creationId xmlns:a16="http://schemas.microsoft.com/office/drawing/2014/main" id="{4D9C8CF8-C064-49AA-9CFD-0E3616D53CB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1139" y="-1"/>
            <a:ext cx="1320861" cy="1017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08676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2F66BE-D531-4894-A251-76C4F3D3FF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Mission  Statements  for Functional  Departments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475854-F82A-487F-8213-AA80A30609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2438" indent="-452438" eaLnBrk="1" hangingPunct="1">
              <a:spcBef>
                <a:spcPct val="30000"/>
              </a:spcBef>
              <a:spcAft>
                <a:spcPct val="30000"/>
              </a:spcAft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Spotlights department’s</a:t>
            </a:r>
          </a:p>
          <a:p>
            <a:pPr marL="1023938" lvl="1" indent="-392113" eaLnBrk="1" hangingPunct="1">
              <a:spcBef>
                <a:spcPct val="30000"/>
              </a:spcBef>
              <a:spcAft>
                <a:spcPct val="30000"/>
              </a:spcAft>
            </a:pPr>
            <a:r>
              <a:rPr lang="en-US" altLang="en-US" dirty="0">
                <a:solidFill>
                  <a:srgbClr val="0099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Role</a:t>
            </a:r>
            <a:r>
              <a:rPr lang="en-US" altLang="en-US" dirty="0">
                <a:solidFill>
                  <a:srgbClr val="00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altLang="en-US" dirty="0">
                <a:solidFill>
                  <a:srgbClr val="0099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scope of activities</a:t>
            </a:r>
          </a:p>
          <a:p>
            <a:pPr marL="1023938" lvl="1" indent="-392113" eaLnBrk="1" hangingPunct="1">
              <a:spcBef>
                <a:spcPct val="30000"/>
              </a:spcBef>
              <a:spcAft>
                <a:spcPct val="30000"/>
              </a:spcAft>
            </a:pPr>
            <a:r>
              <a:rPr lang="en-US" altLang="en-US" dirty="0">
                <a:solidFill>
                  <a:srgbClr val="0099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Direction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which department needs to pursue</a:t>
            </a:r>
          </a:p>
          <a:p>
            <a:pPr marL="1023938" lvl="1" indent="-392113" eaLnBrk="1" hangingPunct="1">
              <a:spcBef>
                <a:spcPct val="30000"/>
              </a:spcBef>
              <a:spcAft>
                <a:spcPct val="30000"/>
              </a:spcAft>
            </a:pPr>
            <a:r>
              <a:rPr lang="en-US" altLang="en-US" dirty="0">
                <a:solidFill>
                  <a:srgbClr val="0099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Contribution</a:t>
            </a:r>
            <a:r>
              <a:rPr lang="en-US" altLang="en-US" dirty="0">
                <a:solidFill>
                  <a:srgbClr val="00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firm’s overall mission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Obrázek 1">
            <a:extLst>
              <a:ext uri="{FF2B5EF4-FFF2-40B4-BE49-F238E27FC236}">
                <a16:creationId xmlns:a16="http://schemas.microsoft.com/office/drawing/2014/main" id="{7AD85B1F-21FD-45F3-9C04-5FF926F91F1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1139" y="-1"/>
            <a:ext cx="1320861" cy="1017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62964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CD8C8E-46EC-417A-9D86-A9CCB3138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Mission  Statements  of Functional  Departments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6EF773-25CD-4802-8464-5960F8C12F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eaLnBrk="1" hangingPunct="1">
              <a:buFont typeface="Wingdings" panose="05000000000000000000" pitchFamily="2" charset="2"/>
              <a:buNone/>
              <a:defRPr/>
            </a:pPr>
            <a:r>
              <a:rPr lang="en-US" sz="2400" dirty="0">
                <a:solidFill>
                  <a:srgbClr val="0099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HUMAN  RESOURCES</a:t>
            </a:r>
            <a:r>
              <a:rPr lang="en-US" sz="2400" u="sng" dirty="0">
                <a:solidFill>
                  <a:srgbClr val="0099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ctr" eaLnBrk="1" hangingPunct="1">
              <a:lnSpc>
                <a:spcPct val="95000"/>
              </a:lnSpc>
              <a:buFont typeface="Wingdings" panose="05000000000000000000" pitchFamily="2" charset="2"/>
              <a:buNone/>
              <a:defRPr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contribute to organizational success by developing effective </a:t>
            </a:r>
            <a:r>
              <a:rPr lang="en-US" sz="2400" dirty="0">
                <a:solidFill>
                  <a:srgbClr val="00D5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leaders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creating high performance </a:t>
            </a:r>
            <a:r>
              <a:rPr lang="en-US" sz="2400" dirty="0">
                <a:solidFill>
                  <a:srgbClr val="00D5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teams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and maximizing the </a:t>
            </a:r>
            <a:r>
              <a:rPr lang="en-US" sz="2400" dirty="0">
                <a:solidFill>
                  <a:srgbClr val="00D5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potential of individuals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eaLnBrk="1" hangingPunct="1">
              <a:lnSpc>
                <a:spcPct val="175000"/>
              </a:lnSpc>
              <a:buFont typeface="Wingdings" panose="05000000000000000000" pitchFamily="2" charset="2"/>
              <a:buNone/>
              <a:defRPr/>
            </a:pPr>
            <a:endParaRPr lang="en-US" sz="2400" b="1" u="sng" dirty="0"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eaLnBrk="1" hangingPunct="1">
              <a:buFont typeface="Wingdings" panose="05000000000000000000" pitchFamily="2" charset="2"/>
              <a:buNone/>
              <a:defRPr/>
            </a:pPr>
            <a:r>
              <a:rPr lang="en-US" sz="2400" dirty="0">
                <a:solidFill>
                  <a:srgbClr val="0099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CORPORATE  SECURITY</a:t>
            </a:r>
          </a:p>
          <a:p>
            <a:pPr marL="0" indent="0" algn="ctr" eaLnBrk="1" hangingPunct="1">
              <a:buFont typeface="Wingdings" panose="05000000000000000000" pitchFamily="2" charset="2"/>
              <a:buNone/>
              <a:defRPr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provide services for the protection of corporate </a:t>
            </a:r>
            <a:r>
              <a:rPr lang="en-US" sz="2400" dirty="0">
                <a:solidFill>
                  <a:srgbClr val="00D5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personnel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sz="2400" dirty="0">
                <a:solidFill>
                  <a:srgbClr val="00D5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assets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through preventive measures and investigations.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Obrázek 1">
            <a:extLst>
              <a:ext uri="{FF2B5EF4-FFF2-40B4-BE49-F238E27FC236}">
                <a16:creationId xmlns:a16="http://schemas.microsoft.com/office/drawing/2014/main" id="{1BE173B8-5A75-43CE-AA8C-95315240BDE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1139" y="-1"/>
            <a:ext cx="1320861" cy="1017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97645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88117F-30FC-48FD-BCDA-C83AE3D1F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84594"/>
            <a:ext cx="10515600" cy="1325563"/>
          </a:xfrm>
        </p:spPr>
        <p:txBody>
          <a:bodyPr/>
          <a:lstStyle/>
          <a:p>
            <a:pPr algn="ctr"/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Task 1(b):</a:t>
            </a:r>
            <a:b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Vision</a:t>
            </a:r>
          </a:p>
        </p:txBody>
      </p:sp>
    </p:spTree>
    <p:extLst>
      <p:ext uri="{BB962C8B-B14F-4D97-AF65-F5344CB8AC3E}">
        <p14:creationId xmlns:p14="http://schemas.microsoft.com/office/powerpoint/2010/main" val="28548053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FFD3CA-2410-4F36-AED5-94385B03A5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Three  Elements  of  a  Strategic  Vision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1975F7-64CF-4BD6-8155-C21361282D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GB" sz="2400" dirty="0">
                <a:solidFill>
                  <a:srgbClr val="0099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Mission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(use it as a starting point)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dirty="0">
                <a:solidFill>
                  <a:srgbClr val="0099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Vision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(develop a vision that spells out a course to pursue)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>
                <a:solidFill>
                  <a:srgbClr val="0099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Communication</a:t>
            </a:r>
            <a:r>
              <a:rPr lang="en-US" sz="2400" dirty="0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 vision in a </a:t>
            </a:r>
            <a:r>
              <a:rPr lang="en-US" sz="2400" dirty="0">
                <a:solidFill>
                  <a:srgbClr val="0099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clear</a:t>
            </a:r>
            <a:r>
              <a:rPr lang="en-US" sz="2400" dirty="0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en-US" sz="2400" dirty="0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0099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exciting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manner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Obrázek 1">
            <a:extLst>
              <a:ext uri="{FF2B5EF4-FFF2-40B4-BE49-F238E27FC236}">
                <a16:creationId xmlns:a16="http://schemas.microsoft.com/office/drawing/2014/main" id="{40019573-8F75-4C20-AB7B-526FB063C90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1139" y="-1"/>
            <a:ext cx="1320861" cy="1017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0610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8E702C-E0B0-466E-8261-264132CDF9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Developing  a  Strategic  Vision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C51568-F4B9-4737-999B-9C7E7001C4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ct val="10000"/>
              </a:spcBef>
              <a:spcAft>
                <a:spcPct val="10000"/>
              </a:spcAft>
            </a:pPr>
            <a:r>
              <a:rPr lang="en-US" alt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Involves </a:t>
            </a:r>
            <a:r>
              <a:rPr lang="en-US" altLang="en-US" sz="3000" dirty="0">
                <a:solidFill>
                  <a:srgbClr val="0099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thinking strategically</a:t>
            </a:r>
            <a:r>
              <a:rPr lang="en-US" alt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about</a:t>
            </a:r>
          </a:p>
          <a:p>
            <a:pPr lvl="1" eaLnBrk="1" hangingPunct="1">
              <a:spcBef>
                <a:spcPct val="10000"/>
              </a:spcBef>
              <a:spcAft>
                <a:spcPct val="10000"/>
              </a:spcAft>
            </a:pPr>
            <a:r>
              <a:rPr lang="en-US" alt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Firm’s future business plans</a:t>
            </a:r>
          </a:p>
          <a:p>
            <a:pPr lvl="1" eaLnBrk="1" hangingPunct="1">
              <a:spcBef>
                <a:spcPct val="10000"/>
              </a:spcBef>
              <a:spcAft>
                <a:spcPct val="10000"/>
              </a:spcAft>
            </a:pPr>
            <a:r>
              <a:rPr lang="en-US" alt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Where to “go” </a:t>
            </a:r>
          </a:p>
          <a:p>
            <a:pPr eaLnBrk="1" hangingPunct="1">
              <a:spcBef>
                <a:spcPct val="10000"/>
              </a:spcBef>
              <a:spcAft>
                <a:spcPct val="10000"/>
              </a:spcAft>
            </a:pPr>
            <a:r>
              <a:rPr lang="en-US" alt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Tasks include</a:t>
            </a:r>
          </a:p>
          <a:p>
            <a:pPr lvl="1" eaLnBrk="1" hangingPunct="1">
              <a:spcBef>
                <a:spcPct val="10000"/>
              </a:spcBef>
              <a:spcAft>
                <a:spcPct val="10000"/>
              </a:spcAft>
            </a:pPr>
            <a:r>
              <a:rPr lang="en-US" alt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Creating a </a:t>
            </a:r>
            <a:r>
              <a:rPr lang="en-US" altLang="en-US" sz="3000" dirty="0">
                <a:solidFill>
                  <a:srgbClr val="0099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roadmap</a:t>
            </a:r>
            <a:r>
              <a:rPr lang="en-US" alt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the future</a:t>
            </a:r>
          </a:p>
          <a:p>
            <a:pPr lvl="1" eaLnBrk="1" hangingPunct="1">
              <a:spcBef>
                <a:spcPct val="10000"/>
              </a:spcBef>
              <a:spcAft>
                <a:spcPct val="10000"/>
              </a:spcAft>
            </a:pPr>
            <a:r>
              <a:rPr lang="en-US" alt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Deciding </a:t>
            </a:r>
            <a:r>
              <a:rPr lang="en-US" altLang="en-US" sz="3000" dirty="0">
                <a:solidFill>
                  <a:srgbClr val="0099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future business position</a:t>
            </a:r>
          </a:p>
          <a:p>
            <a:pPr lvl="1" eaLnBrk="1" hangingPunct="1">
              <a:spcBef>
                <a:spcPct val="10000"/>
              </a:spcBef>
              <a:spcAft>
                <a:spcPct val="10000"/>
              </a:spcAft>
            </a:pPr>
            <a:r>
              <a:rPr lang="en-US" alt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Providing </a:t>
            </a:r>
            <a:r>
              <a:rPr lang="en-US" altLang="en-US" sz="3000" dirty="0">
                <a:solidFill>
                  <a:srgbClr val="0099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long-term direction</a:t>
            </a:r>
          </a:p>
          <a:p>
            <a:pPr lvl="1" eaLnBrk="1" hangingPunct="1">
              <a:spcBef>
                <a:spcPct val="10000"/>
              </a:spcBef>
              <a:spcAft>
                <a:spcPct val="10000"/>
              </a:spcAft>
            </a:pPr>
            <a:r>
              <a:rPr lang="en-US" alt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Giving firm a </a:t>
            </a:r>
            <a:r>
              <a:rPr lang="en-US" altLang="en-US" sz="3000" dirty="0">
                <a:solidFill>
                  <a:srgbClr val="0099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strong identity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Obrázek 1">
            <a:extLst>
              <a:ext uri="{FF2B5EF4-FFF2-40B4-BE49-F238E27FC236}">
                <a16:creationId xmlns:a16="http://schemas.microsoft.com/office/drawing/2014/main" id="{71E08320-5FF6-4C2E-B31C-19EB1026398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1139" y="-1"/>
            <a:ext cx="1320861" cy="1017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73192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952492-0066-46EE-AAE7-BD6578B3A6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Important Information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5FE24B-4F3C-4D9E-90C6-D749576806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spcBef>
                <a:spcPct val="0"/>
              </a:spcBef>
              <a:buNone/>
              <a:defRPr/>
            </a:pPr>
            <a:r>
              <a:rPr lang="cs-CZ" altLang="cs-CZ" sz="24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Requirements</a:t>
            </a:r>
            <a:r>
              <a:rPr lang="cs-CZ" altLang="cs-CZ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 </a:t>
            </a:r>
            <a:r>
              <a:rPr lang="cs-CZ" altLang="cs-CZ" sz="24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students</a:t>
            </a:r>
            <a:endParaRPr lang="en-GB" altLang="cs-CZ" sz="24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ct val="0"/>
              </a:spcBef>
              <a:buNone/>
              <a:defRPr/>
            </a:pPr>
            <a:r>
              <a:rPr lang="cs-CZ" altLang="cs-CZ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cs-CZ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cs-CZ" altLang="cs-CZ" sz="24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otal</a:t>
            </a:r>
            <a:r>
              <a:rPr lang="cs-CZ" altLang="cs-CZ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sum </a:t>
            </a:r>
            <a:r>
              <a:rPr lang="cs-CZ" altLang="cs-CZ" sz="24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points</a:t>
            </a:r>
            <a:r>
              <a:rPr lang="cs-CZ" altLang="cs-CZ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100)</a:t>
            </a:r>
          </a:p>
          <a:p>
            <a:pPr marL="342900" indent="-342900">
              <a:spcBef>
                <a:spcPct val="0"/>
              </a:spcBef>
              <a:buFont typeface="+mj-lt"/>
              <a:buAutoNum type="arabicPeriod"/>
              <a:defRPr/>
            </a:pP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Active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D5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participation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seminars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case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studies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solution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ct val="0"/>
              </a:spcBef>
              <a:buNone/>
              <a:defRPr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					</a:t>
            </a:r>
            <a:r>
              <a:rPr lang="cs-CZ" sz="2400" dirty="0">
                <a:solidFill>
                  <a:srgbClr val="0099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10% </a:t>
            </a:r>
            <a:r>
              <a:rPr lang="cs-CZ" sz="2400" dirty="0" err="1">
                <a:solidFill>
                  <a:srgbClr val="0099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0099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99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points</a:t>
            </a:r>
            <a:endParaRPr lang="cs-CZ" altLang="cs-CZ" sz="2400" dirty="0">
              <a:solidFill>
                <a:srgbClr val="0099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ct val="0"/>
              </a:spcBef>
              <a:buNone/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cs-CZ" altLang="cs-CZ" sz="2400" dirty="0" err="1">
                <a:solidFill>
                  <a:srgbClr val="00D5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Seminar</a:t>
            </a:r>
            <a:r>
              <a:rPr lang="cs-CZ" altLang="cs-CZ" sz="2400" dirty="0">
                <a:solidFill>
                  <a:srgbClr val="00D5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00D5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paper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alt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defence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seminar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paper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ct val="0"/>
              </a:spcBef>
              <a:buNone/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(no </a:t>
            </a:r>
            <a:r>
              <a:rPr lang="cs-CZ" alt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later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15. 12. </a:t>
            </a:r>
            <a:r>
              <a:rPr lang="cs-CZ" altLang="cs-CZ" sz="2400">
                <a:latin typeface="Times New Roman" panose="02020603050405020304" pitchFamily="18" charset="0"/>
                <a:cs typeface="Times New Roman" panose="02020603050405020304" pitchFamily="18" charset="0"/>
              </a:rPr>
              <a:t>2025) 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endParaRPr lang="en-US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ct val="0"/>
              </a:spcBef>
              <a:buNone/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					</a:t>
            </a:r>
            <a:r>
              <a:rPr lang="cs-CZ" altLang="cs-CZ" sz="2400" dirty="0">
                <a:solidFill>
                  <a:srgbClr val="0099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10% </a:t>
            </a:r>
            <a:r>
              <a:rPr lang="cs-CZ" altLang="cs-CZ" sz="2400" dirty="0" err="1">
                <a:solidFill>
                  <a:srgbClr val="0099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dirty="0">
                <a:solidFill>
                  <a:srgbClr val="0099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0099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points</a:t>
            </a:r>
            <a:endParaRPr lang="cs-CZ" altLang="cs-CZ" sz="2400" dirty="0">
              <a:solidFill>
                <a:srgbClr val="0099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ct val="0"/>
              </a:spcBef>
              <a:buNone/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cs-CZ" altLang="cs-CZ" sz="2400" dirty="0" err="1">
                <a:solidFill>
                  <a:srgbClr val="00D5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Continuous</a:t>
            </a:r>
            <a:r>
              <a:rPr lang="cs-CZ" altLang="cs-CZ" sz="2400" dirty="0">
                <a:solidFill>
                  <a:srgbClr val="00D5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test </a:t>
            </a:r>
            <a:endParaRPr lang="en-US" altLang="cs-CZ" sz="2400" dirty="0">
              <a:solidFill>
                <a:srgbClr val="00D5D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ct val="0"/>
              </a:spcBef>
              <a:buNone/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(in </a:t>
            </a:r>
            <a:r>
              <a:rPr lang="cs-CZ" alt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week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27. 10. – 31. 10. 2025) –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spcBef>
                <a:spcPct val="0"/>
              </a:spcBef>
              <a:buNone/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					</a:t>
            </a:r>
            <a:r>
              <a:rPr lang="cs-CZ" altLang="cs-CZ" sz="2400" dirty="0">
                <a:solidFill>
                  <a:srgbClr val="0099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20% </a:t>
            </a:r>
            <a:r>
              <a:rPr lang="cs-CZ" altLang="cs-CZ" sz="2400" dirty="0" err="1">
                <a:solidFill>
                  <a:srgbClr val="0099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dirty="0">
                <a:solidFill>
                  <a:srgbClr val="0099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0099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points</a:t>
            </a:r>
            <a:r>
              <a:rPr lang="cs-CZ" altLang="cs-CZ" sz="2400" dirty="0">
                <a:solidFill>
                  <a:srgbClr val="0099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spcBef>
                <a:spcPct val="0"/>
              </a:spcBef>
              <a:buNone/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cs-CZ" altLang="cs-CZ" sz="2400" dirty="0" err="1">
                <a:solidFill>
                  <a:srgbClr val="00D5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Final</a:t>
            </a:r>
            <a:r>
              <a:rPr lang="cs-CZ" altLang="cs-CZ" sz="2400" dirty="0">
                <a:solidFill>
                  <a:srgbClr val="00D5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00D5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written</a:t>
            </a:r>
            <a:r>
              <a:rPr lang="cs-CZ" altLang="cs-CZ" sz="2400" dirty="0">
                <a:solidFill>
                  <a:srgbClr val="00D5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00D5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endParaRPr lang="en-US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ct val="0"/>
              </a:spcBef>
              <a:buNone/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					</a:t>
            </a:r>
            <a:r>
              <a:rPr lang="cs-CZ" altLang="cs-CZ" sz="2400" dirty="0">
                <a:solidFill>
                  <a:srgbClr val="0099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60% </a:t>
            </a:r>
            <a:r>
              <a:rPr lang="cs-CZ" altLang="cs-CZ" sz="2400" dirty="0" err="1">
                <a:solidFill>
                  <a:srgbClr val="0099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dirty="0">
                <a:solidFill>
                  <a:srgbClr val="0099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0099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points</a:t>
            </a:r>
            <a:endParaRPr lang="en-GB" altLang="cs-CZ" sz="2400" dirty="0">
              <a:solidFill>
                <a:srgbClr val="0099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ct val="0"/>
              </a:spcBef>
              <a:buNone/>
              <a:defRPr/>
            </a:pPr>
            <a:endParaRPr lang="en-GB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ct val="0"/>
              </a:spcBef>
              <a:buNone/>
              <a:defRPr/>
            </a:pPr>
            <a:r>
              <a:rPr lang="en-GB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Consultation: Wednesday and Thursday</a:t>
            </a:r>
          </a:p>
          <a:p>
            <a:pPr marL="0" indent="0">
              <a:spcBef>
                <a:spcPct val="0"/>
              </a:spcBef>
              <a:buNone/>
              <a:defRPr/>
            </a:pPr>
            <a:r>
              <a:rPr lang="en-GB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(better to have an appointment in advance)</a:t>
            </a:r>
          </a:p>
          <a:p>
            <a:pPr marL="0" indent="0">
              <a:spcBef>
                <a:spcPct val="0"/>
              </a:spcBef>
              <a:buNone/>
              <a:defRPr/>
            </a:pPr>
            <a:r>
              <a:rPr lang="en-GB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Contact Details: </a:t>
            </a:r>
            <a:r>
              <a:rPr lang="en-GB" altLang="cs-CZ" sz="2400" dirty="0">
                <a:solidFill>
                  <a:srgbClr val="009999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shariq@opf.slu.cz</a:t>
            </a:r>
            <a:endParaRPr lang="en-GB" altLang="cs-CZ" sz="2400" dirty="0">
              <a:solidFill>
                <a:srgbClr val="0099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ct val="0"/>
              </a:spcBef>
              <a:buNone/>
              <a:defRPr/>
            </a:pPr>
            <a:r>
              <a:rPr lang="en-GB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Room: 205</a:t>
            </a: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Obrázek 1">
            <a:extLst>
              <a:ext uri="{FF2B5EF4-FFF2-40B4-BE49-F238E27FC236}">
                <a16:creationId xmlns:a16="http://schemas.microsoft.com/office/drawing/2014/main" id="{FBCB5D81-FA8D-42E2-8174-5F8281DFB72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1139" y="-1"/>
            <a:ext cx="1320861" cy="1017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68064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>
            <a:extLst>
              <a:ext uri="{FF2B5EF4-FFF2-40B4-BE49-F238E27FC236}">
                <a16:creationId xmlns:a16="http://schemas.microsoft.com/office/drawing/2014/main" id="{8938CCBB-F4A6-48DA-A1E1-D44AECB7B6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pPr eaLnBrk="1" hangingPunct="1"/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Characteristics  of  a  Strategic  Vision</a:t>
            </a:r>
          </a:p>
        </p:txBody>
      </p:sp>
      <p:sp>
        <p:nvSpPr>
          <p:cNvPr id="65539" name="Rectangle 3">
            <a:extLst>
              <a:ext uri="{FF2B5EF4-FFF2-40B4-BE49-F238E27FC236}">
                <a16:creationId xmlns:a16="http://schemas.microsoft.com/office/drawing/2014/main" id="{8AADCF76-A73E-4AC9-9DF0-AD39CD7868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03007" y="1431132"/>
            <a:ext cx="5276850" cy="5168900"/>
          </a:xfrm>
          <a:noFill/>
        </p:spPr>
        <p:txBody>
          <a:bodyPr>
            <a:normAutofit/>
          </a:bodyPr>
          <a:lstStyle/>
          <a:p>
            <a:pPr marL="0" indent="0">
              <a:spcBef>
                <a:spcPct val="15000"/>
              </a:spcBef>
              <a:spcAft>
                <a:spcPct val="15000"/>
              </a:spcAft>
              <a:buNone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	A roadmap of a company’s  	future</a:t>
            </a:r>
          </a:p>
          <a:p>
            <a:pPr marL="971550" lvl="1">
              <a:spcBef>
                <a:spcPct val="15000"/>
              </a:spcBef>
              <a:spcAft>
                <a:spcPct val="15000"/>
              </a:spcAft>
              <a:buSzPct val="80000"/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Future technology-product-customer focus</a:t>
            </a:r>
          </a:p>
          <a:p>
            <a:pPr marL="971550" lvl="1">
              <a:spcBef>
                <a:spcPct val="15000"/>
              </a:spcBef>
              <a:spcAft>
                <a:spcPct val="15000"/>
              </a:spcAft>
              <a:buSzPct val="80000"/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Geographic and product markets to pursue</a:t>
            </a:r>
          </a:p>
          <a:p>
            <a:pPr marL="971550" lvl="1">
              <a:spcBef>
                <a:spcPct val="15000"/>
              </a:spcBef>
              <a:spcAft>
                <a:spcPct val="15000"/>
              </a:spcAft>
              <a:buSzPct val="80000"/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Capabilities to be developed</a:t>
            </a:r>
          </a:p>
          <a:p>
            <a:pPr marL="971550" lvl="1">
              <a:spcBef>
                <a:spcPct val="15000"/>
              </a:spcBef>
              <a:spcAft>
                <a:spcPct val="15000"/>
              </a:spcAft>
              <a:buSzPct val="80000"/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Kind of company  management is trying to create</a:t>
            </a:r>
          </a:p>
        </p:txBody>
      </p:sp>
      <p:graphicFrame>
        <p:nvGraphicFramePr>
          <p:cNvPr id="65540" name="Object 4">
            <a:extLst>
              <a:ext uri="{FF2B5EF4-FFF2-40B4-BE49-F238E27FC236}">
                <a16:creationId xmlns:a16="http://schemas.microsoft.com/office/drawing/2014/main" id="{968B4076-7775-4F1A-B9F6-69953E467ED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200900" y="1314451"/>
          <a:ext cx="3352800" cy="5026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Clip" r:id="rId4" imgW="2773378" imgH="3464459" progId="MS_ClipArt_Gallery.5">
                  <p:embed/>
                </p:oleObj>
              </mc:Choice>
              <mc:Fallback>
                <p:oleObj name="Clip" r:id="rId4" imgW="2773378" imgH="3464459" progId="MS_ClipArt_Gallery.5">
                  <p:embed/>
                  <p:pic>
                    <p:nvPicPr>
                      <p:cNvPr id="65540" name="Object 4">
                        <a:extLst>
                          <a:ext uri="{FF2B5EF4-FFF2-40B4-BE49-F238E27FC236}">
                            <a16:creationId xmlns:a16="http://schemas.microsoft.com/office/drawing/2014/main" id="{968B4076-7775-4F1A-B9F6-69953E467ED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00900" y="1314451"/>
                        <a:ext cx="3352800" cy="5026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Obrázek 1">
            <a:extLst>
              <a:ext uri="{FF2B5EF4-FFF2-40B4-BE49-F238E27FC236}">
                <a16:creationId xmlns:a16="http://schemas.microsoft.com/office/drawing/2014/main" id="{0130CF63-CF87-4249-AFAE-C643EDE51E5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1139" y="-1"/>
            <a:ext cx="1320861" cy="1017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3043643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>
            <a:extLst>
              <a:ext uri="{FF2B5EF4-FFF2-40B4-BE49-F238E27FC236}">
                <a16:creationId xmlns:a16="http://schemas.microsoft.com/office/drawing/2014/main" id="{07C0B106-A77A-42E2-B9A5-D221BD8E76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pPr eaLnBrk="1" hangingPunct="1"/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Characteristics  of  a  Strategic  Vision</a:t>
            </a:r>
          </a:p>
        </p:txBody>
      </p:sp>
      <p:sp>
        <p:nvSpPr>
          <p:cNvPr id="67587" name="Rectangle 3">
            <a:extLst>
              <a:ext uri="{FF2B5EF4-FFF2-40B4-BE49-F238E27FC236}">
                <a16:creationId xmlns:a16="http://schemas.microsoft.com/office/drawing/2014/main" id="{E5FCC3ED-8B0D-4308-BFE9-090518BFC2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92524" y="1384917"/>
            <a:ext cx="6115050" cy="5111750"/>
          </a:xfrm>
          <a:noFill/>
        </p:spPr>
        <p:txBody>
          <a:bodyPr>
            <a:normAutofit/>
          </a:bodyPr>
          <a:lstStyle/>
          <a:p>
            <a:pPr marL="514350" indent="-514350" eaLnBrk="1" hangingPunct="1">
              <a:spcBef>
                <a:spcPct val="15000"/>
              </a:spcBef>
              <a:spcAft>
                <a:spcPct val="15000"/>
              </a:spcAft>
              <a:buFont typeface="+mj-lt"/>
              <a:buAutoNum type="arabicPeriod" startAt="2"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Charts a company’s future strategic course</a:t>
            </a:r>
          </a:p>
          <a:p>
            <a:pPr marL="514350" indent="-514350" eaLnBrk="1" hangingPunct="1">
              <a:spcBef>
                <a:spcPct val="15000"/>
              </a:spcBef>
              <a:spcAft>
                <a:spcPct val="15000"/>
              </a:spcAft>
              <a:buFont typeface="+mj-lt"/>
              <a:buAutoNum type="arabicPeriod" startAt="2"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Defines the business makeup for 5 years (or more)</a:t>
            </a:r>
          </a:p>
          <a:p>
            <a:pPr marL="514350" indent="-514350" eaLnBrk="1" hangingPunct="1">
              <a:spcBef>
                <a:spcPct val="15000"/>
              </a:spcBef>
              <a:spcAft>
                <a:spcPct val="15000"/>
              </a:spcAft>
              <a:buFont typeface="+mj-lt"/>
              <a:buAutoNum type="arabicPeriod" startAt="2"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Specifies future technology-product-customer focus</a:t>
            </a:r>
          </a:p>
          <a:p>
            <a:pPr marL="514350" indent="-514350" eaLnBrk="1" hangingPunct="1">
              <a:spcBef>
                <a:spcPct val="15000"/>
              </a:spcBef>
              <a:spcAft>
                <a:spcPct val="15000"/>
              </a:spcAft>
              <a:buFont typeface="+mj-lt"/>
              <a:buAutoNum type="arabicPeriod" startAt="2"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Indicates capabilities to be developed</a:t>
            </a:r>
          </a:p>
          <a:p>
            <a:pPr marL="514350" indent="-514350" eaLnBrk="1" hangingPunct="1">
              <a:spcBef>
                <a:spcPct val="15000"/>
              </a:spcBef>
              <a:spcAft>
                <a:spcPct val="15000"/>
              </a:spcAft>
              <a:buFont typeface="+mj-lt"/>
              <a:buAutoNum type="arabicPeriod" startAt="2"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Requires managers to    exercise foresight</a:t>
            </a:r>
          </a:p>
        </p:txBody>
      </p:sp>
      <p:grpSp>
        <p:nvGrpSpPr>
          <p:cNvPr id="67588" name="Group 4">
            <a:extLst>
              <a:ext uri="{FF2B5EF4-FFF2-40B4-BE49-F238E27FC236}">
                <a16:creationId xmlns:a16="http://schemas.microsoft.com/office/drawing/2014/main" id="{ADE24FC8-2E2F-482E-B7F4-2EDC2BA79949}"/>
              </a:ext>
            </a:extLst>
          </p:cNvPr>
          <p:cNvGrpSpPr>
            <a:grpSpLocks/>
          </p:cNvGrpSpPr>
          <p:nvPr/>
        </p:nvGrpSpPr>
        <p:grpSpPr bwMode="auto">
          <a:xfrm>
            <a:off x="7969511" y="1344744"/>
            <a:ext cx="3146425" cy="4948237"/>
            <a:chOff x="3684" y="849"/>
            <a:chExt cx="1982" cy="3117"/>
          </a:xfrm>
        </p:grpSpPr>
        <p:sp>
          <p:nvSpPr>
            <p:cNvPr id="67589" name="Freeform 5">
              <a:extLst>
                <a:ext uri="{FF2B5EF4-FFF2-40B4-BE49-F238E27FC236}">
                  <a16:creationId xmlns:a16="http://schemas.microsoft.com/office/drawing/2014/main" id="{54DE3196-1D23-4F63-B013-2510197A242C}"/>
                </a:ext>
              </a:extLst>
            </p:cNvPr>
            <p:cNvSpPr>
              <a:spLocks/>
            </p:cNvSpPr>
            <p:nvPr/>
          </p:nvSpPr>
          <p:spPr bwMode="auto">
            <a:xfrm>
              <a:off x="3688" y="864"/>
              <a:ext cx="1961" cy="1594"/>
            </a:xfrm>
            <a:custGeom>
              <a:avLst/>
              <a:gdLst>
                <a:gd name="T0" fmla="*/ 21 w 1961"/>
                <a:gd name="T1" fmla="*/ 4 h 1594"/>
                <a:gd name="T2" fmla="*/ 188 w 1961"/>
                <a:gd name="T3" fmla="*/ 0 h 1594"/>
                <a:gd name="T4" fmla="*/ 493 w 1961"/>
                <a:gd name="T5" fmla="*/ 7 h 1594"/>
                <a:gd name="T6" fmla="*/ 629 w 1961"/>
                <a:gd name="T7" fmla="*/ 4 h 1594"/>
                <a:gd name="T8" fmla="*/ 829 w 1961"/>
                <a:gd name="T9" fmla="*/ 7 h 1594"/>
                <a:gd name="T10" fmla="*/ 1098 w 1961"/>
                <a:gd name="T11" fmla="*/ 23 h 1594"/>
                <a:gd name="T12" fmla="*/ 1283 w 1961"/>
                <a:gd name="T13" fmla="*/ 15 h 1594"/>
                <a:gd name="T14" fmla="*/ 1459 w 1961"/>
                <a:gd name="T15" fmla="*/ 22 h 1594"/>
                <a:gd name="T16" fmla="*/ 1611 w 1961"/>
                <a:gd name="T17" fmla="*/ 26 h 1594"/>
                <a:gd name="T18" fmla="*/ 1779 w 1961"/>
                <a:gd name="T19" fmla="*/ 41 h 1594"/>
                <a:gd name="T20" fmla="*/ 1955 w 1961"/>
                <a:gd name="T21" fmla="*/ 48 h 1594"/>
                <a:gd name="T22" fmla="*/ 1954 w 1961"/>
                <a:gd name="T23" fmla="*/ 379 h 1594"/>
                <a:gd name="T24" fmla="*/ 1961 w 1961"/>
                <a:gd name="T25" fmla="*/ 631 h 1594"/>
                <a:gd name="T26" fmla="*/ 1939 w 1961"/>
                <a:gd name="T27" fmla="*/ 920 h 1594"/>
                <a:gd name="T28" fmla="*/ 1950 w 1961"/>
                <a:gd name="T29" fmla="*/ 1343 h 1594"/>
                <a:gd name="T30" fmla="*/ 1945 w 1961"/>
                <a:gd name="T31" fmla="*/ 1581 h 1594"/>
                <a:gd name="T32" fmla="*/ 1501 w 1961"/>
                <a:gd name="T33" fmla="*/ 1568 h 1594"/>
                <a:gd name="T34" fmla="*/ 1029 w 1961"/>
                <a:gd name="T35" fmla="*/ 1590 h 1594"/>
                <a:gd name="T36" fmla="*/ 755 w 1961"/>
                <a:gd name="T37" fmla="*/ 1565 h 1594"/>
                <a:gd name="T38" fmla="*/ 501 w 1961"/>
                <a:gd name="T39" fmla="*/ 1562 h 1594"/>
                <a:gd name="T40" fmla="*/ 85 w 1961"/>
                <a:gd name="T41" fmla="*/ 1594 h 1594"/>
                <a:gd name="T42" fmla="*/ 0 w 1961"/>
                <a:gd name="T43" fmla="*/ 1573 h 1594"/>
                <a:gd name="T44" fmla="*/ 18 w 1961"/>
                <a:gd name="T45" fmla="*/ 1201 h 1594"/>
                <a:gd name="T46" fmla="*/ 19 w 1961"/>
                <a:gd name="T47" fmla="*/ 736 h 1594"/>
                <a:gd name="T48" fmla="*/ 8 w 1961"/>
                <a:gd name="T49" fmla="*/ 338 h 1594"/>
                <a:gd name="T50" fmla="*/ 12 w 1961"/>
                <a:gd name="T51" fmla="*/ 127 h 1594"/>
                <a:gd name="T52" fmla="*/ 21 w 1961"/>
                <a:gd name="T53" fmla="*/ 4 h 1594"/>
                <a:gd name="T54" fmla="*/ 21 w 1961"/>
                <a:gd name="T55" fmla="*/ 4 h 1594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1961"/>
                <a:gd name="T85" fmla="*/ 0 h 1594"/>
                <a:gd name="T86" fmla="*/ 1961 w 1961"/>
                <a:gd name="T87" fmla="*/ 1594 h 1594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1961" h="1594">
                  <a:moveTo>
                    <a:pt x="21" y="4"/>
                  </a:moveTo>
                  <a:lnTo>
                    <a:pt x="188" y="0"/>
                  </a:lnTo>
                  <a:lnTo>
                    <a:pt x="493" y="7"/>
                  </a:lnTo>
                  <a:lnTo>
                    <a:pt x="629" y="4"/>
                  </a:lnTo>
                  <a:lnTo>
                    <a:pt x="829" y="7"/>
                  </a:lnTo>
                  <a:lnTo>
                    <a:pt x="1098" y="23"/>
                  </a:lnTo>
                  <a:lnTo>
                    <a:pt x="1283" y="15"/>
                  </a:lnTo>
                  <a:lnTo>
                    <a:pt x="1459" y="22"/>
                  </a:lnTo>
                  <a:lnTo>
                    <a:pt x="1611" y="26"/>
                  </a:lnTo>
                  <a:lnTo>
                    <a:pt x="1779" y="41"/>
                  </a:lnTo>
                  <a:lnTo>
                    <a:pt x="1955" y="48"/>
                  </a:lnTo>
                  <a:lnTo>
                    <a:pt x="1954" y="379"/>
                  </a:lnTo>
                  <a:lnTo>
                    <a:pt x="1961" y="631"/>
                  </a:lnTo>
                  <a:lnTo>
                    <a:pt x="1939" y="920"/>
                  </a:lnTo>
                  <a:lnTo>
                    <a:pt x="1950" y="1343"/>
                  </a:lnTo>
                  <a:lnTo>
                    <a:pt x="1945" y="1581"/>
                  </a:lnTo>
                  <a:lnTo>
                    <a:pt x="1501" y="1568"/>
                  </a:lnTo>
                  <a:lnTo>
                    <a:pt x="1029" y="1590"/>
                  </a:lnTo>
                  <a:lnTo>
                    <a:pt x="755" y="1565"/>
                  </a:lnTo>
                  <a:lnTo>
                    <a:pt x="501" y="1562"/>
                  </a:lnTo>
                  <a:lnTo>
                    <a:pt x="85" y="1594"/>
                  </a:lnTo>
                  <a:lnTo>
                    <a:pt x="0" y="1573"/>
                  </a:lnTo>
                  <a:lnTo>
                    <a:pt x="18" y="1201"/>
                  </a:lnTo>
                  <a:lnTo>
                    <a:pt x="19" y="736"/>
                  </a:lnTo>
                  <a:lnTo>
                    <a:pt x="8" y="338"/>
                  </a:lnTo>
                  <a:lnTo>
                    <a:pt x="12" y="127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rgbClr val="00337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590" name="Freeform 6">
              <a:extLst>
                <a:ext uri="{FF2B5EF4-FFF2-40B4-BE49-F238E27FC236}">
                  <a16:creationId xmlns:a16="http://schemas.microsoft.com/office/drawing/2014/main" id="{66837D36-2FE1-4D13-9281-9C9A47F101A8}"/>
                </a:ext>
              </a:extLst>
            </p:cNvPr>
            <p:cNvSpPr>
              <a:spLocks/>
            </p:cNvSpPr>
            <p:nvPr/>
          </p:nvSpPr>
          <p:spPr bwMode="auto">
            <a:xfrm>
              <a:off x="3685" y="2379"/>
              <a:ext cx="1947" cy="1571"/>
            </a:xfrm>
            <a:custGeom>
              <a:avLst/>
              <a:gdLst>
                <a:gd name="T0" fmla="*/ 3 w 1947"/>
                <a:gd name="T1" fmla="*/ 58 h 1571"/>
                <a:gd name="T2" fmla="*/ 73 w 1947"/>
                <a:gd name="T3" fmla="*/ 61 h 1571"/>
                <a:gd name="T4" fmla="*/ 183 w 1947"/>
                <a:gd name="T5" fmla="*/ 58 h 1571"/>
                <a:gd name="T6" fmla="*/ 239 w 1947"/>
                <a:gd name="T7" fmla="*/ 47 h 1571"/>
                <a:gd name="T8" fmla="*/ 301 w 1947"/>
                <a:gd name="T9" fmla="*/ 39 h 1571"/>
                <a:gd name="T10" fmla="*/ 365 w 1947"/>
                <a:gd name="T11" fmla="*/ 24 h 1571"/>
                <a:gd name="T12" fmla="*/ 472 w 1947"/>
                <a:gd name="T13" fmla="*/ 20 h 1571"/>
                <a:gd name="T14" fmla="*/ 570 w 1947"/>
                <a:gd name="T15" fmla="*/ 22 h 1571"/>
                <a:gd name="T16" fmla="*/ 650 w 1947"/>
                <a:gd name="T17" fmla="*/ 17 h 1571"/>
                <a:gd name="T18" fmla="*/ 734 w 1947"/>
                <a:gd name="T19" fmla="*/ 17 h 1571"/>
                <a:gd name="T20" fmla="*/ 788 w 1947"/>
                <a:gd name="T21" fmla="*/ 24 h 1571"/>
                <a:gd name="T22" fmla="*/ 855 w 1947"/>
                <a:gd name="T23" fmla="*/ 29 h 1571"/>
                <a:gd name="T24" fmla="*/ 927 w 1947"/>
                <a:gd name="T25" fmla="*/ 42 h 1571"/>
                <a:gd name="T26" fmla="*/ 999 w 1947"/>
                <a:gd name="T27" fmla="*/ 43 h 1571"/>
                <a:gd name="T28" fmla="*/ 1052 w 1947"/>
                <a:gd name="T29" fmla="*/ 42 h 1571"/>
                <a:gd name="T30" fmla="*/ 1132 w 1947"/>
                <a:gd name="T31" fmla="*/ 42 h 1571"/>
                <a:gd name="T32" fmla="*/ 1204 w 1947"/>
                <a:gd name="T33" fmla="*/ 43 h 1571"/>
                <a:gd name="T34" fmla="*/ 1231 w 1947"/>
                <a:gd name="T35" fmla="*/ 43 h 1571"/>
                <a:gd name="T36" fmla="*/ 1276 w 1947"/>
                <a:gd name="T37" fmla="*/ 46 h 1571"/>
                <a:gd name="T38" fmla="*/ 1315 w 1947"/>
                <a:gd name="T39" fmla="*/ 36 h 1571"/>
                <a:gd name="T40" fmla="*/ 1339 w 1947"/>
                <a:gd name="T41" fmla="*/ 22 h 1571"/>
                <a:gd name="T42" fmla="*/ 1376 w 1947"/>
                <a:gd name="T43" fmla="*/ 10 h 1571"/>
                <a:gd name="T44" fmla="*/ 1420 w 1947"/>
                <a:gd name="T45" fmla="*/ 0 h 1571"/>
                <a:gd name="T46" fmla="*/ 1468 w 1947"/>
                <a:gd name="T47" fmla="*/ 0 h 1571"/>
                <a:gd name="T48" fmla="*/ 1553 w 1947"/>
                <a:gd name="T49" fmla="*/ 26 h 1571"/>
                <a:gd name="T50" fmla="*/ 1638 w 1947"/>
                <a:gd name="T51" fmla="*/ 29 h 1571"/>
                <a:gd name="T52" fmla="*/ 1736 w 1947"/>
                <a:gd name="T53" fmla="*/ 31 h 1571"/>
                <a:gd name="T54" fmla="*/ 1760 w 1947"/>
                <a:gd name="T55" fmla="*/ 33 h 1571"/>
                <a:gd name="T56" fmla="*/ 1827 w 1947"/>
                <a:gd name="T57" fmla="*/ 46 h 1571"/>
                <a:gd name="T58" fmla="*/ 1871 w 1947"/>
                <a:gd name="T59" fmla="*/ 53 h 1571"/>
                <a:gd name="T60" fmla="*/ 1933 w 1947"/>
                <a:gd name="T61" fmla="*/ 61 h 1571"/>
                <a:gd name="T62" fmla="*/ 1935 w 1947"/>
                <a:gd name="T63" fmla="*/ 276 h 1571"/>
                <a:gd name="T64" fmla="*/ 1947 w 1947"/>
                <a:gd name="T65" fmla="*/ 513 h 1571"/>
                <a:gd name="T66" fmla="*/ 1947 w 1947"/>
                <a:gd name="T67" fmla="*/ 749 h 1571"/>
                <a:gd name="T68" fmla="*/ 1940 w 1947"/>
                <a:gd name="T69" fmla="*/ 1037 h 1571"/>
                <a:gd name="T70" fmla="*/ 1940 w 1947"/>
                <a:gd name="T71" fmla="*/ 1332 h 1571"/>
                <a:gd name="T72" fmla="*/ 1935 w 1947"/>
                <a:gd name="T73" fmla="*/ 1554 h 1571"/>
                <a:gd name="T74" fmla="*/ 1758 w 1947"/>
                <a:gd name="T75" fmla="*/ 1571 h 1571"/>
                <a:gd name="T76" fmla="*/ 1458 w 1947"/>
                <a:gd name="T77" fmla="*/ 1558 h 1571"/>
                <a:gd name="T78" fmla="*/ 1322 w 1947"/>
                <a:gd name="T79" fmla="*/ 1561 h 1571"/>
                <a:gd name="T80" fmla="*/ 1106 w 1947"/>
                <a:gd name="T81" fmla="*/ 1554 h 1571"/>
                <a:gd name="T82" fmla="*/ 760 w 1947"/>
                <a:gd name="T83" fmla="*/ 1543 h 1571"/>
                <a:gd name="T84" fmla="*/ 424 w 1947"/>
                <a:gd name="T85" fmla="*/ 1554 h 1571"/>
                <a:gd name="T86" fmla="*/ 129 w 1947"/>
                <a:gd name="T87" fmla="*/ 1554 h 1571"/>
                <a:gd name="T88" fmla="*/ 30 w 1947"/>
                <a:gd name="T89" fmla="*/ 1539 h 1571"/>
                <a:gd name="T90" fmla="*/ 21 w 1947"/>
                <a:gd name="T91" fmla="*/ 1430 h 1571"/>
                <a:gd name="T92" fmla="*/ 13 w 1947"/>
                <a:gd name="T93" fmla="*/ 1306 h 1571"/>
                <a:gd name="T94" fmla="*/ 7 w 1947"/>
                <a:gd name="T95" fmla="*/ 1112 h 1571"/>
                <a:gd name="T96" fmla="*/ 3 w 1947"/>
                <a:gd name="T97" fmla="*/ 1023 h 1571"/>
                <a:gd name="T98" fmla="*/ 0 w 1947"/>
                <a:gd name="T99" fmla="*/ 746 h 1571"/>
                <a:gd name="T100" fmla="*/ 1 w 1947"/>
                <a:gd name="T101" fmla="*/ 408 h 1571"/>
                <a:gd name="T102" fmla="*/ 3 w 1947"/>
                <a:gd name="T103" fmla="*/ 58 h 1571"/>
                <a:gd name="T104" fmla="*/ 3 w 1947"/>
                <a:gd name="T105" fmla="*/ 58 h 1571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947"/>
                <a:gd name="T160" fmla="*/ 0 h 1571"/>
                <a:gd name="T161" fmla="*/ 1947 w 1947"/>
                <a:gd name="T162" fmla="*/ 1571 h 1571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947" h="1571">
                  <a:moveTo>
                    <a:pt x="3" y="58"/>
                  </a:moveTo>
                  <a:lnTo>
                    <a:pt x="73" y="61"/>
                  </a:lnTo>
                  <a:lnTo>
                    <a:pt x="183" y="58"/>
                  </a:lnTo>
                  <a:lnTo>
                    <a:pt x="239" y="47"/>
                  </a:lnTo>
                  <a:lnTo>
                    <a:pt x="301" y="39"/>
                  </a:lnTo>
                  <a:lnTo>
                    <a:pt x="365" y="24"/>
                  </a:lnTo>
                  <a:lnTo>
                    <a:pt x="472" y="20"/>
                  </a:lnTo>
                  <a:lnTo>
                    <a:pt x="570" y="22"/>
                  </a:lnTo>
                  <a:lnTo>
                    <a:pt x="650" y="17"/>
                  </a:lnTo>
                  <a:lnTo>
                    <a:pt x="734" y="17"/>
                  </a:lnTo>
                  <a:lnTo>
                    <a:pt x="788" y="24"/>
                  </a:lnTo>
                  <a:lnTo>
                    <a:pt x="855" y="29"/>
                  </a:lnTo>
                  <a:lnTo>
                    <a:pt x="927" y="42"/>
                  </a:lnTo>
                  <a:lnTo>
                    <a:pt x="999" y="43"/>
                  </a:lnTo>
                  <a:lnTo>
                    <a:pt x="1052" y="42"/>
                  </a:lnTo>
                  <a:lnTo>
                    <a:pt x="1132" y="42"/>
                  </a:lnTo>
                  <a:lnTo>
                    <a:pt x="1204" y="43"/>
                  </a:lnTo>
                  <a:lnTo>
                    <a:pt x="1231" y="43"/>
                  </a:lnTo>
                  <a:lnTo>
                    <a:pt x="1276" y="46"/>
                  </a:lnTo>
                  <a:lnTo>
                    <a:pt x="1315" y="36"/>
                  </a:lnTo>
                  <a:lnTo>
                    <a:pt x="1339" y="22"/>
                  </a:lnTo>
                  <a:lnTo>
                    <a:pt x="1376" y="10"/>
                  </a:lnTo>
                  <a:lnTo>
                    <a:pt x="1420" y="0"/>
                  </a:lnTo>
                  <a:lnTo>
                    <a:pt x="1468" y="0"/>
                  </a:lnTo>
                  <a:lnTo>
                    <a:pt x="1553" y="26"/>
                  </a:lnTo>
                  <a:lnTo>
                    <a:pt x="1638" y="29"/>
                  </a:lnTo>
                  <a:lnTo>
                    <a:pt x="1736" y="31"/>
                  </a:lnTo>
                  <a:lnTo>
                    <a:pt x="1760" y="33"/>
                  </a:lnTo>
                  <a:lnTo>
                    <a:pt x="1827" y="46"/>
                  </a:lnTo>
                  <a:lnTo>
                    <a:pt x="1871" y="53"/>
                  </a:lnTo>
                  <a:lnTo>
                    <a:pt x="1933" y="61"/>
                  </a:lnTo>
                  <a:lnTo>
                    <a:pt x="1935" y="276"/>
                  </a:lnTo>
                  <a:lnTo>
                    <a:pt x="1947" y="513"/>
                  </a:lnTo>
                  <a:lnTo>
                    <a:pt x="1947" y="749"/>
                  </a:lnTo>
                  <a:lnTo>
                    <a:pt x="1940" y="1037"/>
                  </a:lnTo>
                  <a:lnTo>
                    <a:pt x="1940" y="1332"/>
                  </a:lnTo>
                  <a:lnTo>
                    <a:pt x="1935" y="1554"/>
                  </a:lnTo>
                  <a:lnTo>
                    <a:pt x="1758" y="1571"/>
                  </a:lnTo>
                  <a:lnTo>
                    <a:pt x="1458" y="1558"/>
                  </a:lnTo>
                  <a:lnTo>
                    <a:pt x="1322" y="1561"/>
                  </a:lnTo>
                  <a:lnTo>
                    <a:pt x="1106" y="1554"/>
                  </a:lnTo>
                  <a:lnTo>
                    <a:pt x="760" y="1543"/>
                  </a:lnTo>
                  <a:lnTo>
                    <a:pt x="424" y="1554"/>
                  </a:lnTo>
                  <a:lnTo>
                    <a:pt x="129" y="1554"/>
                  </a:lnTo>
                  <a:lnTo>
                    <a:pt x="30" y="1539"/>
                  </a:lnTo>
                  <a:lnTo>
                    <a:pt x="21" y="1430"/>
                  </a:lnTo>
                  <a:lnTo>
                    <a:pt x="13" y="1306"/>
                  </a:lnTo>
                  <a:lnTo>
                    <a:pt x="7" y="1112"/>
                  </a:lnTo>
                  <a:lnTo>
                    <a:pt x="3" y="1023"/>
                  </a:lnTo>
                  <a:lnTo>
                    <a:pt x="0" y="746"/>
                  </a:lnTo>
                  <a:lnTo>
                    <a:pt x="1" y="408"/>
                  </a:lnTo>
                  <a:lnTo>
                    <a:pt x="3" y="58"/>
                  </a:lnTo>
                  <a:close/>
                </a:path>
              </a:pathLst>
            </a:custGeom>
            <a:solidFill>
              <a:srgbClr val="0066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591" name="Freeform 7">
              <a:extLst>
                <a:ext uri="{FF2B5EF4-FFF2-40B4-BE49-F238E27FC236}">
                  <a16:creationId xmlns:a16="http://schemas.microsoft.com/office/drawing/2014/main" id="{AF303D2C-2E81-4FE8-A49F-23AA48B494FC}"/>
                </a:ext>
              </a:extLst>
            </p:cNvPr>
            <p:cNvSpPr>
              <a:spLocks/>
            </p:cNvSpPr>
            <p:nvPr/>
          </p:nvSpPr>
          <p:spPr bwMode="auto">
            <a:xfrm>
              <a:off x="3912" y="2401"/>
              <a:ext cx="920" cy="734"/>
            </a:xfrm>
            <a:custGeom>
              <a:avLst/>
              <a:gdLst>
                <a:gd name="T0" fmla="*/ 474 w 920"/>
                <a:gd name="T1" fmla="*/ 643 h 734"/>
                <a:gd name="T2" fmla="*/ 474 w 920"/>
                <a:gd name="T3" fmla="*/ 578 h 734"/>
                <a:gd name="T4" fmla="*/ 414 w 920"/>
                <a:gd name="T5" fmla="*/ 538 h 734"/>
                <a:gd name="T6" fmla="*/ 320 w 920"/>
                <a:gd name="T7" fmla="*/ 494 h 734"/>
                <a:gd name="T8" fmla="*/ 210 w 920"/>
                <a:gd name="T9" fmla="*/ 465 h 734"/>
                <a:gd name="T10" fmla="*/ 154 w 920"/>
                <a:gd name="T11" fmla="*/ 439 h 734"/>
                <a:gd name="T12" fmla="*/ 40 w 920"/>
                <a:gd name="T13" fmla="*/ 374 h 734"/>
                <a:gd name="T14" fmla="*/ 0 w 920"/>
                <a:gd name="T15" fmla="*/ 319 h 734"/>
                <a:gd name="T16" fmla="*/ 15 w 920"/>
                <a:gd name="T17" fmla="*/ 250 h 734"/>
                <a:gd name="T18" fmla="*/ 87 w 920"/>
                <a:gd name="T19" fmla="*/ 189 h 734"/>
                <a:gd name="T20" fmla="*/ 146 w 920"/>
                <a:gd name="T21" fmla="*/ 167 h 734"/>
                <a:gd name="T22" fmla="*/ 209 w 920"/>
                <a:gd name="T23" fmla="*/ 138 h 734"/>
                <a:gd name="T24" fmla="*/ 254 w 920"/>
                <a:gd name="T25" fmla="*/ 83 h 734"/>
                <a:gd name="T26" fmla="*/ 294 w 920"/>
                <a:gd name="T27" fmla="*/ 2 h 734"/>
                <a:gd name="T28" fmla="*/ 346 w 920"/>
                <a:gd name="T29" fmla="*/ 60 h 734"/>
                <a:gd name="T30" fmla="*/ 300 w 920"/>
                <a:gd name="T31" fmla="*/ 173 h 734"/>
                <a:gd name="T32" fmla="*/ 266 w 920"/>
                <a:gd name="T33" fmla="*/ 264 h 734"/>
                <a:gd name="T34" fmla="*/ 277 w 920"/>
                <a:gd name="T35" fmla="*/ 322 h 734"/>
                <a:gd name="T36" fmla="*/ 323 w 920"/>
                <a:gd name="T37" fmla="*/ 348 h 734"/>
                <a:gd name="T38" fmla="*/ 371 w 920"/>
                <a:gd name="T39" fmla="*/ 374 h 734"/>
                <a:gd name="T40" fmla="*/ 431 w 920"/>
                <a:gd name="T41" fmla="*/ 386 h 734"/>
                <a:gd name="T42" fmla="*/ 487 w 920"/>
                <a:gd name="T43" fmla="*/ 432 h 734"/>
                <a:gd name="T44" fmla="*/ 535 w 920"/>
                <a:gd name="T45" fmla="*/ 472 h 734"/>
                <a:gd name="T46" fmla="*/ 572 w 920"/>
                <a:gd name="T47" fmla="*/ 545 h 734"/>
                <a:gd name="T48" fmla="*/ 584 w 920"/>
                <a:gd name="T49" fmla="*/ 610 h 734"/>
                <a:gd name="T50" fmla="*/ 622 w 920"/>
                <a:gd name="T51" fmla="*/ 559 h 734"/>
                <a:gd name="T52" fmla="*/ 679 w 920"/>
                <a:gd name="T53" fmla="*/ 487 h 734"/>
                <a:gd name="T54" fmla="*/ 702 w 920"/>
                <a:gd name="T55" fmla="*/ 400 h 734"/>
                <a:gd name="T56" fmla="*/ 681 w 920"/>
                <a:gd name="T57" fmla="*/ 349 h 734"/>
                <a:gd name="T58" fmla="*/ 616 w 920"/>
                <a:gd name="T59" fmla="*/ 324 h 734"/>
                <a:gd name="T60" fmla="*/ 546 w 920"/>
                <a:gd name="T61" fmla="*/ 286 h 734"/>
                <a:gd name="T62" fmla="*/ 522 w 920"/>
                <a:gd name="T63" fmla="*/ 206 h 734"/>
                <a:gd name="T64" fmla="*/ 535 w 920"/>
                <a:gd name="T65" fmla="*/ 89 h 734"/>
                <a:gd name="T66" fmla="*/ 561 w 920"/>
                <a:gd name="T67" fmla="*/ 31 h 734"/>
                <a:gd name="T68" fmla="*/ 596 w 920"/>
                <a:gd name="T69" fmla="*/ 0 h 734"/>
                <a:gd name="T70" fmla="*/ 625 w 920"/>
                <a:gd name="T71" fmla="*/ 21 h 734"/>
                <a:gd name="T72" fmla="*/ 607 w 920"/>
                <a:gd name="T73" fmla="*/ 115 h 734"/>
                <a:gd name="T74" fmla="*/ 620 w 920"/>
                <a:gd name="T75" fmla="*/ 166 h 734"/>
                <a:gd name="T76" fmla="*/ 662 w 920"/>
                <a:gd name="T77" fmla="*/ 218 h 734"/>
                <a:gd name="T78" fmla="*/ 719 w 920"/>
                <a:gd name="T79" fmla="*/ 240 h 734"/>
                <a:gd name="T80" fmla="*/ 813 w 920"/>
                <a:gd name="T81" fmla="*/ 276 h 734"/>
                <a:gd name="T82" fmla="*/ 897 w 920"/>
                <a:gd name="T83" fmla="*/ 345 h 734"/>
                <a:gd name="T84" fmla="*/ 920 w 920"/>
                <a:gd name="T85" fmla="*/ 426 h 734"/>
                <a:gd name="T86" fmla="*/ 908 w 920"/>
                <a:gd name="T87" fmla="*/ 491 h 734"/>
                <a:gd name="T88" fmla="*/ 871 w 920"/>
                <a:gd name="T89" fmla="*/ 533 h 734"/>
                <a:gd name="T90" fmla="*/ 815 w 920"/>
                <a:gd name="T91" fmla="*/ 604 h 734"/>
                <a:gd name="T92" fmla="*/ 753 w 920"/>
                <a:gd name="T93" fmla="*/ 662 h 734"/>
                <a:gd name="T94" fmla="*/ 592 w 920"/>
                <a:gd name="T95" fmla="*/ 734 h 734"/>
                <a:gd name="T96" fmla="*/ 453 w 920"/>
                <a:gd name="T97" fmla="*/ 682 h 734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920"/>
                <a:gd name="T148" fmla="*/ 0 h 734"/>
                <a:gd name="T149" fmla="*/ 920 w 920"/>
                <a:gd name="T150" fmla="*/ 734 h 734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920" h="734">
                  <a:moveTo>
                    <a:pt x="453" y="682"/>
                  </a:moveTo>
                  <a:lnTo>
                    <a:pt x="474" y="643"/>
                  </a:lnTo>
                  <a:lnTo>
                    <a:pt x="477" y="604"/>
                  </a:lnTo>
                  <a:lnTo>
                    <a:pt x="474" y="578"/>
                  </a:lnTo>
                  <a:lnTo>
                    <a:pt x="448" y="555"/>
                  </a:lnTo>
                  <a:lnTo>
                    <a:pt x="414" y="538"/>
                  </a:lnTo>
                  <a:lnTo>
                    <a:pt x="377" y="522"/>
                  </a:lnTo>
                  <a:lnTo>
                    <a:pt x="320" y="494"/>
                  </a:lnTo>
                  <a:lnTo>
                    <a:pt x="266" y="475"/>
                  </a:lnTo>
                  <a:lnTo>
                    <a:pt x="210" y="465"/>
                  </a:lnTo>
                  <a:lnTo>
                    <a:pt x="179" y="455"/>
                  </a:lnTo>
                  <a:lnTo>
                    <a:pt x="154" y="439"/>
                  </a:lnTo>
                  <a:lnTo>
                    <a:pt x="89" y="406"/>
                  </a:lnTo>
                  <a:lnTo>
                    <a:pt x="40" y="374"/>
                  </a:lnTo>
                  <a:lnTo>
                    <a:pt x="8" y="348"/>
                  </a:lnTo>
                  <a:lnTo>
                    <a:pt x="0" y="319"/>
                  </a:lnTo>
                  <a:lnTo>
                    <a:pt x="4" y="278"/>
                  </a:lnTo>
                  <a:lnTo>
                    <a:pt x="15" y="250"/>
                  </a:lnTo>
                  <a:lnTo>
                    <a:pt x="41" y="225"/>
                  </a:lnTo>
                  <a:lnTo>
                    <a:pt x="87" y="189"/>
                  </a:lnTo>
                  <a:lnTo>
                    <a:pt x="115" y="180"/>
                  </a:lnTo>
                  <a:lnTo>
                    <a:pt x="146" y="167"/>
                  </a:lnTo>
                  <a:lnTo>
                    <a:pt x="179" y="156"/>
                  </a:lnTo>
                  <a:lnTo>
                    <a:pt x="209" y="138"/>
                  </a:lnTo>
                  <a:lnTo>
                    <a:pt x="238" y="111"/>
                  </a:lnTo>
                  <a:lnTo>
                    <a:pt x="254" y="83"/>
                  </a:lnTo>
                  <a:lnTo>
                    <a:pt x="267" y="50"/>
                  </a:lnTo>
                  <a:lnTo>
                    <a:pt x="294" y="2"/>
                  </a:lnTo>
                  <a:lnTo>
                    <a:pt x="366" y="2"/>
                  </a:lnTo>
                  <a:lnTo>
                    <a:pt x="346" y="60"/>
                  </a:lnTo>
                  <a:lnTo>
                    <a:pt x="326" y="122"/>
                  </a:lnTo>
                  <a:lnTo>
                    <a:pt x="300" y="173"/>
                  </a:lnTo>
                  <a:lnTo>
                    <a:pt x="271" y="218"/>
                  </a:lnTo>
                  <a:lnTo>
                    <a:pt x="266" y="264"/>
                  </a:lnTo>
                  <a:lnTo>
                    <a:pt x="266" y="305"/>
                  </a:lnTo>
                  <a:lnTo>
                    <a:pt x="277" y="322"/>
                  </a:lnTo>
                  <a:lnTo>
                    <a:pt x="295" y="333"/>
                  </a:lnTo>
                  <a:lnTo>
                    <a:pt x="323" y="348"/>
                  </a:lnTo>
                  <a:lnTo>
                    <a:pt x="346" y="363"/>
                  </a:lnTo>
                  <a:lnTo>
                    <a:pt x="371" y="374"/>
                  </a:lnTo>
                  <a:lnTo>
                    <a:pt x="402" y="384"/>
                  </a:lnTo>
                  <a:lnTo>
                    <a:pt x="431" y="386"/>
                  </a:lnTo>
                  <a:lnTo>
                    <a:pt x="453" y="400"/>
                  </a:lnTo>
                  <a:lnTo>
                    <a:pt x="487" y="432"/>
                  </a:lnTo>
                  <a:lnTo>
                    <a:pt x="510" y="448"/>
                  </a:lnTo>
                  <a:lnTo>
                    <a:pt x="535" y="472"/>
                  </a:lnTo>
                  <a:lnTo>
                    <a:pt x="556" y="509"/>
                  </a:lnTo>
                  <a:lnTo>
                    <a:pt x="572" y="545"/>
                  </a:lnTo>
                  <a:lnTo>
                    <a:pt x="583" y="578"/>
                  </a:lnTo>
                  <a:lnTo>
                    <a:pt x="584" y="610"/>
                  </a:lnTo>
                  <a:lnTo>
                    <a:pt x="600" y="588"/>
                  </a:lnTo>
                  <a:lnTo>
                    <a:pt x="622" y="559"/>
                  </a:lnTo>
                  <a:lnTo>
                    <a:pt x="653" y="522"/>
                  </a:lnTo>
                  <a:lnTo>
                    <a:pt x="679" y="487"/>
                  </a:lnTo>
                  <a:lnTo>
                    <a:pt x="700" y="442"/>
                  </a:lnTo>
                  <a:lnTo>
                    <a:pt x="702" y="400"/>
                  </a:lnTo>
                  <a:lnTo>
                    <a:pt x="698" y="371"/>
                  </a:lnTo>
                  <a:lnTo>
                    <a:pt x="681" y="349"/>
                  </a:lnTo>
                  <a:lnTo>
                    <a:pt x="651" y="335"/>
                  </a:lnTo>
                  <a:lnTo>
                    <a:pt x="616" y="324"/>
                  </a:lnTo>
                  <a:lnTo>
                    <a:pt x="588" y="309"/>
                  </a:lnTo>
                  <a:lnTo>
                    <a:pt x="546" y="286"/>
                  </a:lnTo>
                  <a:lnTo>
                    <a:pt x="523" y="253"/>
                  </a:lnTo>
                  <a:lnTo>
                    <a:pt x="522" y="206"/>
                  </a:lnTo>
                  <a:lnTo>
                    <a:pt x="525" y="131"/>
                  </a:lnTo>
                  <a:lnTo>
                    <a:pt x="535" y="89"/>
                  </a:lnTo>
                  <a:lnTo>
                    <a:pt x="550" y="53"/>
                  </a:lnTo>
                  <a:lnTo>
                    <a:pt x="561" y="31"/>
                  </a:lnTo>
                  <a:lnTo>
                    <a:pt x="568" y="4"/>
                  </a:lnTo>
                  <a:lnTo>
                    <a:pt x="596" y="0"/>
                  </a:lnTo>
                  <a:lnTo>
                    <a:pt x="628" y="7"/>
                  </a:lnTo>
                  <a:lnTo>
                    <a:pt x="625" y="21"/>
                  </a:lnTo>
                  <a:lnTo>
                    <a:pt x="612" y="56"/>
                  </a:lnTo>
                  <a:lnTo>
                    <a:pt x="607" y="115"/>
                  </a:lnTo>
                  <a:lnTo>
                    <a:pt x="607" y="141"/>
                  </a:lnTo>
                  <a:lnTo>
                    <a:pt x="620" y="166"/>
                  </a:lnTo>
                  <a:lnTo>
                    <a:pt x="638" y="199"/>
                  </a:lnTo>
                  <a:lnTo>
                    <a:pt x="662" y="218"/>
                  </a:lnTo>
                  <a:lnTo>
                    <a:pt x="689" y="228"/>
                  </a:lnTo>
                  <a:lnTo>
                    <a:pt x="719" y="240"/>
                  </a:lnTo>
                  <a:lnTo>
                    <a:pt x="741" y="244"/>
                  </a:lnTo>
                  <a:lnTo>
                    <a:pt x="813" y="276"/>
                  </a:lnTo>
                  <a:lnTo>
                    <a:pt x="854" y="300"/>
                  </a:lnTo>
                  <a:lnTo>
                    <a:pt x="897" y="345"/>
                  </a:lnTo>
                  <a:lnTo>
                    <a:pt x="915" y="371"/>
                  </a:lnTo>
                  <a:lnTo>
                    <a:pt x="920" y="426"/>
                  </a:lnTo>
                  <a:lnTo>
                    <a:pt x="918" y="444"/>
                  </a:lnTo>
                  <a:lnTo>
                    <a:pt x="908" y="491"/>
                  </a:lnTo>
                  <a:lnTo>
                    <a:pt x="892" y="526"/>
                  </a:lnTo>
                  <a:lnTo>
                    <a:pt x="871" y="533"/>
                  </a:lnTo>
                  <a:lnTo>
                    <a:pt x="848" y="571"/>
                  </a:lnTo>
                  <a:lnTo>
                    <a:pt x="815" y="604"/>
                  </a:lnTo>
                  <a:lnTo>
                    <a:pt x="785" y="633"/>
                  </a:lnTo>
                  <a:lnTo>
                    <a:pt x="753" y="662"/>
                  </a:lnTo>
                  <a:lnTo>
                    <a:pt x="726" y="687"/>
                  </a:lnTo>
                  <a:lnTo>
                    <a:pt x="592" y="734"/>
                  </a:lnTo>
                  <a:lnTo>
                    <a:pt x="453" y="682"/>
                  </a:lnTo>
                  <a:close/>
                </a:path>
              </a:pathLst>
            </a:custGeom>
            <a:solidFill>
              <a:srgbClr val="7D857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592" name="Freeform 8">
              <a:extLst>
                <a:ext uri="{FF2B5EF4-FFF2-40B4-BE49-F238E27FC236}">
                  <a16:creationId xmlns:a16="http://schemas.microsoft.com/office/drawing/2014/main" id="{AAB4CCC4-FD19-436C-ADDB-9AC55DBAF8A5}"/>
                </a:ext>
              </a:extLst>
            </p:cNvPr>
            <p:cNvSpPr>
              <a:spLocks/>
            </p:cNvSpPr>
            <p:nvPr/>
          </p:nvSpPr>
          <p:spPr bwMode="auto">
            <a:xfrm>
              <a:off x="3886" y="2412"/>
              <a:ext cx="1600" cy="1528"/>
            </a:xfrm>
            <a:custGeom>
              <a:avLst/>
              <a:gdLst>
                <a:gd name="T0" fmla="*/ 135 w 1600"/>
                <a:gd name="T1" fmla="*/ 1525 h 1528"/>
                <a:gd name="T2" fmla="*/ 321 w 1600"/>
                <a:gd name="T3" fmla="*/ 1519 h 1528"/>
                <a:gd name="T4" fmla="*/ 563 w 1600"/>
                <a:gd name="T5" fmla="*/ 1516 h 1528"/>
                <a:gd name="T6" fmla="*/ 546 w 1600"/>
                <a:gd name="T7" fmla="*/ 1448 h 1528"/>
                <a:gd name="T8" fmla="*/ 512 w 1600"/>
                <a:gd name="T9" fmla="*/ 1287 h 1528"/>
                <a:gd name="T10" fmla="*/ 521 w 1600"/>
                <a:gd name="T11" fmla="*/ 1139 h 1528"/>
                <a:gd name="T12" fmla="*/ 607 w 1600"/>
                <a:gd name="T13" fmla="*/ 982 h 1528"/>
                <a:gd name="T14" fmla="*/ 644 w 1600"/>
                <a:gd name="T15" fmla="*/ 945 h 1528"/>
                <a:gd name="T16" fmla="*/ 731 w 1600"/>
                <a:gd name="T17" fmla="*/ 913 h 1528"/>
                <a:gd name="T18" fmla="*/ 821 w 1600"/>
                <a:gd name="T19" fmla="*/ 908 h 1528"/>
                <a:gd name="T20" fmla="*/ 902 w 1600"/>
                <a:gd name="T21" fmla="*/ 939 h 1528"/>
                <a:gd name="T22" fmla="*/ 993 w 1600"/>
                <a:gd name="T23" fmla="*/ 942 h 1528"/>
                <a:gd name="T24" fmla="*/ 1103 w 1600"/>
                <a:gd name="T25" fmla="*/ 930 h 1528"/>
                <a:gd name="T26" fmla="*/ 1190 w 1600"/>
                <a:gd name="T27" fmla="*/ 887 h 1528"/>
                <a:gd name="T28" fmla="*/ 1247 w 1600"/>
                <a:gd name="T29" fmla="*/ 822 h 1528"/>
                <a:gd name="T30" fmla="*/ 1272 w 1600"/>
                <a:gd name="T31" fmla="*/ 716 h 1528"/>
                <a:gd name="T32" fmla="*/ 1257 w 1600"/>
                <a:gd name="T33" fmla="*/ 577 h 1528"/>
                <a:gd name="T34" fmla="*/ 1239 w 1600"/>
                <a:gd name="T35" fmla="*/ 460 h 1528"/>
                <a:gd name="T36" fmla="*/ 1282 w 1600"/>
                <a:gd name="T37" fmla="*/ 415 h 1528"/>
                <a:gd name="T38" fmla="*/ 1399 w 1600"/>
                <a:gd name="T39" fmla="*/ 392 h 1528"/>
                <a:gd name="T40" fmla="*/ 1485 w 1600"/>
                <a:gd name="T41" fmla="*/ 344 h 1528"/>
                <a:gd name="T42" fmla="*/ 1526 w 1600"/>
                <a:gd name="T43" fmla="*/ 286 h 1528"/>
                <a:gd name="T44" fmla="*/ 1565 w 1600"/>
                <a:gd name="T45" fmla="*/ 185 h 1528"/>
                <a:gd name="T46" fmla="*/ 1588 w 1600"/>
                <a:gd name="T47" fmla="*/ 84 h 1528"/>
                <a:gd name="T48" fmla="*/ 1600 w 1600"/>
                <a:gd name="T49" fmla="*/ 10 h 1528"/>
                <a:gd name="T50" fmla="*/ 1561 w 1600"/>
                <a:gd name="T51" fmla="*/ 32 h 1528"/>
                <a:gd name="T52" fmla="*/ 1515 w 1600"/>
                <a:gd name="T53" fmla="*/ 140 h 1528"/>
                <a:gd name="T54" fmla="*/ 1474 w 1600"/>
                <a:gd name="T55" fmla="*/ 220 h 1528"/>
                <a:gd name="T56" fmla="*/ 1388 w 1600"/>
                <a:gd name="T57" fmla="*/ 289 h 1528"/>
                <a:gd name="T58" fmla="*/ 1254 w 1600"/>
                <a:gd name="T59" fmla="*/ 294 h 1528"/>
                <a:gd name="T60" fmla="*/ 1188 w 1600"/>
                <a:gd name="T61" fmla="*/ 322 h 1528"/>
                <a:gd name="T62" fmla="*/ 1140 w 1600"/>
                <a:gd name="T63" fmla="*/ 375 h 1528"/>
                <a:gd name="T64" fmla="*/ 1121 w 1600"/>
                <a:gd name="T65" fmla="*/ 530 h 1528"/>
                <a:gd name="T66" fmla="*/ 1039 w 1600"/>
                <a:gd name="T67" fmla="*/ 603 h 1528"/>
                <a:gd name="T68" fmla="*/ 918 w 1600"/>
                <a:gd name="T69" fmla="*/ 648 h 1528"/>
                <a:gd name="T70" fmla="*/ 800 w 1600"/>
                <a:gd name="T71" fmla="*/ 673 h 1528"/>
                <a:gd name="T72" fmla="*/ 752 w 1600"/>
                <a:gd name="T73" fmla="*/ 676 h 1528"/>
                <a:gd name="T74" fmla="*/ 447 w 1600"/>
                <a:gd name="T75" fmla="*/ 699 h 1528"/>
                <a:gd name="T76" fmla="*/ 341 w 1600"/>
                <a:gd name="T77" fmla="*/ 810 h 1528"/>
                <a:gd name="T78" fmla="*/ 167 w 1600"/>
                <a:gd name="T79" fmla="*/ 904 h 1528"/>
                <a:gd name="T80" fmla="*/ 85 w 1600"/>
                <a:gd name="T81" fmla="*/ 1000 h 1528"/>
                <a:gd name="T82" fmla="*/ 46 w 1600"/>
                <a:gd name="T83" fmla="*/ 1112 h 1528"/>
                <a:gd name="T84" fmla="*/ 7 w 1600"/>
                <a:gd name="T85" fmla="*/ 1222 h 1528"/>
                <a:gd name="T86" fmla="*/ 7 w 1600"/>
                <a:gd name="T87" fmla="*/ 1378 h 1528"/>
                <a:gd name="T88" fmla="*/ 46 w 1600"/>
                <a:gd name="T89" fmla="*/ 1528 h 1528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1600"/>
                <a:gd name="T136" fmla="*/ 0 h 1528"/>
                <a:gd name="T137" fmla="*/ 1600 w 1600"/>
                <a:gd name="T138" fmla="*/ 1528 h 1528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1600" h="1528">
                  <a:moveTo>
                    <a:pt x="46" y="1528"/>
                  </a:moveTo>
                  <a:lnTo>
                    <a:pt x="135" y="1525"/>
                  </a:lnTo>
                  <a:lnTo>
                    <a:pt x="221" y="1525"/>
                  </a:lnTo>
                  <a:lnTo>
                    <a:pt x="321" y="1519"/>
                  </a:lnTo>
                  <a:lnTo>
                    <a:pt x="445" y="1519"/>
                  </a:lnTo>
                  <a:lnTo>
                    <a:pt x="563" y="1516"/>
                  </a:lnTo>
                  <a:lnTo>
                    <a:pt x="569" y="1491"/>
                  </a:lnTo>
                  <a:lnTo>
                    <a:pt x="546" y="1448"/>
                  </a:lnTo>
                  <a:lnTo>
                    <a:pt x="529" y="1360"/>
                  </a:lnTo>
                  <a:lnTo>
                    <a:pt x="512" y="1287"/>
                  </a:lnTo>
                  <a:lnTo>
                    <a:pt x="513" y="1221"/>
                  </a:lnTo>
                  <a:lnTo>
                    <a:pt x="521" y="1139"/>
                  </a:lnTo>
                  <a:lnTo>
                    <a:pt x="549" y="1069"/>
                  </a:lnTo>
                  <a:lnTo>
                    <a:pt x="607" y="982"/>
                  </a:lnTo>
                  <a:lnTo>
                    <a:pt x="618" y="961"/>
                  </a:lnTo>
                  <a:lnTo>
                    <a:pt x="644" y="945"/>
                  </a:lnTo>
                  <a:lnTo>
                    <a:pt x="694" y="927"/>
                  </a:lnTo>
                  <a:lnTo>
                    <a:pt x="731" y="913"/>
                  </a:lnTo>
                  <a:lnTo>
                    <a:pt x="769" y="908"/>
                  </a:lnTo>
                  <a:lnTo>
                    <a:pt x="821" y="908"/>
                  </a:lnTo>
                  <a:lnTo>
                    <a:pt x="859" y="926"/>
                  </a:lnTo>
                  <a:lnTo>
                    <a:pt x="902" y="939"/>
                  </a:lnTo>
                  <a:lnTo>
                    <a:pt x="936" y="939"/>
                  </a:lnTo>
                  <a:lnTo>
                    <a:pt x="993" y="942"/>
                  </a:lnTo>
                  <a:lnTo>
                    <a:pt x="1049" y="942"/>
                  </a:lnTo>
                  <a:lnTo>
                    <a:pt x="1103" y="930"/>
                  </a:lnTo>
                  <a:lnTo>
                    <a:pt x="1147" y="913"/>
                  </a:lnTo>
                  <a:lnTo>
                    <a:pt x="1190" y="887"/>
                  </a:lnTo>
                  <a:lnTo>
                    <a:pt x="1225" y="858"/>
                  </a:lnTo>
                  <a:lnTo>
                    <a:pt x="1247" y="822"/>
                  </a:lnTo>
                  <a:lnTo>
                    <a:pt x="1270" y="771"/>
                  </a:lnTo>
                  <a:lnTo>
                    <a:pt x="1272" y="716"/>
                  </a:lnTo>
                  <a:lnTo>
                    <a:pt x="1270" y="657"/>
                  </a:lnTo>
                  <a:lnTo>
                    <a:pt x="1257" y="577"/>
                  </a:lnTo>
                  <a:lnTo>
                    <a:pt x="1239" y="519"/>
                  </a:lnTo>
                  <a:lnTo>
                    <a:pt x="1239" y="460"/>
                  </a:lnTo>
                  <a:lnTo>
                    <a:pt x="1255" y="433"/>
                  </a:lnTo>
                  <a:lnTo>
                    <a:pt x="1282" y="415"/>
                  </a:lnTo>
                  <a:lnTo>
                    <a:pt x="1323" y="395"/>
                  </a:lnTo>
                  <a:lnTo>
                    <a:pt x="1399" y="392"/>
                  </a:lnTo>
                  <a:lnTo>
                    <a:pt x="1436" y="380"/>
                  </a:lnTo>
                  <a:lnTo>
                    <a:pt x="1485" y="344"/>
                  </a:lnTo>
                  <a:lnTo>
                    <a:pt x="1505" y="318"/>
                  </a:lnTo>
                  <a:lnTo>
                    <a:pt x="1526" y="286"/>
                  </a:lnTo>
                  <a:lnTo>
                    <a:pt x="1550" y="233"/>
                  </a:lnTo>
                  <a:lnTo>
                    <a:pt x="1565" y="185"/>
                  </a:lnTo>
                  <a:lnTo>
                    <a:pt x="1583" y="140"/>
                  </a:lnTo>
                  <a:lnTo>
                    <a:pt x="1588" y="84"/>
                  </a:lnTo>
                  <a:lnTo>
                    <a:pt x="1596" y="32"/>
                  </a:lnTo>
                  <a:lnTo>
                    <a:pt x="1600" y="10"/>
                  </a:lnTo>
                  <a:lnTo>
                    <a:pt x="1562" y="0"/>
                  </a:lnTo>
                  <a:lnTo>
                    <a:pt x="1561" y="32"/>
                  </a:lnTo>
                  <a:lnTo>
                    <a:pt x="1535" y="94"/>
                  </a:lnTo>
                  <a:lnTo>
                    <a:pt x="1515" y="140"/>
                  </a:lnTo>
                  <a:lnTo>
                    <a:pt x="1500" y="185"/>
                  </a:lnTo>
                  <a:lnTo>
                    <a:pt x="1474" y="220"/>
                  </a:lnTo>
                  <a:lnTo>
                    <a:pt x="1424" y="267"/>
                  </a:lnTo>
                  <a:lnTo>
                    <a:pt x="1388" y="289"/>
                  </a:lnTo>
                  <a:lnTo>
                    <a:pt x="1340" y="291"/>
                  </a:lnTo>
                  <a:lnTo>
                    <a:pt x="1254" y="294"/>
                  </a:lnTo>
                  <a:lnTo>
                    <a:pt x="1225" y="301"/>
                  </a:lnTo>
                  <a:lnTo>
                    <a:pt x="1188" y="322"/>
                  </a:lnTo>
                  <a:lnTo>
                    <a:pt x="1153" y="353"/>
                  </a:lnTo>
                  <a:lnTo>
                    <a:pt x="1140" y="375"/>
                  </a:lnTo>
                  <a:lnTo>
                    <a:pt x="1136" y="450"/>
                  </a:lnTo>
                  <a:lnTo>
                    <a:pt x="1121" y="530"/>
                  </a:lnTo>
                  <a:lnTo>
                    <a:pt x="1088" y="574"/>
                  </a:lnTo>
                  <a:lnTo>
                    <a:pt x="1039" y="603"/>
                  </a:lnTo>
                  <a:lnTo>
                    <a:pt x="1005" y="626"/>
                  </a:lnTo>
                  <a:lnTo>
                    <a:pt x="918" y="648"/>
                  </a:lnTo>
                  <a:lnTo>
                    <a:pt x="839" y="668"/>
                  </a:lnTo>
                  <a:lnTo>
                    <a:pt x="800" y="673"/>
                  </a:lnTo>
                  <a:lnTo>
                    <a:pt x="751" y="683"/>
                  </a:lnTo>
                  <a:lnTo>
                    <a:pt x="752" y="676"/>
                  </a:lnTo>
                  <a:lnTo>
                    <a:pt x="493" y="664"/>
                  </a:lnTo>
                  <a:lnTo>
                    <a:pt x="447" y="699"/>
                  </a:lnTo>
                  <a:lnTo>
                    <a:pt x="430" y="733"/>
                  </a:lnTo>
                  <a:lnTo>
                    <a:pt x="341" y="810"/>
                  </a:lnTo>
                  <a:lnTo>
                    <a:pt x="208" y="876"/>
                  </a:lnTo>
                  <a:lnTo>
                    <a:pt x="167" y="904"/>
                  </a:lnTo>
                  <a:lnTo>
                    <a:pt x="123" y="963"/>
                  </a:lnTo>
                  <a:lnTo>
                    <a:pt x="85" y="1000"/>
                  </a:lnTo>
                  <a:lnTo>
                    <a:pt x="54" y="1059"/>
                  </a:lnTo>
                  <a:lnTo>
                    <a:pt x="46" y="1112"/>
                  </a:lnTo>
                  <a:lnTo>
                    <a:pt x="23" y="1148"/>
                  </a:lnTo>
                  <a:lnTo>
                    <a:pt x="7" y="1222"/>
                  </a:lnTo>
                  <a:lnTo>
                    <a:pt x="0" y="1314"/>
                  </a:lnTo>
                  <a:lnTo>
                    <a:pt x="7" y="1378"/>
                  </a:lnTo>
                  <a:lnTo>
                    <a:pt x="28" y="1484"/>
                  </a:lnTo>
                  <a:lnTo>
                    <a:pt x="46" y="1528"/>
                  </a:lnTo>
                  <a:close/>
                </a:path>
              </a:pathLst>
            </a:custGeom>
            <a:solidFill>
              <a:srgbClr val="7D857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593" name="Freeform 9">
              <a:extLst>
                <a:ext uri="{FF2B5EF4-FFF2-40B4-BE49-F238E27FC236}">
                  <a16:creationId xmlns:a16="http://schemas.microsoft.com/office/drawing/2014/main" id="{85075BE8-BC14-47D3-BF53-33F8C13EDEC3}"/>
                </a:ext>
              </a:extLst>
            </p:cNvPr>
            <p:cNvSpPr>
              <a:spLocks/>
            </p:cNvSpPr>
            <p:nvPr/>
          </p:nvSpPr>
          <p:spPr bwMode="auto">
            <a:xfrm>
              <a:off x="4117" y="2749"/>
              <a:ext cx="71" cy="116"/>
            </a:xfrm>
            <a:custGeom>
              <a:avLst/>
              <a:gdLst>
                <a:gd name="T0" fmla="*/ 23 w 71"/>
                <a:gd name="T1" fmla="*/ 116 h 116"/>
                <a:gd name="T2" fmla="*/ 18 w 71"/>
                <a:gd name="T3" fmla="*/ 96 h 116"/>
                <a:gd name="T4" fmla="*/ 14 w 71"/>
                <a:gd name="T5" fmla="*/ 78 h 116"/>
                <a:gd name="T6" fmla="*/ 5 w 71"/>
                <a:gd name="T7" fmla="*/ 70 h 116"/>
                <a:gd name="T8" fmla="*/ 0 w 71"/>
                <a:gd name="T9" fmla="*/ 55 h 116"/>
                <a:gd name="T10" fmla="*/ 0 w 71"/>
                <a:gd name="T11" fmla="*/ 36 h 116"/>
                <a:gd name="T12" fmla="*/ 10 w 71"/>
                <a:gd name="T13" fmla="*/ 12 h 116"/>
                <a:gd name="T14" fmla="*/ 18 w 71"/>
                <a:gd name="T15" fmla="*/ 0 h 116"/>
                <a:gd name="T16" fmla="*/ 40 w 71"/>
                <a:gd name="T17" fmla="*/ 1 h 116"/>
                <a:gd name="T18" fmla="*/ 53 w 71"/>
                <a:gd name="T19" fmla="*/ 7 h 116"/>
                <a:gd name="T20" fmla="*/ 62 w 71"/>
                <a:gd name="T21" fmla="*/ 19 h 116"/>
                <a:gd name="T22" fmla="*/ 71 w 71"/>
                <a:gd name="T23" fmla="*/ 33 h 116"/>
                <a:gd name="T24" fmla="*/ 71 w 71"/>
                <a:gd name="T25" fmla="*/ 51 h 116"/>
                <a:gd name="T26" fmla="*/ 64 w 71"/>
                <a:gd name="T27" fmla="*/ 62 h 116"/>
                <a:gd name="T28" fmla="*/ 59 w 71"/>
                <a:gd name="T29" fmla="*/ 78 h 116"/>
                <a:gd name="T30" fmla="*/ 58 w 71"/>
                <a:gd name="T31" fmla="*/ 94 h 116"/>
                <a:gd name="T32" fmla="*/ 55 w 71"/>
                <a:gd name="T33" fmla="*/ 107 h 116"/>
                <a:gd name="T34" fmla="*/ 36 w 71"/>
                <a:gd name="T35" fmla="*/ 113 h 116"/>
                <a:gd name="T36" fmla="*/ 23 w 71"/>
                <a:gd name="T37" fmla="*/ 116 h 116"/>
                <a:gd name="T38" fmla="*/ 23 w 71"/>
                <a:gd name="T39" fmla="*/ 116 h 11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71"/>
                <a:gd name="T61" fmla="*/ 0 h 116"/>
                <a:gd name="T62" fmla="*/ 71 w 71"/>
                <a:gd name="T63" fmla="*/ 116 h 11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71" h="116">
                  <a:moveTo>
                    <a:pt x="23" y="116"/>
                  </a:moveTo>
                  <a:lnTo>
                    <a:pt x="18" y="96"/>
                  </a:lnTo>
                  <a:lnTo>
                    <a:pt x="14" y="78"/>
                  </a:lnTo>
                  <a:lnTo>
                    <a:pt x="5" y="70"/>
                  </a:lnTo>
                  <a:lnTo>
                    <a:pt x="0" y="55"/>
                  </a:lnTo>
                  <a:lnTo>
                    <a:pt x="0" y="36"/>
                  </a:lnTo>
                  <a:lnTo>
                    <a:pt x="10" y="12"/>
                  </a:lnTo>
                  <a:lnTo>
                    <a:pt x="18" y="0"/>
                  </a:lnTo>
                  <a:lnTo>
                    <a:pt x="40" y="1"/>
                  </a:lnTo>
                  <a:lnTo>
                    <a:pt x="53" y="7"/>
                  </a:lnTo>
                  <a:lnTo>
                    <a:pt x="62" y="19"/>
                  </a:lnTo>
                  <a:lnTo>
                    <a:pt x="71" y="33"/>
                  </a:lnTo>
                  <a:lnTo>
                    <a:pt x="71" y="51"/>
                  </a:lnTo>
                  <a:lnTo>
                    <a:pt x="64" y="62"/>
                  </a:lnTo>
                  <a:lnTo>
                    <a:pt x="59" y="78"/>
                  </a:lnTo>
                  <a:lnTo>
                    <a:pt x="58" y="94"/>
                  </a:lnTo>
                  <a:lnTo>
                    <a:pt x="55" y="107"/>
                  </a:lnTo>
                  <a:lnTo>
                    <a:pt x="36" y="113"/>
                  </a:lnTo>
                  <a:lnTo>
                    <a:pt x="23" y="116"/>
                  </a:lnTo>
                  <a:close/>
                </a:path>
              </a:pathLst>
            </a:custGeom>
            <a:solidFill>
              <a:srgbClr val="6B47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594" name="Freeform 10">
              <a:extLst>
                <a:ext uri="{FF2B5EF4-FFF2-40B4-BE49-F238E27FC236}">
                  <a16:creationId xmlns:a16="http://schemas.microsoft.com/office/drawing/2014/main" id="{07251AE1-2560-4042-9EDF-07E025B5FCA0}"/>
                </a:ext>
              </a:extLst>
            </p:cNvPr>
            <p:cNvSpPr>
              <a:spLocks/>
            </p:cNvSpPr>
            <p:nvPr/>
          </p:nvSpPr>
          <p:spPr bwMode="auto">
            <a:xfrm>
              <a:off x="4047" y="2734"/>
              <a:ext cx="75" cy="73"/>
            </a:xfrm>
            <a:custGeom>
              <a:avLst/>
              <a:gdLst>
                <a:gd name="T0" fmla="*/ 0 w 75"/>
                <a:gd name="T1" fmla="*/ 48 h 73"/>
                <a:gd name="T2" fmla="*/ 15 w 75"/>
                <a:gd name="T3" fmla="*/ 44 h 73"/>
                <a:gd name="T4" fmla="*/ 26 w 75"/>
                <a:gd name="T5" fmla="*/ 27 h 73"/>
                <a:gd name="T6" fmla="*/ 36 w 75"/>
                <a:gd name="T7" fmla="*/ 15 h 73"/>
                <a:gd name="T8" fmla="*/ 49 w 75"/>
                <a:gd name="T9" fmla="*/ 2 h 73"/>
                <a:gd name="T10" fmla="*/ 67 w 75"/>
                <a:gd name="T11" fmla="*/ 0 h 73"/>
                <a:gd name="T12" fmla="*/ 75 w 75"/>
                <a:gd name="T13" fmla="*/ 15 h 73"/>
                <a:gd name="T14" fmla="*/ 62 w 75"/>
                <a:gd name="T15" fmla="*/ 27 h 73"/>
                <a:gd name="T16" fmla="*/ 55 w 75"/>
                <a:gd name="T17" fmla="*/ 38 h 73"/>
                <a:gd name="T18" fmla="*/ 57 w 75"/>
                <a:gd name="T19" fmla="*/ 47 h 73"/>
                <a:gd name="T20" fmla="*/ 62 w 75"/>
                <a:gd name="T21" fmla="*/ 47 h 73"/>
                <a:gd name="T22" fmla="*/ 72 w 75"/>
                <a:gd name="T23" fmla="*/ 47 h 73"/>
                <a:gd name="T24" fmla="*/ 67 w 75"/>
                <a:gd name="T25" fmla="*/ 53 h 73"/>
                <a:gd name="T26" fmla="*/ 55 w 75"/>
                <a:gd name="T27" fmla="*/ 53 h 73"/>
                <a:gd name="T28" fmla="*/ 44 w 75"/>
                <a:gd name="T29" fmla="*/ 60 h 73"/>
                <a:gd name="T30" fmla="*/ 31 w 75"/>
                <a:gd name="T31" fmla="*/ 67 h 73"/>
                <a:gd name="T32" fmla="*/ 15 w 75"/>
                <a:gd name="T33" fmla="*/ 73 h 73"/>
                <a:gd name="T34" fmla="*/ 0 w 75"/>
                <a:gd name="T35" fmla="*/ 48 h 73"/>
                <a:gd name="T36" fmla="*/ 0 w 75"/>
                <a:gd name="T37" fmla="*/ 48 h 73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75"/>
                <a:gd name="T58" fmla="*/ 0 h 73"/>
                <a:gd name="T59" fmla="*/ 75 w 75"/>
                <a:gd name="T60" fmla="*/ 73 h 73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75" h="73">
                  <a:moveTo>
                    <a:pt x="0" y="48"/>
                  </a:moveTo>
                  <a:lnTo>
                    <a:pt x="15" y="44"/>
                  </a:lnTo>
                  <a:lnTo>
                    <a:pt x="26" y="27"/>
                  </a:lnTo>
                  <a:lnTo>
                    <a:pt x="36" y="15"/>
                  </a:lnTo>
                  <a:lnTo>
                    <a:pt x="49" y="2"/>
                  </a:lnTo>
                  <a:lnTo>
                    <a:pt x="67" y="0"/>
                  </a:lnTo>
                  <a:lnTo>
                    <a:pt x="75" y="15"/>
                  </a:lnTo>
                  <a:lnTo>
                    <a:pt x="62" y="27"/>
                  </a:lnTo>
                  <a:lnTo>
                    <a:pt x="55" y="38"/>
                  </a:lnTo>
                  <a:lnTo>
                    <a:pt x="57" y="47"/>
                  </a:lnTo>
                  <a:lnTo>
                    <a:pt x="62" y="47"/>
                  </a:lnTo>
                  <a:lnTo>
                    <a:pt x="72" y="47"/>
                  </a:lnTo>
                  <a:lnTo>
                    <a:pt x="67" y="53"/>
                  </a:lnTo>
                  <a:lnTo>
                    <a:pt x="55" y="53"/>
                  </a:lnTo>
                  <a:lnTo>
                    <a:pt x="44" y="60"/>
                  </a:lnTo>
                  <a:lnTo>
                    <a:pt x="31" y="67"/>
                  </a:lnTo>
                  <a:lnTo>
                    <a:pt x="15" y="73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FFC4B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595" name="Freeform 11">
              <a:extLst>
                <a:ext uri="{FF2B5EF4-FFF2-40B4-BE49-F238E27FC236}">
                  <a16:creationId xmlns:a16="http://schemas.microsoft.com/office/drawing/2014/main" id="{74F114B4-A5C0-4015-A0DC-926A126D2A7B}"/>
                </a:ext>
              </a:extLst>
            </p:cNvPr>
            <p:cNvSpPr>
              <a:spLocks/>
            </p:cNvSpPr>
            <p:nvPr/>
          </p:nvSpPr>
          <p:spPr bwMode="auto">
            <a:xfrm>
              <a:off x="4219" y="3135"/>
              <a:ext cx="41" cy="70"/>
            </a:xfrm>
            <a:custGeom>
              <a:avLst/>
              <a:gdLst>
                <a:gd name="T0" fmla="*/ 23 w 41"/>
                <a:gd name="T1" fmla="*/ 0 h 70"/>
                <a:gd name="T2" fmla="*/ 18 w 41"/>
                <a:gd name="T3" fmla="*/ 12 h 70"/>
                <a:gd name="T4" fmla="*/ 8 w 41"/>
                <a:gd name="T5" fmla="*/ 19 h 70"/>
                <a:gd name="T6" fmla="*/ 0 w 41"/>
                <a:gd name="T7" fmla="*/ 32 h 70"/>
                <a:gd name="T8" fmla="*/ 4 w 41"/>
                <a:gd name="T9" fmla="*/ 39 h 70"/>
                <a:gd name="T10" fmla="*/ 16 w 41"/>
                <a:gd name="T11" fmla="*/ 29 h 70"/>
                <a:gd name="T12" fmla="*/ 13 w 41"/>
                <a:gd name="T13" fmla="*/ 39 h 70"/>
                <a:gd name="T14" fmla="*/ 8 w 41"/>
                <a:gd name="T15" fmla="*/ 45 h 70"/>
                <a:gd name="T16" fmla="*/ 8 w 41"/>
                <a:gd name="T17" fmla="*/ 54 h 70"/>
                <a:gd name="T18" fmla="*/ 13 w 41"/>
                <a:gd name="T19" fmla="*/ 70 h 70"/>
                <a:gd name="T20" fmla="*/ 25 w 41"/>
                <a:gd name="T21" fmla="*/ 62 h 70"/>
                <a:gd name="T22" fmla="*/ 34 w 41"/>
                <a:gd name="T23" fmla="*/ 45 h 70"/>
                <a:gd name="T24" fmla="*/ 41 w 41"/>
                <a:gd name="T25" fmla="*/ 22 h 70"/>
                <a:gd name="T26" fmla="*/ 41 w 41"/>
                <a:gd name="T27" fmla="*/ 10 h 70"/>
                <a:gd name="T28" fmla="*/ 23 w 41"/>
                <a:gd name="T29" fmla="*/ 0 h 70"/>
                <a:gd name="T30" fmla="*/ 23 w 41"/>
                <a:gd name="T31" fmla="*/ 0 h 70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41"/>
                <a:gd name="T49" fmla="*/ 0 h 70"/>
                <a:gd name="T50" fmla="*/ 41 w 41"/>
                <a:gd name="T51" fmla="*/ 70 h 70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41" h="70">
                  <a:moveTo>
                    <a:pt x="23" y="0"/>
                  </a:moveTo>
                  <a:lnTo>
                    <a:pt x="18" y="12"/>
                  </a:lnTo>
                  <a:lnTo>
                    <a:pt x="8" y="19"/>
                  </a:lnTo>
                  <a:lnTo>
                    <a:pt x="0" y="32"/>
                  </a:lnTo>
                  <a:lnTo>
                    <a:pt x="4" y="39"/>
                  </a:lnTo>
                  <a:lnTo>
                    <a:pt x="16" y="29"/>
                  </a:lnTo>
                  <a:lnTo>
                    <a:pt x="13" y="39"/>
                  </a:lnTo>
                  <a:lnTo>
                    <a:pt x="8" y="45"/>
                  </a:lnTo>
                  <a:lnTo>
                    <a:pt x="8" y="54"/>
                  </a:lnTo>
                  <a:lnTo>
                    <a:pt x="13" y="70"/>
                  </a:lnTo>
                  <a:lnTo>
                    <a:pt x="25" y="62"/>
                  </a:lnTo>
                  <a:lnTo>
                    <a:pt x="34" y="45"/>
                  </a:lnTo>
                  <a:lnTo>
                    <a:pt x="41" y="22"/>
                  </a:lnTo>
                  <a:lnTo>
                    <a:pt x="41" y="10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FFC4B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596" name="Freeform 12">
              <a:extLst>
                <a:ext uri="{FF2B5EF4-FFF2-40B4-BE49-F238E27FC236}">
                  <a16:creationId xmlns:a16="http://schemas.microsoft.com/office/drawing/2014/main" id="{3A2B3E04-21BC-492A-B8D8-C4A28307F4D1}"/>
                </a:ext>
              </a:extLst>
            </p:cNvPr>
            <p:cNvSpPr>
              <a:spLocks/>
            </p:cNvSpPr>
            <p:nvPr/>
          </p:nvSpPr>
          <p:spPr bwMode="auto">
            <a:xfrm>
              <a:off x="4212" y="3498"/>
              <a:ext cx="64" cy="58"/>
            </a:xfrm>
            <a:custGeom>
              <a:avLst/>
              <a:gdLst>
                <a:gd name="T0" fmla="*/ 2 w 64"/>
                <a:gd name="T1" fmla="*/ 5 h 58"/>
                <a:gd name="T2" fmla="*/ 0 w 64"/>
                <a:gd name="T3" fmla="*/ 31 h 58"/>
                <a:gd name="T4" fmla="*/ 0 w 64"/>
                <a:gd name="T5" fmla="*/ 55 h 58"/>
                <a:gd name="T6" fmla="*/ 23 w 64"/>
                <a:gd name="T7" fmla="*/ 58 h 58"/>
                <a:gd name="T8" fmla="*/ 55 w 64"/>
                <a:gd name="T9" fmla="*/ 51 h 58"/>
                <a:gd name="T10" fmla="*/ 64 w 64"/>
                <a:gd name="T11" fmla="*/ 38 h 58"/>
                <a:gd name="T12" fmla="*/ 64 w 64"/>
                <a:gd name="T13" fmla="*/ 23 h 58"/>
                <a:gd name="T14" fmla="*/ 51 w 64"/>
                <a:gd name="T15" fmla="*/ 23 h 58"/>
                <a:gd name="T16" fmla="*/ 43 w 64"/>
                <a:gd name="T17" fmla="*/ 22 h 58"/>
                <a:gd name="T18" fmla="*/ 32 w 64"/>
                <a:gd name="T19" fmla="*/ 22 h 58"/>
                <a:gd name="T20" fmla="*/ 26 w 64"/>
                <a:gd name="T21" fmla="*/ 15 h 58"/>
                <a:gd name="T22" fmla="*/ 25 w 64"/>
                <a:gd name="T23" fmla="*/ 0 h 58"/>
                <a:gd name="T24" fmla="*/ 2 w 64"/>
                <a:gd name="T25" fmla="*/ 5 h 58"/>
                <a:gd name="T26" fmla="*/ 2 w 64"/>
                <a:gd name="T27" fmla="*/ 5 h 58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64"/>
                <a:gd name="T43" fmla="*/ 0 h 58"/>
                <a:gd name="T44" fmla="*/ 64 w 64"/>
                <a:gd name="T45" fmla="*/ 58 h 58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64" h="58">
                  <a:moveTo>
                    <a:pt x="2" y="5"/>
                  </a:moveTo>
                  <a:lnTo>
                    <a:pt x="0" y="31"/>
                  </a:lnTo>
                  <a:lnTo>
                    <a:pt x="0" y="55"/>
                  </a:lnTo>
                  <a:lnTo>
                    <a:pt x="23" y="58"/>
                  </a:lnTo>
                  <a:lnTo>
                    <a:pt x="55" y="51"/>
                  </a:lnTo>
                  <a:lnTo>
                    <a:pt x="64" y="38"/>
                  </a:lnTo>
                  <a:lnTo>
                    <a:pt x="64" y="23"/>
                  </a:lnTo>
                  <a:lnTo>
                    <a:pt x="51" y="23"/>
                  </a:lnTo>
                  <a:lnTo>
                    <a:pt x="43" y="22"/>
                  </a:lnTo>
                  <a:lnTo>
                    <a:pt x="32" y="22"/>
                  </a:lnTo>
                  <a:lnTo>
                    <a:pt x="26" y="15"/>
                  </a:lnTo>
                  <a:lnTo>
                    <a:pt x="25" y="0"/>
                  </a:lnTo>
                  <a:lnTo>
                    <a:pt x="2" y="5"/>
                  </a:lnTo>
                  <a:close/>
                </a:path>
              </a:pathLst>
            </a:custGeom>
            <a:solidFill>
              <a:srgbClr val="3838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597" name="Freeform 13">
              <a:extLst>
                <a:ext uri="{FF2B5EF4-FFF2-40B4-BE49-F238E27FC236}">
                  <a16:creationId xmlns:a16="http://schemas.microsoft.com/office/drawing/2014/main" id="{4BB55A48-7590-42E8-916C-04383E80052B}"/>
                </a:ext>
              </a:extLst>
            </p:cNvPr>
            <p:cNvSpPr>
              <a:spLocks/>
            </p:cNvSpPr>
            <p:nvPr/>
          </p:nvSpPr>
          <p:spPr bwMode="auto">
            <a:xfrm>
              <a:off x="4117" y="3536"/>
              <a:ext cx="66" cy="55"/>
            </a:xfrm>
            <a:custGeom>
              <a:avLst/>
              <a:gdLst>
                <a:gd name="T0" fmla="*/ 0 w 66"/>
                <a:gd name="T1" fmla="*/ 7 h 55"/>
                <a:gd name="T2" fmla="*/ 0 w 66"/>
                <a:gd name="T3" fmla="*/ 35 h 55"/>
                <a:gd name="T4" fmla="*/ 0 w 66"/>
                <a:gd name="T5" fmla="*/ 55 h 55"/>
                <a:gd name="T6" fmla="*/ 14 w 66"/>
                <a:gd name="T7" fmla="*/ 54 h 55"/>
                <a:gd name="T8" fmla="*/ 27 w 66"/>
                <a:gd name="T9" fmla="*/ 51 h 55"/>
                <a:gd name="T10" fmla="*/ 40 w 66"/>
                <a:gd name="T11" fmla="*/ 43 h 55"/>
                <a:gd name="T12" fmla="*/ 53 w 66"/>
                <a:gd name="T13" fmla="*/ 35 h 55"/>
                <a:gd name="T14" fmla="*/ 62 w 66"/>
                <a:gd name="T15" fmla="*/ 29 h 55"/>
                <a:gd name="T16" fmla="*/ 66 w 66"/>
                <a:gd name="T17" fmla="*/ 17 h 55"/>
                <a:gd name="T18" fmla="*/ 62 w 66"/>
                <a:gd name="T19" fmla="*/ 7 h 55"/>
                <a:gd name="T20" fmla="*/ 46 w 66"/>
                <a:gd name="T21" fmla="*/ 7 h 55"/>
                <a:gd name="T22" fmla="*/ 33 w 66"/>
                <a:gd name="T23" fmla="*/ 13 h 55"/>
                <a:gd name="T24" fmla="*/ 21 w 66"/>
                <a:gd name="T25" fmla="*/ 0 h 55"/>
                <a:gd name="T26" fmla="*/ 0 w 66"/>
                <a:gd name="T27" fmla="*/ 7 h 55"/>
                <a:gd name="T28" fmla="*/ 0 w 66"/>
                <a:gd name="T29" fmla="*/ 7 h 5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66"/>
                <a:gd name="T46" fmla="*/ 0 h 55"/>
                <a:gd name="T47" fmla="*/ 66 w 66"/>
                <a:gd name="T48" fmla="*/ 55 h 55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66" h="55">
                  <a:moveTo>
                    <a:pt x="0" y="7"/>
                  </a:moveTo>
                  <a:lnTo>
                    <a:pt x="0" y="35"/>
                  </a:lnTo>
                  <a:lnTo>
                    <a:pt x="0" y="55"/>
                  </a:lnTo>
                  <a:lnTo>
                    <a:pt x="14" y="54"/>
                  </a:lnTo>
                  <a:lnTo>
                    <a:pt x="27" y="51"/>
                  </a:lnTo>
                  <a:lnTo>
                    <a:pt x="40" y="43"/>
                  </a:lnTo>
                  <a:lnTo>
                    <a:pt x="53" y="35"/>
                  </a:lnTo>
                  <a:lnTo>
                    <a:pt x="62" y="29"/>
                  </a:lnTo>
                  <a:lnTo>
                    <a:pt x="66" y="17"/>
                  </a:lnTo>
                  <a:lnTo>
                    <a:pt x="62" y="7"/>
                  </a:lnTo>
                  <a:lnTo>
                    <a:pt x="46" y="7"/>
                  </a:lnTo>
                  <a:lnTo>
                    <a:pt x="33" y="13"/>
                  </a:lnTo>
                  <a:lnTo>
                    <a:pt x="21" y="0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3838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598" name="Freeform 14">
              <a:extLst>
                <a:ext uri="{FF2B5EF4-FFF2-40B4-BE49-F238E27FC236}">
                  <a16:creationId xmlns:a16="http://schemas.microsoft.com/office/drawing/2014/main" id="{504C354D-6F08-4A85-877D-28139AB2E61B}"/>
                </a:ext>
              </a:extLst>
            </p:cNvPr>
            <p:cNvSpPr>
              <a:spLocks/>
            </p:cNvSpPr>
            <p:nvPr/>
          </p:nvSpPr>
          <p:spPr bwMode="auto">
            <a:xfrm>
              <a:off x="4096" y="3128"/>
              <a:ext cx="171" cy="418"/>
            </a:xfrm>
            <a:custGeom>
              <a:avLst/>
              <a:gdLst>
                <a:gd name="T0" fmla="*/ 5 w 171"/>
                <a:gd name="T1" fmla="*/ 7 h 418"/>
                <a:gd name="T2" fmla="*/ 35 w 171"/>
                <a:gd name="T3" fmla="*/ 3 h 418"/>
                <a:gd name="T4" fmla="*/ 63 w 171"/>
                <a:gd name="T5" fmla="*/ 0 h 418"/>
                <a:gd name="T6" fmla="*/ 95 w 171"/>
                <a:gd name="T7" fmla="*/ 0 h 418"/>
                <a:gd name="T8" fmla="*/ 110 w 171"/>
                <a:gd name="T9" fmla="*/ 6 h 418"/>
                <a:gd name="T10" fmla="*/ 110 w 171"/>
                <a:gd name="T11" fmla="*/ 39 h 418"/>
                <a:gd name="T12" fmla="*/ 118 w 171"/>
                <a:gd name="T13" fmla="*/ 72 h 418"/>
                <a:gd name="T14" fmla="*/ 131 w 171"/>
                <a:gd name="T15" fmla="*/ 94 h 418"/>
                <a:gd name="T16" fmla="*/ 148 w 171"/>
                <a:gd name="T17" fmla="*/ 123 h 418"/>
                <a:gd name="T18" fmla="*/ 157 w 171"/>
                <a:gd name="T19" fmla="*/ 154 h 418"/>
                <a:gd name="T20" fmla="*/ 167 w 171"/>
                <a:gd name="T21" fmla="*/ 182 h 418"/>
                <a:gd name="T22" fmla="*/ 171 w 171"/>
                <a:gd name="T23" fmla="*/ 211 h 418"/>
                <a:gd name="T24" fmla="*/ 167 w 171"/>
                <a:gd name="T25" fmla="*/ 247 h 418"/>
                <a:gd name="T26" fmla="*/ 162 w 171"/>
                <a:gd name="T27" fmla="*/ 295 h 418"/>
                <a:gd name="T28" fmla="*/ 154 w 171"/>
                <a:gd name="T29" fmla="*/ 334 h 418"/>
                <a:gd name="T30" fmla="*/ 152 w 171"/>
                <a:gd name="T31" fmla="*/ 365 h 418"/>
                <a:gd name="T32" fmla="*/ 131 w 171"/>
                <a:gd name="T33" fmla="*/ 372 h 418"/>
                <a:gd name="T34" fmla="*/ 110 w 171"/>
                <a:gd name="T35" fmla="*/ 375 h 418"/>
                <a:gd name="T36" fmla="*/ 114 w 171"/>
                <a:gd name="T37" fmla="*/ 356 h 418"/>
                <a:gd name="T38" fmla="*/ 116 w 171"/>
                <a:gd name="T39" fmla="*/ 338 h 418"/>
                <a:gd name="T40" fmla="*/ 120 w 171"/>
                <a:gd name="T41" fmla="*/ 313 h 418"/>
                <a:gd name="T42" fmla="*/ 121 w 171"/>
                <a:gd name="T43" fmla="*/ 285 h 418"/>
                <a:gd name="T44" fmla="*/ 126 w 171"/>
                <a:gd name="T45" fmla="*/ 262 h 418"/>
                <a:gd name="T46" fmla="*/ 129 w 171"/>
                <a:gd name="T47" fmla="*/ 233 h 418"/>
                <a:gd name="T48" fmla="*/ 127 w 171"/>
                <a:gd name="T49" fmla="*/ 217 h 418"/>
                <a:gd name="T50" fmla="*/ 111 w 171"/>
                <a:gd name="T51" fmla="*/ 192 h 418"/>
                <a:gd name="T52" fmla="*/ 97 w 171"/>
                <a:gd name="T53" fmla="*/ 171 h 418"/>
                <a:gd name="T54" fmla="*/ 90 w 171"/>
                <a:gd name="T55" fmla="*/ 156 h 418"/>
                <a:gd name="T56" fmla="*/ 76 w 171"/>
                <a:gd name="T57" fmla="*/ 138 h 418"/>
                <a:gd name="T58" fmla="*/ 72 w 171"/>
                <a:gd name="T59" fmla="*/ 163 h 418"/>
                <a:gd name="T60" fmla="*/ 74 w 171"/>
                <a:gd name="T61" fmla="*/ 194 h 418"/>
                <a:gd name="T62" fmla="*/ 67 w 171"/>
                <a:gd name="T63" fmla="*/ 223 h 418"/>
                <a:gd name="T64" fmla="*/ 61 w 171"/>
                <a:gd name="T65" fmla="*/ 266 h 418"/>
                <a:gd name="T66" fmla="*/ 59 w 171"/>
                <a:gd name="T67" fmla="*/ 302 h 418"/>
                <a:gd name="T68" fmla="*/ 57 w 171"/>
                <a:gd name="T69" fmla="*/ 327 h 418"/>
                <a:gd name="T70" fmla="*/ 50 w 171"/>
                <a:gd name="T71" fmla="*/ 352 h 418"/>
                <a:gd name="T72" fmla="*/ 54 w 171"/>
                <a:gd name="T73" fmla="*/ 376 h 418"/>
                <a:gd name="T74" fmla="*/ 55 w 171"/>
                <a:gd name="T75" fmla="*/ 404 h 418"/>
                <a:gd name="T76" fmla="*/ 25 w 171"/>
                <a:gd name="T77" fmla="*/ 415 h 418"/>
                <a:gd name="T78" fmla="*/ 2 w 171"/>
                <a:gd name="T79" fmla="*/ 418 h 418"/>
                <a:gd name="T80" fmla="*/ 8 w 171"/>
                <a:gd name="T81" fmla="*/ 363 h 418"/>
                <a:gd name="T82" fmla="*/ 18 w 171"/>
                <a:gd name="T83" fmla="*/ 288 h 418"/>
                <a:gd name="T84" fmla="*/ 13 w 171"/>
                <a:gd name="T85" fmla="*/ 207 h 418"/>
                <a:gd name="T86" fmla="*/ 21 w 171"/>
                <a:gd name="T87" fmla="*/ 154 h 418"/>
                <a:gd name="T88" fmla="*/ 2 w 171"/>
                <a:gd name="T89" fmla="*/ 91 h 418"/>
                <a:gd name="T90" fmla="*/ 0 w 171"/>
                <a:gd name="T91" fmla="*/ 32 h 418"/>
                <a:gd name="T92" fmla="*/ 5 w 171"/>
                <a:gd name="T93" fmla="*/ 7 h 418"/>
                <a:gd name="T94" fmla="*/ 5 w 171"/>
                <a:gd name="T95" fmla="*/ 7 h 418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171"/>
                <a:gd name="T145" fmla="*/ 0 h 418"/>
                <a:gd name="T146" fmla="*/ 171 w 171"/>
                <a:gd name="T147" fmla="*/ 418 h 418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171" h="418">
                  <a:moveTo>
                    <a:pt x="5" y="7"/>
                  </a:moveTo>
                  <a:lnTo>
                    <a:pt x="35" y="3"/>
                  </a:lnTo>
                  <a:lnTo>
                    <a:pt x="63" y="0"/>
                  </a:lnTo>
                  <a:lnTo>
                    <a:pt x="95" y="0"/>
                  </a:lnTo>
                  <a:lnTo>
                    <a:pt x="110" y="6"/>
                  </a:lnTo>
                  <a:lnTo>
                    <a:pt x="110" y="39"/>
                  </a:lnTo>
                  <a:lnTo>
                    <a:pt x="118" y="72"/>
                  </a:lnTo>
                  <a:lnTo>
                    <a:pt x="131" y="94"/>
                  </a:lnTo>
                  <a:lnTo>
                    <a:pt x="148" y="123"/>
                  </a:lnTo>
                  <a:lnTo>
                    <a:pt x="157" y="154"/>
                  </a:lnTo>
                  <a:lnTo>
                    <a:pt x="167" y="182"/>
                  </a:lnTo>
                  <a:lnTo>
                    <a:pt x="171" y="211"/>
                  </a:lnTo>
                  <a:lnTo>
                    <a:pt x="167" y="247"/>
                  </a:lnTo>
                  <a:lnTo>
                    <a:pt x="162" y="295"/>
                  </a:lnTo>
                  <a:lnTo>
                    <a:pt x="154" y="334"/>
                  </a:lnTo>
                  <a:lnTo>
                    <a:pt x="152" y="365"/>
                  </a:lnTo>
                  <a:lnTo>
                    <a:pt x="131" y="372"/>
                  </a:lnTo>
                  <a:lnTo>
                    <a:pt x="110" y="375"/>
                  </a:lnTo>
                  <a:lnTo>
                    <a:pt x="114" y="356"/>
                  </a:lnTo>
                  <a:lnTo>
                    <a:pt x="116" y="338"/>
                  </a:lnTo>
                  <a:lnTo>
                    <a:pt x="120" y="313"/>
                  </a:lnTo>
                  <a:lnTo>
                    <a:pt x="121" y="285"/>
                  </a:lnTo>
                  <a:lnTo>
                    <a:pt x="126" y="262"/>
                  </a:lnTo>
                  <a:lnTo>
                    <a:pt x="129" y="233"/>
                  </a:lnTo>
                  <a:lnTo>
                    <a:pt x="127" y="217"/>
                  </a:lnTo>
                  <a:lnTo>
                    <a:pt x="111" y="192"/>
                  </a:lnTo>
                  <a:lnTo>
                    <a:pt x="97" y="171"/>
                  </a:lnTo>
                  <a:lnTo>
                    <a:pt x="90" y="156"/>
                  </a:lnTo>
                  <a:lnTo>
                    <a:pt x="76" y="138"/>
                  </a:lnTo>
                  <a:lnTo>
                    <a:pt x="72" y="163"/>
                  </a:lnTo>
                  <a:lnTo>
                    <a:pt x="74" y="194"/>
                  </a:lnTo>
                  <a:lnTo>
                    <a:pt x="67" y="223"/>
                  </a:lnTo>
                  <a:lnTo>
                    <a:pt x="61" y="266"/>
                  </a:lnTo>
                  <a:lnTo>
                    <a:pt x="59" y="302"/>
                  </a:lnTo>
                  <a:lnTo>
                    <a:pt x="57" y="327"/>
                  </a:lnTo>
                  <a:lnTo>
                    <a:pt x="50" y="352"/>
                  </a:lnTo>
                  <a:lnTo>
                    <a:pt x="54" y="376"/>
                  </a:lnTo>
                  <a:lnTo>
                    <a:pt x="55" y="404"/>
                  </a:lnTo>
                  <a:lnTo>
                    <a:pt x="25" y="415"/>
                  </a:lnTo>
                  <a:lnTo>
                    <a:pt x="2" y="418"/>
                  </a:lnTo>
                  <a:lnTo>
                    <a:pt x="8" y="363"/>
                  </a:lnTo>
                  <a:lnTo>
                    <a:pt x="18" y="288"/>
                  </a:lnTo>
                  <a:lnTo>
                    <a:pt x="13" y="207"/>
                  </a:lnTo>
                  <a:lnTo>
                    <a:pt x="21" y="154"/>
                  </a:lnTo>
                  <a:lnTo>
                    <a:pt x="2" y="91"/>
                  </a:lnTo>
                  <a:lnTo>
                    <a:pt x="0" y="32"/>
                  </a:lnTo>
                  <a:lnTo>
                    <a:pt x="5" y="7"/>
                  </a:lnTo>
                  <a:close/>
                </a:path>
              </a:pathLst>
            </a:custGeom>
            <a:solidFill>
              <a:srgbClr val="00337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599" name="Freeform 15">
              <a:extLst>
                <a:ext uri="{FF2B5EF4-FFF2-40B4-BE49-F238E27FC236}">
                  <a16:creationId xmlns:a16="http://schemas.microsoft.com/office/drawing/2014/main" id="{8453F884-7552-4E82-BE9A-3DBAE2FE4E47}"/>
                </a:ext>
              </a:extLst>
            </p:cNvPr>
            <p:cNvSpPr>
              <a:spLocks/>
            </p:cNvSpPr>
            <p:nvPr/>
          </p:nvSpPr>
          <p:spPr bwMode="auto">
            <a:xfrm>
              <a:off x="4001" y="2782"/>
              <a:ext cx="295" cy="371"/>
            </a:xfrm>
            <a:custGeom>
              <a:avLst/>
              <a:gdLst>
                <a:gd name="T0" fmla="*/ 42 w 295"/>
                <a:gd name="T1" fmla="*/ 0 h 371"/>
                <a:gd name="T2" fmla="*/ 54 w 295"/>
                <a:gd name="T3" fmla="*/ 15 h 371"/>
                <a:gd name="T4" fmla="*/ 72 w 295"/>
                <a:gd name="T5" fmla="*/ 32 h 371"/>
                <a:gd name="T6" fmla="*/ 64 w 295"/>
                <a:gd name="T7" fmla="*/ 51 h 371"/>
                <a:gd name="T8" fmla="*/ 57 w 295"/>
                <a:gd name="T9" fmla="*/ 65 h 371"/>
                <a:gd name="T10" fmla="*/ 46 w 295"/>
                <a:gd name="T11" fmla="*/ 73 h 371"/>
                <a:gd name="T12" fmla="*/ 46 w 295"/>
                <a:gd name="T13" fmla="*/ 84 h 371"/>
                <a:gd name="T14" fmla="*/ 59 w 295"/>
                <a:gd name="T15" fmla="*/ 94 h 371"/>
                <a:gd name="T16" fmla="*/ 80 w 295"/>
                <a:gd name="T17" fmla="*/ 96 h 371"/>
                <a:gd name="T18" fmla="*/ 97 w 295"/>
                <a:gd name="T19" fmla="*/ 102 h 371"/>
                <a:gd name="T20" fmla="*/ 126 w 295"/>
                <a:gd name="T21" fmla="*/ 103 h 371"/>
                <a:gd name="T22" fmla="*/ 141 w 295"/>
                <a:gd name="T23" fmla="*/ 87 h 371"/>
                <a:gd name="T24" fmla="*/ 154 w 295"/>
                <a:gd name="T25" fmla="*/ 83 h 371"/>
                <a:gd name="T26" fmla="*/ 171 w 295"/>
                <a:gd name="T27" fmla="*/ 74 h 371"/>
                <a:gd name="T28" fmla="*/ 175 w 295"/>
                <a:gd name="T29" fmla="*/ 106 h 371"/>
                <a:gd name="T30" fmla="*/ 190 w 295"/>
                <a:gd name="T31" fmla="*/ 121 h 371"/>
                <a:gd name="T32" fmla="*/ 218 w 295"/>
                <a:gd name="T33" fmla="*/ 142 h 371"/>
                <a:gd name="T34" fmla="*/ 241 w 295"/>
                <a:gd name="T35" fmla="*/ 161 h 371"/>
                <a:gd name="T36" fmla="*/ 260 w 295"/>
                <a:gd name="T37" fmla="*/ 187 h 371"/>
                <a:gd name="T38" fmla="*/ 272 w 295"/>
                <a:gd name="T39" fmla="*/ 221 h 371"/>
                <a:gd name="T40" fmla="*/ 290 w 295"/>
                <a:gd name="T41" fmla="*/ 243 h 371"/>
                <a:gd name="T42" fmla="*/ 295 w 295"/>
                <a:gd name="T43" fmla="*/ 274 h 371"/>
                <a:gd name="T44" fmla="*/ 287 w 295"/>
                <a:gd name="T45" fmla="*/ 298 h 371"/>
                <a:gd name="T46" fmla="*/ 279 w 295"/>
                <a:gd name="T47" fmla="*/ 334 h 371"/>
                <a:gd name="T48" fmla="*/ 270 w 295"/>
                <a:gd name="T49" fmla="*/ 352 h 371"/>
                <a:gd name="T50" fmla="*/ 267 w 295"/>
                <a:gd name="T51" fmla="*/ 371 h 371"/>
                <a:gd name="T52" fmla="*/ 251 w 295"/>
                <a:gd name="T53" fmla="*/ 358 h 371"/>
                <a:gd name="T54" fmla="*/ 234 w 295"/>
                <a:gd name="T55" fmla="*/ 349 h 371"/>
                <a:gd name="T56" fmla="*/ 246 w 295"/>
                <a:gd name="T57" fmla="*/ 329 h 371"/>
                <a:gd name="T58" fmla="*/ 257 w 295"/>
                <a:gd name="T59" fmla="*/ 303 h 371"/>
                <a:gd name="T60" fmla="*/ 259 w 295"/>
                <a:gd name="T61" fmla="*/ 284 h 371"/>
                <a:gd name="T62" fmla="*/ 249 w 295"/>
                <a:gd name="T63" fmla="*/ 269 h 371"/>
                <a:gd name="T64" fmla="*/ 236 w 295"/>
                <a:gd name="T65" fmla="*/ 259 h 371"/>
                <a:gd name="T66" fmla="*/ 221 w 295"/>
                <a:gd name="T67" fmla="*/ 243 h 371"/>
                <a:gd name="T68" fmla="*/ 221 w 295"/>
                <a:gd name="T69" fmla="*/ 259 h 371"/>
                <a:gd name="T70" fmla="*/ 216 w 295"/>
                <a:gd name="T71" fmla="*/ 295 h 371"/>
                <a:gd name="T72" fmla="*/ 209 w 295"/>
                <a:gd name="T73" fmla="*/ 329 h 371"/>
                <a:gd name="T74" fmla="*/ 203 w 295"/>
                <a:gd name="T75" fmla="*/ 349 h 371"/>
                <a:gd name="T76" fmla="*/ 165 w 295"/>
                <a:gd name="T77" fmla="*/ 346 h 371"/>
                <a:gd name="T78" fmla="*/ 137 w 295"/>
                <a:gd name="T79" fmla="*/ 349 h 371"/>
                <a:gd name="T80" fmla="*/ 100 w 295"/>
                <a:gd name="T81" fmla="*/ 352 h 371"/>
                <a:gd name="T82" fmla="*/ 101 w 295"/>
                <a:gd name="T83" fmla="*/ 324 h 371"/>
                <a:gd name="T84" fmla="*/ 92 w 295"/>
                <a:gd name="T85" fmla="*/ 291 h 371"/>
                <a:gd name="T86" fmla="*/ 82 w 295"/>
                <a:gd name="T87" fmla="*/ 265 h 371"/>
                <a:gd name="T88" fmla="*/ 72 w 295"/>
                <a:gd name="T89" fmla="*/ 216 h 371"/>
                <a:gd name="T90" fmla="*/ 49 w 295"/>
                <a:gd name="T91" fmla="*/ 187 h 371"/>
                <a:gd name="T92" fmla="*/ 13 w 295"/>
                <a:gd name="T93" fmla="*/ 171 h 371"/>
                <a:gd name="T94" fmla="*/ 0 w 295"/>
                <a:gd name="T95" fmla="*/ 125 h 371"/>
                <a:gd name="T96" fmla="*/ 5 w 295"/>
                <a:gd name="T97" fmla="*/ 84 h 371"/>
                <a:gd name="T98" fmla="*/ 5 w 295"/>
                <a:gd name="T99" fmla="*/ 48 h 371"/>
                <a:gd name="T100" fmla="*/ 11 w 295"/>
                <a:gd name="T101" fmla="*/ 25 h 371"/>
                <a:gd name="T102" fmla="*/ 33 w 295"/>
                <a:gd name="T103" fmla="*/ 3 h 371"/>
                <a:gd name="T104" fmla="*/ 42 w 295"/>
                <a:gd name="T105" fmla="*/ 0 h 371"/>
                <a:gd name="T106" fmla="*/ 42 w 295"/>
                <a:gd name="T107" fmla="*/ 0 h 371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295"/>
                <a:gd name="T163" fmla="*/ 0 h 371"/>
                <a:gd name="T164" fmla="*/ 295 w 295"/>
                <a:gd name="T165" fmla="*/ 371 h 371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295" h="371">
                  <a:moveTo>
                    <a:pt x="42" y="0"/>
                  </a:moveTo>
                  <a:lnTo>
                    <a:pt x="54" y="15"/>
                  </a:lnTo>
                  <a:lnTo>
                    <a:pt x="72" y="32"/>
                  </a:lnTo>
                  <a:lnTo>
                    <a:pt x="64" y="51"/>
                  </a:lnTo>
                  <a:lnTo>
                    <a:pt x="57" y="65"/>
                  </a:lnTo>
                  <a:lnTo>
                    <a:pt x="46" y="73"/>
                  </a:lnTo>
                  <a:lnTo>
                    <a:pt x="46" y="84"/>
                  </a:lnTo>
                  <a:lnTo>
                    <a:pt x="59" y="94"/>
                  </a:lnTo>
                  <a:lnTo>
                    <a:pt x="80" y="96"/>
                  </a:lnTo>
                  <a:lnTo>
                    <a:pt x="97" y="102"/>
                  </a:lnTo>
                  <a:lnTo>
                    <a:pt x="126" y="103"/>
                  </a:lnTo>
                  <a:lnTo>
                    <a:pt x="141" y="87"/>
                  </a:lnTo>
                  <a:lnTo>
                    <a:pt x="154" y="83"/>
                  </a:lnTo>
                  <a:lnTo>
                    <a:pt x="171" y="74"/>
                  </a:lnTo>
                  <a:lnTo>
                    <a:pt x="175" y="106"/>
                  </a:lnTo>
                  <a:lnTo>
                    <a:pt x="190" y="121"/>
                  </a:lnTo>
                  <a:lnTo>
                    <a:pt x="218" y="142"/>
                  </a:lnTo>
                  <a:lnTo>
                    <a:pt x="241" y="161"/>
                  </a:lnTo>
                  <a:lnTo>
                    <a:pt x="260" y="187"/>
                  </a:lnTo>
                  <a:lnTo>
                    <a:pt x="272" y="221"/>
                  </a:lnTo>
                  <a:lnTo>
                    <a:pt x="290" y="243"/>
                  </a:lnTo>
                  <a:lnTo>
                    <a:pt x="295" y="274"/>
                  </a:lnTo>
                  <a:lnTo>
                    <a:pt x="287" y="298"/>
                  </a:lnTo>
                  <a:lnTo>
                    <a:pt x="279" y="334"/>
                  </a:lnTo>
                  <a:lnTo>
                    <a:pt x="270" y="352"/>
                  </a:lnTo>
                  <a:lnTo>
                    <a:pt x="267" y="371"/>
                  </a:lnTo>
                  <a:lnTo>
                    <a:pt x="251" y="358"/>
                  </a:lnTo>
                  <a:lnTo>
                    <a:pt x="234" y="349"/>
                  </a:lnTo>
                  <a:lnTo>
                    <a:pt x="246" y="329"/>
                  </a:lnTo>
                  <a:lnTo>
                    <a:pt x="257" y="303"/>
                  </a:lnTo>
                  <a:lnTo>
                    <a:pt x="259" y="284"/>
                  </a:lnTo>
                  <a:lnTo>
                    <a:pt x="249" y="269"/>
                  </a:lnTo>
                  <a:lnTo>
                    <a:pt x="236" y="259"/>
                  </a:lnTo>
                  <a:lnTo>
                    <a:pt x="221" y="243"/>
                  </a:lnTo>
                  <a:lnTo>
                    <a:pt x="221" y="259"/>
                  </a:lnTo>
                  <a:lnTo>
                    <a:pt x="216" y="295"/>
                  </a:lnTo>
                  <a:lnTo>
                    <a:pt x="209" y="329"/>
                  </a:lnTo>
                  <a:lnTo>
                    <a:pt x="203" y="349"/>
                  </a:lnTo>
                  <a:lnTo>
                    <a:pt x="165" y="346"/>
                  </a:lnTo>
                  <a:lnTo>
                    <a:pt x="137" y="349"/>
                  </a:lnTo>
                  <a:lnTo>
                    <a:pt x="100" y="352"/>
                  </a:lnTo>
                  <a:lnTo>
                    <a:pt x="101" y="324"/>
                  </a:lnTo>
                  <a:lnTo>
                    <a:pt x="92" y="291"/>
                  </a:lnTo>
                  <a:lnTo>
                    <a:pt x="82" y="265"/>
                  </a:lnTo>
                  <a:lnTo>
                    <a:pt x="72" y="216"/>
                  </a:lnTo>
                  <a:lnTo>
                    <a:pt x="49" y="187"/>
                  </a:lnTo>
                  <a:lnTo>
                    <a:pt x="13" y="171"/>
                  </a:lnTo>
                  <a:lnTo>
                    <a:pt x="0" y="125"/>
                  </a:lnTo>
                  <a:lnTo>
                    <a:pt x="5" y="84"/>
                  </a:lnTo>
                  <a:lnTo>
                    <a:pt x="5" y="48"/>
                  </a:lnTo>
                  <a:lnTo>
                    <a:pt x="11" y="25"/>
                  </a:lnTo>
                  <a:lnTo>
                    <a:pt x="33" y="3"/>
                  </a:lnTo>
                  <a:lnTo>
                    <a:pt x="42" y="0"/>
                  </a:ln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00" name="Freeform 16">
              <a:extLst>
                <a:ext uri="{FF2B5EF4-FFF2-40B4-BE49-F238E27FC236}">
                  <a16:creationId xmlns:a16="http://schemas.microsoft.com/office/drawing/2014/main" id="{063008DD-480B-474A-B6D2-C3002332E1FB}"/>
                </a:ext>
              </a:extLst>
            </p:cNvPr>
            <p:cNvSpPr>
              <a:spLocks/>
            </p:cNvSpPr>
            <p:nvPr/>
          </p:nvSpPr>
          <p:spPr bwMode="auto">
            <a:xfrm>
              <a:off x="3994" y="2768"/>
              <a:ext cx="115" cy="367"/>
            </a:xfrm>
            <a:custGeom>
              <a:avLst/>
              <a:gdLst>
                <a:gd name="T0" fmla="*/ 47 w 115"/>
                <a:gd name="T1" fmla="*/ 0 h 367"/>
                <a:gd name="T2" fmla="*/ 33 w 115"/>
                <a:gd name="T3" fmla="*/ 17 h 367"/>
                <a:gd name="T4" fmla="*/ 25 w 115"/>
                <a:gd name="T5" fmla="*/ 26 h 367"/>
                <a:gd name="T6" fmla="*/ 15 w 115"/>
                <a:gd name="T7" fmla="*/ 43 h 367"/>
                <a:gd name="T8" fmla="*/ 9 w 115"/>
                <a:gd name="T9" fmla="*/ 59 h 367"/>
                <a:gd name="T10" fmla="*/ 3 w 115"/>
                <a:gd name="T11" fmla="*/ 75 h 367"/>
                <a:gd name="T12" fmla="*/ 2 w 115"/>
                <a:gd name="T13" fmla="*/ 88 h 367"/>
                <a:gd name="T14" fmla="*/ 2 w 115"/>
                <a:gd name="T15" fmla="*/ 110 h 367"/>
                <a:gd name="T16" fmla="*/ 0 w 115"/>
                <a:gd name="T17" fmla="*/ 130 h 367"/>
                <a:gd name="T18" fmla="*/ 3 w 115"/>
                <a:gd name="T19" fmla="*/ 155 h 367"/>
                <a:gd name="T20" fmla="*/ 15 w 115"/>
                <a:gd name="T21" fmla="*/ 175 h 367"/>
                <a:gd name="T22" fmla="*/ 17 w 115"/>
                <a:gd name="T23" fmla="*/ 188 h 367"/>
                <a:gd name="T24" fmla="*/ 38 w 115"/>
                <a:gd name="T25" fmla="*/ 196 h 367"/>
                <a:gd name="T26" fmla="*/ 51 w 115"/>
                <a:gd name="T27" fmla="*/ 207 h 367"/>
                <a:gd name="T28" fmla="*/ 61 w 115"/>
                <a:gd name="T29" fmla="*/ 215 h 367"/>
                <a:gd name="T30" fmla="*/ 66 w 115"/>
                <a:gd name="T31" fmla="*/ 226 h 367"/>
                <a:gd name="T32" fmla="*/ 76 w 115"/>
                <a:gd name="T33" fmla="*/ 235 h 367"/>
                <a:gd name="T34" fmla="*/ 77 w 115"/>
                <a:gd name="T35" fmla="*/ 246 h 367"/>
                <a:gd name="T36" fmla="*/ 81 w 115"/>
                <a:gd name="T37" fmla="*/ 262 h 367"/>
                <a:gd name="T38" fmla="*/ 84 w 115"/>
                <a:gd name="T39" fmla="*/ 276 h 367"/>
                <a:gd name="T40" fmla="*/ 87 w 115"/>
                <a:gd name="T41" fmla="*/ 290 h 367"/>
                <a:gd name="T42" fmla="*/ 92 w 115"/>
                <a:gd name="T43" fmla="*/ 308 h 367"/>
                <a:gd name="T44" fmla="*/ 99 w 115"/>
                <a:gd name="T45" fmla="*/ 320 h 367"/>
                <a:gd name="T46" fmla="*/ 102 w 115"/>
                <a:gd name="T47" fmla="*/ 331 h 367"/>
                <a:gd name="T48" fmla="*/ 102 w 115"/>
                <a:gd name="T49" fmla="*/ 343 h 367"/>
                <a:gd name="T50" fmla="*/ 99 w 115"/>
                <a:gd name="T51" fmla="*/ 363 h 367"/>
                <a:gd name="T52" fmla="*/ 113 w 115"/>
                <a:gd name="T53" fmla="*/ 367 h 367"/>
                <a:gd name="T54" fmla="*/ 115 w 115"/>
                <a:gd name="T55" fmla="*/ 353 h 367"/>
                <a:gd name="T56" fmla="*/ 113 w 115"/>
                <a:gd name="T57" fmla="*/ 337 h 367"/>
                <a:gd name="T58" fmla="*/ 110 w 115"/>
                <a:gd name="T59" fmla="*/ 324 h 367"/>
                <a:gd name="T60" fmla="*/ 107 w 115"/>
                <a:gd name="T61" fmla="*/ 309 h 367"/>
                <a:gd name="T62" fmla="*/ 100 w 115"/>
                <a:gd name="T63" fmla="*/ 301 h 367"/>
                <a:gd name="T64" fmla="*/ 97 w 115"/>
                <a:gd name="T65" fmla="*/ 288 h 367"/>
                <a:gd name="T66" fmla="*/ 92 w 115"/>
                <a:gd name="T67" fmla="*/ 281 h 367"/>
                <a:gd name="T68" fmla="*/ 91 w 115"/>
                <a:gd name="T69" fmla="*/ 270 h 367"/>
                <a:gd name="T70" fmla="*/ 91 w 115"/>
                <a:gd name="T71" fmla="*/ 265 h 367"/>
                <a:gd name="T72" fmla="*/ 87 w 115"/>
                <a:gd name="T73" fmla="*/ 251 h 367"/>
                <a:gd name="T74" fmla="*/ 85 w 115"/>
                <a:gd name="T75" fmla="*/ 240 h 367"/>
                <a:gd name="T76" fmla="*/ 87 w 115"/>
                <a:gd name="T77" fmla="*/ 230 h 367"/>
                <a:gd name="T78" fmla="*/ 84 w 115"/>
                <a:gd name="T79" fmla="*/ 221 h 367"/>
                <a:gd name="T80" fmla="*/ 74 w 115"/>
                <a:gd name="T81" fmla="*/ 214 h 367"/>
                <a:gd name="T82" fmla="*/ 71 w 115"/>
                <a:gd name="T83" fmla="*/ 211 h 367"/>
                <a:gd name="T84" fmla="*/ 66 w 115"/>
                <a:gd name="T85" fmla="*/ 207 h 367"/>
                <a:gd name="T86" fmla="*/ 56 w 115"/>
                <a:gd name="T87" fmla="*/ 195 h 367"/>
                <a:gd name="T88" fmla="*/ 45 w 115"/>
                <a:gd name="T89" fmla="*/ 188 h 367"/>
                <a:gd name="T90" fmla="*/ 28 w 115"/>
                <a:gd name="T91" fmla="*/ 182 h 367"/>
                <a:gd name="T92" fmla="*/ 23 w 115"/>
                <a:gd name="T93" fmla="*/ 174 h 367"/>
                <a:gd name="T94" fmla="*/ 17 w 115"/>
                <a:gd name="T95" fmla="*/ 160 h 367"/>
                <a:gd name="T96" fmla="*/ 13 w 115"/>
                <a:gd name="T97" fmla="*/ 149 h 367"/>
                <a:gd name="T98" fmla="*/ 13 w 115"/>
                <a:gd name="T99" fmla="*/ 127 h 367"/>
                <a:gd name="T100" fmla="*/ 13 w 115"/>
                <a:gd name="T101" fmla="*/ 104 h 367"/>
                <a:gd name="T102" fmla="*/ 13 w 115"/>
                <a:gd name="T103" fmla="*/ 87 h 367"/>
                <a:gd name="T104" fmla="*/ 18 w 115"/>
                <a:gd name="T105" fmla="*/ 69 h 367"/>
                <a:gd name="T106" fmla="*/ 20 w 115"/>
                <a:gd name="T107" fmla="*/ 55 h 367"/>
                <a:gd name="T108" fmla="*/ 28 w 115"/>
                <a:gd name="T109" fmla="*/ 40 h 367"/>
                <a:gd name="T110" fmla="*/ 36 w 115"/>
                <a:gd name="T111" fmla="*/ 33 h 367"/>
                <a:gd name="T112" fmla="*/ 41 w 115"/>
                <a:gd name="T113" fmla="*/ 24 h 367"/>
                <a:gd name="T114" fmla="*/ 51 w 115"/>
                <a:gd name="T115" fmla="*/ 19 h 367"/>
                <a:gd name="T116" fmla="*/ 47 w 115"/>
                <a:gd name="T117" fmla="*/ 0 h 367"/>
                <a:gd name="T118" fmla="*/ 47 w 115"/>
                <a:gd name="T119" fmla="*/ 0 h 367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15"/>
                <a:gd name="T181" fmla="*/ 0 h 367"/>
                <a:gd name="T182" fmla="*/ 115 w 115"/>
                <a:gd name="T183" fmla="*/ 367 h 367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15" h="367">
                  <a:moveTo>
                    <a:pt x="47" y="0"/>
                  </a:moveTo>
                  <a:lnTo>
                    <a:pt x="33" y="17"/>
                  </a:lnTo>
                  <a:lnTo>
                    <a:pt x="25" y="26"/>
                  </a:lnTo>
                  <a:lnTo>
                    <a:pt x="15" y="43"/>
                  </a:lnTo>
                  <a:lnTo>
                    <a:pt x="9" y="59"/>
                  </a:lnTo>
                  <a:lnTo>
                    <a:pt x="3" y="75"/>
                  </a:lnTo>
                  <a:lnTo>
                    <a:pt x="2" y="88"/>
                  </a:lnTo>
                  <a:lnTo>
                    <a:pt x="2" y="110"/>
                  </a:lnTo>
                  <a:lnTo>
                    <a:pt x="0" y="130"/>
                  </a:lnTo>
                  <a:lnTo>
                    <a:pt x="3" y="155"/>
                  </a:lnTo>
                  <a:lnTo>
                    <a:pt x="15" y="175"/>
                  </a:lnTo>
                  <a:lnTo>
                    <a:pt x="17" y="188"/>
                  </a:lnTo>
                  <a:lnTo>
                    <a:pt x="38" y="196"/>
                  </a:lnTo>
                  <a:lnTo>
                    <a:pt x="51" y="207"/>
                  </a:lnTo>
                  <a:lnTo>
                    <a:pt x="61" y="215"/>
                  </a:lnTo>
                  <a:lnTo>
                    <a:pt x="66" y="226"/>
                  </a:lnTo>
                  <a:lnTo>
                    <a:pt x="76" y="235"/>
                  </a:lnTo>
                  <a:lnTo>
                    <a:pt x="77" y="246"/>
                  </a:lnTo>
                  <a:lnTo>
                    <a:pt x="81" y="262"/>
                  </a:lnTo>
                  <a:lnTo>
                    <a:pt x="84" y="276"/>
                  </a:lnTo>
                  <a:lnTo>
                    <a:pt x="87" y="290"/>
                  </a:lnTo>
                  <a:lnTo>
                    <a:pt x="92" y="308"/>
                  </a:lnTo>
                  <a:lnTo>
                    <a:pt x="99" y="320"/>
                  </a:lnTo>
                  <a:lnTo>
                    <a:pt x="102" y="331"/>
                  </a:lnTo>
                  <a:lnTo>
                    <a:pt x="102" y="343"/>
                  </a:lnTo>
                  <a:lnTo>
                    <a:pt x="99" y="363"/>
                  </a:lnTo>
                  <a:lnTo>
                    <a:pt x="113" y="367"/>
                  </a:lnTo>
                  <a:lnTo>
                    <a:pt x="115" y="353"/>
                  </a:lnTo>
                  <a:lnTo>
                    <a:pt x="113" y="337"/>
                  </a:lnTo>
                  <a:lnTo>
                    <a:pt x="110" y="324"/>
                  </a:lnTo>
                  <a:lnTo>
                    <a:pt x="107" y="309"/>
                  </a:lnTo>
                  <a:lnTo>
                    <a:pt x="100" y="301"/>
                  </a:lnTo>
                  <a:lnTo>
                    <a:pt x="97" y="288"/>
                  </a:lnTo>
                  <a:lnTo>
                    <a:pt x="92" y="281"/>
                  </a:lnTo>
                  <a:lnTo>
                    <a:pt x="91" y="270"/>
                  </a:lnTo>
                  <a:lnTo>
                    <a:pt x="91" y="265"/>
                  </a:lnTo>
                  <a:lnTo>
                    <a:pt x="87" y="251"/>
                  </a:lnTo>
                  <a:lnTo>
                    <a:pt x="85" y="240"/>
                  </a:lnTo>
                  <a:lnTo>
                    <a:pt x="87" y="230"/>
                  </a:lnTo>
                  <a:lnTo>
                    <a:pt x="84" y="221"/>
                  </a:lnTo>
                  <a:lnTo>
                    <a:pt x="74" y="214"/>
                  </a:lnTo>
                  <a:lnTo>
                    <a:pt x="71" y="211"/>
                  </a:lnTo>
                  <a:lnTo>
                    <a:pt x="66" y="207"/>
                  </a:lnTo>
                  <a:lnTo>
                    <a:pt x="56" y="195"/>
                  </a:lnTo>
                  <a:lnTo>
                    <a:pt x="45" y="188"/>
                  </a:lnTo>
                  <a:lnTo>
                    <a:pt x="28" y="182"/>
                  </a:lnTo>
                  <a:lnTo>
                    <a:pt x="23" y="174"/>
                  </a:lnTo>
                  <a:lnTo>
                    <a:pt x="17" y="160"/>
                  </a:lnTo>
                  <a:lnTo>
                    <a:pt x="13" y="149"/>
                  </a:lnTo>
                  <a:lnTo>
                    <a:pt x="13" y="127"/>
                  </a:lnTo>
                  <a:lnTo>
                    <a:pt x="13" y="104"/>
                  </a:lnTo>
                  <a:lnTo>
                    <a:pt x="13" y="87"/>
                  </a:lnTo>
                  <a:lnTo>
                    <a:pt x="18" y="69"/>
                  </a:lnTo>
                  <a:lnTo>
                    <a:pt x="20" y="55"/>
                  </a:lnTo>
                  <a:lnTo>
                    <a:pt x="28" y="40"/>
                  </a:lnTo>
                  <a:lnTo>
                    <a:pt x="36" y="33"/>
                  </a:lnTo>
                  <a:lnTo>
                    <a:pt x="41" y="24"/>
                  </a:lnTo>
                  <a:lnTo>
                    <a:pt x="51" y="19"/>
                  </a:lnTo>
                  <a:lnTo>
                    <a:pt x="4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01" name="Freeform 17">
              <a:extLst>
                <a:ext uri="{FF2B5EF4-FFF2-40B4-BE49-F238E27FC236}">
                  <a16:creationId xmlns:a16="http://schemas.microsoft.com/office/drawing/2014/main" id="{07E331F0-A8B9-4320-B5E9-2EC9975E7256}"/>
                </a:ext>
              </a:extLst>
            </p:cNvPr>
            <p:cNvSpPr>
              <a:spLocks/>
            </p:cNvSpPr>
            <p:nvPr/>
          </p:nvSpPr>
          <p:spPr bwMode="auto">
            <a:xfrm>
              <a:off x="4025" y="2768"/>
              <a:ext cx="54" cy="144"/>
            </a:xfrm>
            <a:custGeom>
              <a:avLst/>
              <a:gdLst>
                <a:gd name="T0" fmla="*/ 16 w 54"/>
                <a:gd name="T1" fmla="*/ 0 h 144"/>
                <a:gd name="T2" fmla="*/ 25 w 54"/>
                <a:gd name="T3" fmla="*/ 10 h 144"/>
                <a:gd name="T4" fmla="*/ 33 w 54"/>
                <a:gd name="T5" fmla="*/ 21 h 144"/>
                <a:gd name="T6" fmla="*/ 35 w 54"/>
                <a:gd name="T7" fmla="*/ 29 h 144"/>
                <a:gd name="T8" fmla="*/ 41 w 54"/>
                <a:gd name="T9" fmla="*/ 32 h 144"/>
                <a:gd name="T10" fmla="*/ 45 w 54"/>
                <a:gd name="T11" fmla="*/ 39 h 144"/>
                <a:gd name="T12" fmla="*/ 53 w 54"/>
                <a:gd name="T13" fmla="*/ 39 h 144"/>
                <a:gd name="T14" fmla="*/ 54 w 54"/>
                <a:gd name="T15" fmla="*/ 40 h 144"/>
                <a:gd name="T16" fmla="*/ 53 w 54"/>
                <a:gd name="T17" fmla="*/ 51 h 144"/>
                <a:gd name="T18" fmla="*/ 48 w 54"/>
                <a:gd name="T19" fmla="*/ 58 h 144"/>
                <a:gd name="T20" fmla="*/ 46 w 54"/>
                <a:gd name="T21" fmla="*/ 65 h 144"/>
                <a:gd name="T22" fmla="*/ 43 w 54"/>
                <a:gd name="T23" fmla="*/ 72 h 144"/>
                <a:gd name="T24" fmla="*/ 41 w 54"/>
                <a:gd name="T25" fmla="*/ 79 h 144"/>
                <a:gd name="T26" fmla="*/ 35 w 54"/>
                <a:gd name="T27" fmla="*/ 84 h 144"/>
                <a:gd name="T28" fmla="*/ 25 w 54"/>
                <a:gd name="T29" fmla="*/ 91 h 144"/>
                <a:gd name="T30" fmla="*/ 25 w 54"/>
                <a:gd name="T31" fmla="*/ 105 h 144"/>
                <a:gd name="T32" fmla="*/ 24 w 54"/>
                <a:gd name="T33" fmla="*/ 120 h 144"/>
                <a:gd name="T34" fmla="*/ 10 w 54"/>
                <a:gd name="T35" fmla="*/ 127 h 144"/>
                <a:gd name="T36" fmla="*/ 0 w 54"/>
                <a:gd name="T37" fmla="*/ 144 h 144"/>
                <a:gd name="T38" fmla="*/ 5 w 54"/>
                <a:gd name="T39" fmla="*/ 116 h 144"/>
                <a:gd name="T40" fmla="*/ 16 w 54"/>
                <a:gd name="T41" fmla="*/ 108 h 144"/>
                <a:gd name="T42" fmla="*/ 16 w 54"/>
                <a:gd name="T43" fmla="*/ 94 h 144"/>
                <a:gd name="T44" fmla="*/ 14 w 54"/>
                <a:gd name="T45" fmla="*/ 81 h 144"/>
                <a:gd name="T46" fmla="*/ 24 w 54"/>
                <a:gd name="T47" fmla="*/ 79 h 144"/>
                <a:gd name="T48" fmla="*/ 31 w 54"/>
                <a:gd name="T49" fmla="*/ 69 h 144"/>
                <a:gd name="T50" fmla="*/ 40 w 54"/>
                <a:gd name="T51" fmla="*/ 58 h 144"/>
                <a:gd name="T52" fmla="*/ 45 w 54"/>
                <a:gd name="T53" fmla="*/ 46 h 144"/>
                <a:gd name="T54" fmla="*/ 37 w 54"/>
                <a:gd name="T55" fmla="*/ 43 h 144"/>
                <a:gd name="T56" fmla="*/ 30 w 54"/>
                <a:gd name="T57" fmla="*/ 39 h 144"/>
                <a:gd name="T58" fmla="*/ 24 w 54"/>
                <a:gd name="T59" fmla="*/ 29 h 144"/>
                <a:gd name="T60" fmla="*/ 16 w 54"/>
                <a:gd name="T61" fmla="*/ 21 h 144"/>
                <a:gd name="T62" fmla="*/ 14 w 54"/>
                <a:gd name="T63" fmla="*/ 10 h 144"/>
                <a:gd name="T64" fmla="*/ 16 w 54"/>
                <a:gd name="T65" fmla="*/ 0 h 144"/>
                <a:gd name="T66" fmla="*/ 16 w 54"/>
                <a:gd name="T67" fmla="*/ 0 h 144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54"/>
                <a:gd name="T103" fmla="*/ 0 h 144"/>
                <a:gd name="T104" fmla="*/ 54 w 54"/>
                <a:gd name="T105" fmla="*/ 144 h 144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54" h="144">
                  <a:moveTo>
                    <a:pt x="16" y="0"/>
                  </a:moveTo>
                  <a:lnTo>
                    <a:pt x="25" y="10"/>
                  </a:lnTo>
                  <a:lnTo>
                    <a:pt x="33" y="21"/>
                  </a:lnTo>
                  <a:lnTo>
                    <a:pt x="35" y="29"/>
                  </a:lnTo>
                  <a:lnTo>
                    <a:pt x="41" y="32"/>
                  </a:lnTo>
                  <a:lnTo>
                    <a:pt x="45" y="39"/>
                  </a:lnTo>
                  <a:lnTo>
                    <a:pt x="53" y="39"/>
                  </a:lnTo>
                  <a:lnTo>
                    <a:pt x="54" y="40"/>
                  </a:lnTo>
                  <a:lnTo>
                    <a:pt x="53" y="51"/>
                  </a:lnTo>
                  <a:lnTo>
                    <a:pt x="48" y="58"/>
                  </a:lnTo>
                  <a:lnTo>
                    <a:pt x="46" y="65"/>
                  </a:lnTo>
                  <a:lnTo>
                    <a:pt x="43" y="72"/>
                  </a:lnTo>
                  <a:lnTo>
                    <a:pt x="41" y="79"/>
                  </a:lnTo>
                  <a:lnTo>
                    <a:pt x="35" y="84"/>
                  </a:lnTo>
                  <a:lnTo>
                    <a:pt x="25" y="91"/>
                  </a:lnTo>
                  <a:lnTo>
                    <a:pt x="25" y="105"/>
                  </a:lnTo>
                  <a:lnTo>
                    <a:pt x="24" y="120"/>
                  </a:lnTo>
                  <a:lnTo>
                    <a:pt x="10" y="127"/>
                  </a:lnTo>
                  <a:lnTo>
                    <a:pt x="0" y="144"/>
                  </a:lnTo>
                  <a:lnTo>
                    <a:pt x="5" y="116"/>
                  </a:lnTo>
                  <a:lnTo>
                    <a:pt x="16" y="108"/>
                  </a:lnTo>
                  <a:lnTo>
                    <a:pt x="16" y="94"/>
                  </a:lnTo>
                  <a:lnTo>
                    <a:pt x="14" y="81"/>
                  </a:lnTo>
                  <a:lnTo>
                    <a:pt x="24" y="79"/>
                  </a:lnTo>
                  <a:lnTo>
                    <a:pt x="31" y="69"/>
                  </a:lnTo>
                  <a:lnTo>
                    <a:pt x="40" y="58"/>
                  </a:lnTo>
                  <a:lnTo>
                    <a:pt x="45" y="46"/>
                  </a:lnTo>
                  <a:lnTo>
                    <a:pt x="37" y="43"/>
                  </a:lnTo>
                  <a:lnTo>
                    <a:pt x="30" y="39"/>
                  </a:lnTo>
                  <a:lnTo>
                    <a:pt x="24" y="29"/>
                  </a:lnTo>
                  <a:lnTo>
                    <a:pt x="16" y="21"/>
                  </a:lnTo>
                  <a:lnTo>
                    <a:pt x="14" y="10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02" name="Freeform 18">
              <a:extLst>
                <a:ext uri="{FF2B5EF4-FFF2-40B4-BE49-F238E27FC236}">
                  <a16:creationId xmlns:a16="http://schemas.microsoft.com/office/drawing/2014/main" id="{6A8FB6DA-14F3-4F22-A417-52B89A99BC77}"/>
                </a:ext>
              </a:extLst>
            </p:cNvPr>
            <p:cNvSpPr>
              <a:spLocks/>
            </p:cNvSpPr>
            <p:nvPr/>
          </p:nvSpPr>
          <p:spPr bwMode="auto">
            <a:xfrm>
              <a:off x="4049" y="2865"/>
              <a:ext cx="97" cy="27"/>
            </a:xfrm>
            <a:custGeom>
              <a:avLst/>
              <a:gdLst>
                <a:gd name="T0" fmla="*/ 1 w 97"/>
                <a:gd name="T1" fmla="*/ 0 h 27"/>
                <a:gd name="T2" fmla="*/ 11 w 97"/>
                <a:gd name="T3" fmla="*/ 8 h 27"/>
                <a:gd name="T4" fmla="*/ 24 w 97"/>
                <a:gd name="T5" fmla="*/ 8 h 27"/>
                <a:gd name="T6" fmla="*/ 36 w 97"/>
                <a:gd name="T7" fmla="*/ 8 h 27"/>
                <a:gd name="T8" fmla="*/ 44 w 97"/>
                <a:gd name="T9" fmla="*/ 11 h 27"/>
                <a:gd name="T10" fmla="*/ 53 w 97"/>
                <a:gd name="T11" fmla="*/ 16 h 27"/>
                <a:gd name="T12" fmla="*/ 70 w 97"/>
                <a:gd name="T13" fmla="*/ 16 h 27"/>
                <a:gd name="T14" fmla="*/ 82 w 97"/>
                <a:gd name="T15" fmla="*/ 13 h 27"/>
                <a:gd name="T16" fmla="*/ 85 w 97"/>
                <a:gd name="T17" fmla="*/ 4 h 27"/>
                <a:gd name="T18" fmla="*/ 97 w 97"/>
                <a:gd name="T19" fmla="*/ 4 h 27"/>
                <a:gd name="T20" fmla="*/ 93 w 97"/>
                <a:gd name="T21" fmla="*/ 19 h 27"/>
                <a:gd name="T22" fmla="*/ 85 w 97"/>
                <a:gd name="T23" fmla="*/ 26 h 27"/>
                <a:gd name="T24" fmla="*/ 78 w 97"/>
                <a:gd name="T25" fmla="*/ 27 h 27"/>
                <a:gd name="T26" fmla="*/ 65 w 97"/>
                <a:gd name="T27" fmla="*/ 26 h 27"/>
                <a:gd name="T28" fmla="*/ 49 w 97"/>
                <a:gd name="T29" fmla="*/ 26 h 27"/>
                <a:gd name="T30" fmla="*/ 42 w 97"/>
                <a:gd name="T31" fmla="*/ 23 h 27"/>
                <a:gd name="T32" fmla="*/ 32 w 97"/>
                <a:gd name="T33" fmla="*/ 19 h 27"/>
                <a:gd name="T34" fmla="*/ 24 w 97"/>
                <a:gd name="T35" fmla="*/ 19 h 27"/>
                <a:gd name="T36" fmla="*/ 17 w 97"/>
                <a:gd name="T37" fmla="*/ 16 h 27"/>
                <a:gd name="T38" fmla="*/ 7 w 97"/>
                <a:gd name="T39" fmla="*/ 13 h 27"/>
                <a:gd name="T40" fmla="*/ 0 w 97"/>
                <a:gd name="T41" fmla="*/ 11 h 27"/>
                <a:gd name="T42" fmla="*/ 0 w 97"/>
                <a:gd name="T43" fmla="*/ 7 h 27"/>
                <a:gd name="T44" fmla="*/ 1 w 97"/>
                <a:gd name="T45" fmla="*/ 0 h 27"/>
                <a:gd name="T46" fmla="*/ 1 w 97"/>
                <a:gd name="T47" fmla="*/ 0 h 27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97"/>
                <a:gd name="T73" fmla="*/ 0 h 27"/>
                <a:gd name="T74" fmla="*/ 97 w 97"/>
                <a:gd name="T75" fmla="*/ 27 h 27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97" h="27">
                  <a:moveTo>
                    <a:pt x="1" y="0"/>
                  </a:moveTo>
                  <a:lnTo>
                    <a:pt x="11" y="8"/>
                  </a:lnTo>
                  <a:lnTo>
                    <a:pt x="24" y="8"/>
                  </a:lnTo>
                  <a:lnTo>
                    <a:pt x="36" y="8"/>
                  </a:lnTo>
                  <a:lnTo>
                    <a:pt x="44" y="11"/>
                  </a:lnTo>
                  <a:lnTo>
                    <a:pt x="53" y="16"/>
                  </a:lnTo>
                  <a:lnTo>
                    <a:pt x="70" y="16"/>
                  </a:lnTo>
                  <a:lnTo>
                    <a:pt x="82" y="13"/>
                  </a:lnTo>
                  <a:lnTo>
                    <a:pt x="85" y="4"/>
                  </a:lnTo>
                  <a:lnTo>
                    <a:pt x="97" y="4"/>
                  </a:lnTo>
                  <a:lnTo>
                    <a:pt x="93" y="19"/>
                  </a:lnTo>
                  <a:lnTo>
                    <a:pt x="85" y="26"/>
                  </a:lnTo>
                  <a:lnTo>
                    <a:pt x="78" y="27"/>
                  </a:lnTo>
                  <a:lnTo>
                    <a:pt x="65" y="26"/>
                  </a:lnTo>
                  <a:lnTo>
                    <a:pt x="49" y="26"/>
                  </a:lnTo>
                  <a:lnTo>
                    <a:pt x="42" y="23"/>
                  </a:lnTo>
                  <a:lnTo>
                    <a:pt x="32" y="19"/>
                  </a:lnTo>
                  <a:lnTo>
                    <a:pt x="24" y="19"/>
                  </a:lnTo>
                  <a:lnTo>
                    <a:pt x="17" y="16"/>
                  </a:lnTo>
                  <a:lnTo>
                    <a:pt x="7" y="13"/>
                  </a:lnTo>
                  <a:lnTo>
                    <a:pt x="0" y="11"/>
                  </a:lnTo>
                  <a:lnTo>
                    <a:pt x="0" y="7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03" name="Freeform 19">
              <a:extLst>
                <a:ext uri="{FF2B5EF4-FFF2-40B4-BE49-F238E27FC236}">
                  <a16:creationId xmlns:a16="http://schemas.microsoft.com/office/drawing/2014/main" id="{89B28672-56FF-4EEF-BB03-DFD053486780}"/>
                </a:ext>
              </a:extLst>
            </p:cNvPr>
            <p:cNvSpPr>
              <a:spLocks/>
            </p:cNvSpPr>
            <p:nvPr/>
          </p:nvSpPr>
          <p:spPr bwMode="auto">
            <a:xfrm>
              <a:off x="4134" y="2852"/>
              <a:ext cx="168" cy="308"/>
            </a:xfrm>
            <a:custGeom>
              <a:avLst/>
              <a:gdLst>
                <a:gd name="T0" fmla="*/ 0 w 168"/>
                <a:gd name="T1" fmla="*/ 10 h 308"/>
                <a:gd name="T2" fmla="*/ 12 w 168"/>
                <a:gd name="T3" fmla="*/ 7 h 308"/>
                <a:gd name="T4" fmla="*/ 29 w 168"/>
                <a:gd name="T5" fmla="*/ 4 h 308"/>
                <a:gd name="T6" fmla="*/ 42 w 168"/>
                <a:gd name="T7" fmla="*/ 3 h 308"/>
                <a:gd name="T8" fmla="*/ 44 w 168"/>
                <a:gd name="T9" fmla="*/ 24 h 308"/>
                <a:gd name="T10" fmla="*/ 49 w 168"/>
                <a:gd name="T11" fmla="*/ 39 h 308"/>
                <a:gd name="T12" fmla="*/ 60 w 168"/>
                <a:gd name="T13" fmla="*/ 46 h 308"/>
                <a:gd name="T14" fmla="*/ 78 w 168"/>
                <a:gd name="T15" fmla="*/ 62 h 308"/>
                <a:gd name="T16" fmla="*/ 95 w 168"/>
                <a:gd name="T17" fmla="*/ 72 h 308"/>
                <a:gd name="T18" fmla="*/ 113 w 168"/>
                <a:gd name="T19" fmla="*/ 91 h 308"/>
                <a:gd name="T20" fmla="*/ 129 w 168"/>
                <a:gd name="T21" fmla="*/ 106 h 308"/>
                <a:gd name="T22" fmla="*/ 141 w 168"/>
                <a:gd name="T23" fmla="*/ 140 h 308"/>
                <a:gd name="T24" fmla="*/ 159 w 168"/>
                <a:gd name="T25" fmla="*/ 167 h 308"/>
                <a:gd name="T26" fmla="*/ 168 w 168"/>
                <a:gd name="T27" fmla="*/ 204 h 308"/>
                <a:gd name="T28" fmla="*/ 154 w 168"/>
                <a:gd name="T29" fmla="*/ 247 h 308"/>
                <a:gd name="T30" fmla="*/ 141 w 168"/>
                <a:gd name="T31" fmla="*/ 283 h 308"/>
                <a:gd name="T32" fmla="*/ 129 w 168"/>
                <a:gd name="T33" fmla="*/ 301 h 308"/>
                <a:gd name="T34" fmla="*/ 106 w 168"/>
                <a:gd name="T35" fmla="*/ 286 h 308"/>
                <a:gd name="T36" fmla="*/ 104 w 168"/>
                <a:gd name="T37" fmla="*/ 266 h 308"/>
                <a:gd name="T38" fmla="*/ 119 w 168"/>
                <a:gd name="T39" fmla="*/ 236 h 308"/>
                <a:gd name="T40" fmla="*/ 113 w 168"/>
                <a:gd name="T41" fmla="*/ 204 h 308"/>
                <a:gd name="T42" fmla="*/ 83 w 168"/>
                <a:gd name="T43" fmla="*/ 178 h 308"/>
                <a:gd name="T44" fmla="*/ 70 w 168"/>
                <a:gd name="T45" fmla="*/ 142 h 308"/>
                <a:gd name="T46" fmla="*/ 97 w 168"/>
                <a:gd name="T47" fmla="*/ 173 h 308"/>
                <a:gd name="T48" fmla="*/ 114 w 168"/>
                <a:gd name="T49" fmla="*/ 195 h 308"/>
                <a:gd name="T50" fmla="*/ 131 w 168"/>
                <a:gd name="T51" fmla="*/ 217 h 308"/>
                <a:gd name="T52" fmla="*/ 119 w 168"/>
                <a:gd name="T53" fmla="*/ 250 h 308"/>
                <a:gd name="T54" fmla="*/ 108 w 168"/>
                <a:gd name="T55" fmla="*/ 279 h 308"/>
                <a:gd name="T56" fmla="*/ 127 w 168"/>
                <a:gd name="T57" fmla="*/ 286 h 308"/>
                <a:gd name="T58" fmla="*/ 137 w 168"/>
                <a:gd name="T59" fmla="*/ 276 h 308"/>
                <a:gd name="T60" fmla="*/ 149 w 168"/>
                <a:gd name="T61" fmla="*/ 250 h 308"/>
                <a:gd name="T62" fmla="*/ 157 w 168"/>
                <a:gd name="T63" fmla="*/ 214 h 308"/>
                <a:gd name="T64" fmla="*/ 152 w 168"/>
                <a:gd name="T65" fmla="*/ 178 h 308"/>
                <a:gd name="T66" fmla="*/ 134 w 168"/>
                <a:gd name="T67" fmla="*/ 156 h 308"/>
                <a:gd name="T68" fmla="*/ 121 w 168"/>
                <a:gd name="T69" fmla="*/ 120 h 308"/>
                <a:gd name="T70" fmla="*/ 97 w 168"/>
                <a:gd name="T71" fmla="*/ 91 h 308"/>
                <a:gd name="T72" fmla="*/ 80 w 168"/>
                <a:gd name="T73" fmla="*/ 72 h 308"/>
                <a:gd name="T74" fmla="*/ 55 w 168"/>
                <a:gd name="T75" fmla="*/ 58 h 308"/>
                <a:gd name="T76" fmla="*/ 41 w 168"/>
                <a:gd name="T77" fmla="*/ 39 h 308"/>
                <a:gd name="T78" fmla="*/ 36 w 168"/>
                <a:gd name="T79" fmla="*/ 10 h 308"/>
                <a:gd name="T80" fmla="*/ 16 w 168"/>
                <a:gd name="T81" fmla="*/ 20 h 308"/>
                <a:gd name="T82" fmla="*/ 4 w 168"/>
                <a:gd name="T83" fmla="*/ 21 h 308"/>
                <a:gd name="T84" fmla="*/ 0 w 168"/>
                <a:gd name="T85" fmla="*/ 17 h 308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168"/>
                <a:gd name="T130" fmla="*/ 0 h 308"/>
                <a:gd name="T131" fmla="*/ 168 w 168"/>
                <a:gd name="T132" fmla="*/ 308 h 308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168" h="308">
                  <a:moveTo>
                    <a:pt x="0" y="17"/>
                  </a:moveTo>
                  <a:lnTo>
                    <a:pt x="0" y="10"/>
                  </a:lnTo>
                  <a:lnTo>
                    <a:pt x="6" y="7"/>
                  </a:lnTo>
                  <a:lnTo>
                    <a:pt x="12" y="7"/>
                  </a:lnTo>
                  <a:lnTo>
                    <a:pt x="21" y="4"/>
                  </a:lnTo>
                  <a:lnTo>
                    <a:pt x="29" y="4"/>
                  </a:lnTo>
                  <a:lnTo>
                    <a:pt x="38" y="0"/>
                  </a:lnTo>
                  <a:lnTo>
                    <a:pt x="42" y="3"/>
                  </a:lnTo>
                  <a:lnTo>
                    <a:pt x="42" y="14"/>
                  </a:lnTo>
                  <a:lnTo>
                    <a:pt x="44" y="24"/>
                  </a:lnTo>
                  <a:lnTo>
                    <a:pt x="45" y="33"/>
                  </a:lnTo>
                  <a:lnTo>
                    <a:pt x="49" y="39"/>
                  </a:lnTo>
                  <a:lnTo>
                    <a:pt x="55" y="40"/>
                  </a:lnTo>
                  <a:lnTo>
                    <a:pt x="60" y="46"/>
                  </a:lnTo>
                  <a:lnTo>
                    <a:pt x="69" y="53"/>
                  </a:lnTo>
                  <a:lnTo>
                    <a:pt x="78" y="62"/>
                  </a:lnTo>
                  <a:lnTo>
                    <a:pt x="83" y="65"/>
                  </a:lnTo>
                  <a:lnTo>
                    <a:pt x="95" y="72"/>
                  </a:lnTo>
                  <a:lnTo>
                    <a:pt x="103" y="84"/>
                  </a:lnTo>
                  <a:lnTo>
                    <a:pt x="113" y="91"/>
                  </a:lnTo>
                  <a:lnTo>
                    <a:pt x="118" y="98"/>
                  </a:lnTo>
                  <a:lnTo>
                    <a:pt x="129" y="106"/>
                  </a:lnTo>
                  <a:lnTo>
                    <a:pt x="137" y="130"/>
                  </a:lnTo>
                  <a:lnTo>
                    <a:pt x="141" y="140"/>
                  </a:lnTo>
                  <a:lnTo>
                    <a:pt x="149" y="151"/>
                  </a:lnTo>
                  <a:lnTo>
                    <a:pt x="159" y="167"/>
                  </a:lnTo>
                  <a:lnTo>
                    <a:pt x="165" y="182"/>
                  </a:lnTo>
                  <a:lnTo>
                    <a:pt x="168" y="204"/>
                  </a:lnTo>
                  <a:lnTo>
                    <a:pt x="162" y="224"/>
                  </a:lnTo>
                  <a:lnTo>
                    <a:pt x="154" y="247"/>
                  </a:lnTo>
                  <a:lnTo>
                    <a:pt x="150" y="269"/>
                  </a:lnTo>
                  <a:lnTo>
                    <a:pt x="141" y="283"/>
                  </a:lnTo>
                  <a:lnTo>
                    <a:pt x="139" y="308"/>
                  </a:lnTo>
                  <a:lnTo>
                    <a:pt x="129" y="301"/>
                  </a:lnTo>
                  <a:lnTo>
                    <a:pt x="113" y="290"/>
                  </a:lnTo>
                  <a:lnTo>
                    <a:pt x="106" y="286"/>
                  </a:lnTo>
                  <a:lnTo>
                    <a:pt x="95" y="282"/>
                  </a:lnTo>
                  <a:lnTo>
                    <a:pt x="104" y="266"/>
                  </a:lnTo>
                  <a:lnTo>
                    <a:pt x="108" y="253"/>
                  </a:lnTo>
                  <a:lnTo>
                    <a:pt x="119" y="236"/>
                  </a:lnTo>
                  <a:lnTo>
                    <a:pt x="121" y="214"/>
                  </a:lnTo>
                  <a:lnTo>
                    <a:pt x="113" y="204"/>
                  </a:lnTo>
                  <a:lnTo>
                    <a:pt x="95" y="189"/>
                  </a:lnTo>
                  <a:lnTo>
                    <a:pt x="83" y="178"/>
                  </a:lnTo>
                  <a:lnTo>
                    <a:pt x="80" y="167"/>
                  </a:lnTo>
                  <a:lnTo>
                    <a:pt x="70" y="142"/>
                  </a:lnTo>
                  <a:lnTo>
                    <a:pt x="88" y="162"/>
                  </a:lnTo>
                  <a:lnTo>
                    <a:pt x="97" y="173"/>
                  </a:lnTo>
                  <a:lnTo>
                    <a:pt x="104" y="185"/>
                  </a:lnTo>
                  <a:lnTo>
                    <a:pt x="114" y="195"/>
                  </a:lnTo>
                  <a:lnTo>
                    <a:pt x="126" y="202"/>
                  </a:lnTo>
                  <a:lnTo>
                    <a:pt x="131" y="217"/>
                  </a:lnTo>
                  <a:lnTo>
                    <a:pt x="126" y="236"/>
                  </a:lnTo>
                  <a:lnTo>
                    <a:pt x="119" y="250"/>
                  </a:lnTo>
                  <a:lnTo>
                    <a:pt x="116" y="266"/>
                  </a:lnTo>
                  <a:lnTo>
                    <a:pt x="108" y="279"/>
                  </a:lnTo>
                  <a:lnTo>
                    <a:pt x="116" y="283"/>
                  </a:lnTo>
                  <a:lnTo>
                    <a:pt x="127" y="286"/>
                  </a:lnTo>
                  <a:lnTo>
                    <a:pt x="133" y="293"/>
                  </a:lnTo>
                  <a:lnTo>
                    <a:pt x="137" y="276"/>
                  </a:lnTo>
                  <a:lnTo>
                    <a:pt x="142" y="266"/>
                  </a:lnTo>
                  <a:lnTo>
                    <a:pt x="149" y="250"/>
                  </a:lnTo>
                  <a:lnTo>
                    <a:pt x="152" y="231"/>
                  </a:lnTo>
                  <a:lnTo>
                    <a:pt x="157" y="214"/>
                  </a:lnTo>
                  <a:lnTo>
                    <a:pt x="157" y="195"/>
                  </a:lnTo>
                  <a:lnTo>
                    <a:pt x="152" y="178"/>
                  </a:lnTo>
                  <a:lnTo>
                    <a:pt x="149" y="170"/>
                  </a:lnTo>
                  <a:lnTo>
                    <a:pt x="134" y="156"/>
                  </a:lnTo>
                  <a:lnTo>
                    <a:pt x="129" y="137"/>
                  </a:lnTo>
                  <a:lnTo>
                    <a:pt x="121" y="120"/>
                  </a:lnTo>
                  <a:lnTo>
                    <a:pt x="108" y="104"/>
                  </a:lnTo>
                  <a:lnTo>
                    <a:pt x="97" y="91"/>
                  </a:lnTo>
                  <a:lnTo>
                    <a:pt x="91" y="82"/>
                  </a:lnTo>
                  <a:lnTo>
                    <a:pt x="80" y="72"/>
                  </a:lnTo>
                  <a:lnTo>
                    <a:pt x="69" y="62"/>
                  </a:lnTo>
                  <a:lnTo>
                    <a:pt x="55" y="58"/>
                  </a:lnTo>
                  <a:lnTo>
                    <a:pt x="45" y="49"/>
                  </a:lnTo>
                  <a:lnTo>
                    <a:pt x="41" y="39"/>
                  </a:lnTo>
                  <a:lnTo>
                    <a:pt x="36" y="26"/>
                  </a:lnTo>
                  <a:lnTo>
                    <a:pt x="36" y="10"/>
                  </a:lnTo>
                  <a:lnTo>
                    <a:pt x="29" y="14"/>
                  </a:lnTo>
                  <a:lnTo>
                    <a:pt x="16" y="20"/>
                  </a:lnTo>
                  <a:lnTo>
                    <a:pt x="10" y="20"/>
                  </a:lnTo>
                  <a:lnTo>
                    <a:pt x="4" y="21"/>
                  </a:lnTo>
                  <a:lnTo>
                    <a:pt x="0" y="24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04" name="Freeform 20">
              <a:extLst>
                <a:ext uri="{FF2B5EF4-FFF2-40B4-BE49-F238E27FC236}">
                  <a16:creationId xmlns:a16="http://schemas.microsoft.com/office/drawing/2014/main" id="{D6A4DF39-8CE1-46DD-8E74-A08259AB5421}"/>
                </a:ext>
              </a:extLst>
            </p:cNvPr>
            <p:cNvSpPr>
              <a:spLocks/>
            </p:cNvSpPr>
            <p:nvPr/>
          </p:nvSpPr>
          <p:spPr bwMode="auto">
            <a:xfrm>
              <a:off x="4204" y="3018"/>
              <a:ext cx="21" cy="116"/>
            </a:xfrm>
            <a:custGeom>
              <a:avLst/>
              <a:gdLst>
                <a:gd name="T0" fmla="*/ 10 w 21"/>
                <a:gd name="T1" fmla="*/ 0 h 116"/>
                <a:gd name="T2" fmla="*/ 12 w 21"/>
                <a:gd name="T3" fmla="*/ 20 h 116"/>
                <a:gd name="T4" fmla="*/ 13 w 21"/>
                <a:gd name="T5" fmla="*/ 33 h 116"/>
                <a:gd name="T6" fmla="*/ 10 w 21"/>
                <a:gd name="T7" fmla="*/ 40 h 116"/>
                <a:gd name="T8" fmla="*/ 10 w 21"/>
                <a:gd name="T9" fmla="*/ 52 h 116"/>
                <a:gd name="T10" fmla="*/ 8 w 21"/>
                <a:gd name="T11" fmla="*/ 62 h 116"/>
                <a:gd name="T12" fmla="*/ 8 w 21"/>
                <a:gd name="T13" fmla="*/ 77 h 116"/>
                <a:gd name="T14" fmla="*/ 3 w 21"/>
                <a:gd name="T15" fmla="*/ 91 h 116"/>
                <a:gd name="T16" fmla="*/ 0 w 21"/>
                <a:gd name="T17" fmla="*/ 98 h 116"/>
                <a:gd name="T18" fmla="*/ 0 w 21"/>
                <a:gd name="T19" fmla="*/ 116 h 116"/>
                <a:gd name="T20" fmla="*/ 6 w 21"/>
                <a:gd name="T21" fmla="*/ 116 h 116"/>
                <a:gd name="T22" fmla="*/ 8 w 21"/>
                <a:gd name="T23" fmla="*/ 106 h 116"/>
                <a:gd name="T24" fmla="*/ 12 w 21"/>
                <a:gd name="T25" fmla="*/ 98 h 116"/>
                <a:gd name="T26" fmla="*/ 15 w 21"/>
                <a:gd name="T27" fmla="*/ 88 h 116"/>
                <a:gd name="T28" fmla="*/ 15 w 21"/>
                <a:gd name="T29" fmla="*/ 77 h 116"/>
                <a:gd name="T30" fmla="*/ 19 w 21"/>
                <a:gd name="T31" fmla="*/ 65 h 116"/>
                <a:gd name="T32" fmla="*/ 19 w 21"/>
                <a:gd name="T33" fmla="*/ 48 h 116"/>
                <a:gd name="T34" fmla="*/ 21 w 21"/>
                <a:gd name="T35" fmla="*/ 36 h 116"/>
                <a:gd name="T36" fmla="*/ 21 w 21"/>
                <a:gd name="T37" fmla="*/ 26 h 116"/>
                <a:gd name="T38" fmla="*/ 19 w 21"/>
                <a:gd name="T39" fmla="*/ 19 h 116"/>
                <a:gd name="T40" fmla="*/ 19 w 21"/>
                <a:gd name="T41" fmla="*/ 12 h 116"/>
                <a:gd name="T42" fmla="*/ 10 w 21"/>
                <a:gd name="T43" fmla="*/ 0 h 116"/>
                <a:gd name="T44" fmla="*/ 10 w 21"/>
                <a:gd name="T45" fmla="*/ 0 h 11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21"/>
                <a:gd name="T70" fmla="*/ 0 h 116"/>
                <a:gd name="T71" fmla="*/ 21 w 21"/>
                <a:gd name="T72" fmla="*/ 116 h 11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21" h="116">
                  <a:moveTo>
                    <a:pt x="10" y="0"/>
                  </a:moveTo>
                  <a:lnTo>
                    <a:pt x="12" y="20"/>
                  </a:lnTo>
                  <a:lnTo>
                    <a:pt x="13" y="33"/>
                  </a:lnTo>
                  <a:lnTo>
                    <a:pt x="10" y="40"/>
                  </a:lnTo>
                  <a:lnTo>
                    <a:pt x="10" y="52"/>
                  </a:lnTo>
                  <a:lnTo>
                    <a:pt x="8" y="62"/>
                  </a:lnTo>
                  <a:lnTo>
                    <a:pt x="8" y="77"/>
                  </a:lnTo>
                  <a:lnTo>
                    <a:pt x="3" y="91"/>
                  </a:lnTo>
                  <a:lnTo>
                    <a:pt x="0" y="98"/>
                  </a:lnTo>
                  <a:lnTo>
                    <a:pt x="0" y="116"/>
                  </a:lnTo>
                  <a:lnTo>
                    <a:pt x="6" y="116"/>
                  </a:lnTo>
                  <a:lnTo>
                    <a:pt x="8" y="106"/>
                  </a:lnTo>
                  <a:lnTo>
                    <a:pt x="12" y="98"/>
                  </a:lnTo>
                  <a:lnTo>
                    <a:pt x="15" y="88"/>
                  </a:lnTo>
                  <a:lnTo>
                    <a:pt x="15" y="77"/>
                  </a:lnTo>
                  <a:lnTo>
                    <a:pt x="19" y="65"/>
                  </a:lnTo>
                  <a:lnTo>
                    <a:pt x="19" y="48"/>
                  </a:lnTo>
                  <a:lnTo>
                    <a:pt x="21" y="36"/>
                  </a:lnTo>
                  <a:lnTo>
                    <a:pt x="21" y="26"/>
                  </a:lnTo>
                  <a:lnTo>
                    <a:pt x="19" y="19"/>
                  </a:lnTo>
                  <a:lnTo>
                    <a:pt x="19" y="12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05" name="Freeform 21">
              <a:extLst>
                <a:ext uri="{FF2B5EF4-FFF2-40B4-BE49-F238E27FC236}">
                  <a16:creationId xmlns:a16="http://schemas.microsoft.com/office/drawing/2014/main" id="{1DC6E9E2-C372-45CD-A365-52E80E90707F}"/>
                </a:ext>
              </a:extLst>
            </p:cNvPr>
            <p:cNvSpPr>
              <a:spLocks/>
            </p:cNvSpPr>
            <p:nvPr/>
          </p:nvSpPr>
          <p:spPr bwMode="auto">
            <a:xfrm>
              <a:off x="4102" y="3118"/>
              <a:ext cx="105" cy="24"/>
            </a:xfrm>
            <a:custGeom>
              <a:avLst/>
              <a:gdLst>
                <a:gd name="T0" fmla="*/ 0 w 105"/>
                <a:gd name="T1" fmla="*/ 24 h 24"/>
                <a:gd name="T2" fmla="*/ 14 w 105"/>
                <a:gd name="T3" fmla="*/ 22 h 24"/>
                <a:gd name="T4" fmla="*/ 25 w 105"/>
                <a:gd name="T5" fmla="*/ 22 h 24"/>
                <a:gd name="T6" fmla="*/ 36 w 105"/>
                <a:gd name="T7" fmla="*/ 20 h 24"/>
                <a:gd name="T8" fmla="*/ 44 w 105"/>
                <a:gd name="T9" fmla="*/ 17 h 24"/>
                <a:gd name="T10" fmla="*/ 57 w 105"/>
                <a:gd name="T11" fmla="*/ 20 h 24"/>
                <a:gd name="T12" fmla="*/ 73 w 105"/>
                <a:gd name="T13" fmla="*/ 17 h 24"/>
                <a:gd name="T14" fmla="*/ 84 w 105"/>
                <a:gd name="T15" fmla="*/ 17 h 24"/>
                <a:gd name="T16" fmla="*/ 92 w 105"/>
                <a:gd name="T17" fmla="*/ 17 h 24"/>
                <a:gd name="T18" fmla="*/ 104 w 105"/>
                <a:gd name="T19" fmla="*/ 24 h 24"/>
                <a:gd name="T20" fmla="*/ 105 w 105"/>
                <a:gd name="T21" fmla="*/ 7 h 24"/>
                <a:gd name="T22" fmla="*/ 101 w 105"/>
                <a:gd name="T23" fmla="*/ 6 h 24"/>
                <a:gd name="T24" fmla="*/ 92 w 105"/>
                <a:gd name="T25" fmla="*/ 3 h 24"/>
                <a:gd name="T26" fmla="*/ 81 w 105"/>
                <a:gd name="T27" fmla="*/ 3 h 24"/>
                <a:gd name="T28" fmla="*/ 74 w 105"/>
                <a:gd name="T29" fmla="*/ 3 h 24"/>
                <a:gd name="T30" fmla="*/ 61 w 105"/>
                <a:gd name="T31" fmla="*/ 3 h 24"/>
                <a:gd name="T32" fmla="*/ 48 w 105"/>
                <a:gd name="T33" fmla="*/ 3 h 24"/>
                <a:gd name="T34" fmla="*/ 36 w 105"/>
                <a:gd name="T35" fmla="*/ 0 h 24"/>
                <a:gd name="T36" fmla="*/ 22 w 105"/>
                <a:gd name="T37" fmla="*/ 6 h 24"/>
                <a:gd name="T38" fmla="*/ 17 w 105"/>
                <a:gd name="T39" fmla="*/ 3 h 24"/>
                <a:gd name="T40" fmla="*/ 4 w 105"/>
                <a:gd name="T41" fmla="*/ 7 h 24"/>
                <a:gd name="T42" fmla="*/ 0 w 105"/>
                <a:gd name="T43" fmla="*/ 24 h 24"/>
                <a:gd name="T44" fmla="*/ 0 w 105"/>
                <a:gd name="T45" fmla="*/ 24 h 24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05"/>
                <a:gd name="T70" fmla="*/ 0 h 24"/>
                <a:gd name="T71" fmla="*/ 105 w 105"/>
                <a:gd name="T72" fmla="*/ 24 h 24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05" h="24">
                  <a:moveTo>
                    <a:pt x="0" y="24"/>
                  </a:moveTo>
                  <a:lnTo>
                    <a:pt x="14" y="22"/>
                  </a:lnTo>
                  <a:lnTo>
                    <a:pt x="25" y="22"/>
                  </a:lnTo>
                  <a:lnTo>
                    <a:pt x="36" y="20"/>
                  </a:lnTo>
                  <a:lnTo>
                    <a:pt x="44" y="17"/>
                  </a:lnTo>
                  <a:lnTo>
                    <a:pt x="57" y="20"/>
                  </a:lnTo>
                  <a:lnTo>
                    <a:pt x="73" y="17"/>
                  </a:lnTo>
                  <a:lnTo>
                    <a:pt x="84" y="17"/>
                  </a:lnTo>
                  <a:lnTo>
                    <a:pt x="92" y="17"/>
                  </a:lnTo>
                  <a:lnTo>
                    <a:pt x="104" y="24"/>
                  </a:lnTo>
                  <a:lnTo>
                    <a:pt x="105" y="7"/>
                  </a:lnTo>
                  <a:lnTo>
                    <a:pt x="101" y="6"/>
                  </a:lnTo>
                  <a:lnTo>
                    <a:pt x="92" y="3"/>
                  </a:lnTo>
                  <a:lnTo>
                    <a:pt x="81" y="3"/>
                  </a:lnTo>
                  <a:lnTo>
                    <a:pt x="74" y="3"/>
                  </a:lnTo>
                  <a:lnTo>
                    <a:pt x="61" y="3"/>
                  </a:lnTo>
                  <a:lnTo>
                    <a:pt x="48" y="3"/>
                  </a:lnTo>
                  <a:lnTo>
                    <a:pt x="36" y="0"/>
                  </a:lnTo>
                  <a:lnTo>
                    <a:pt x="22" y="6"/>
                  </a:lnTo>
                  <a:lnTo>
                    <a:pt x="17" y="3"/>
                  </a:lnTo>
                  <a:lnTo>
                    <a:pt x="4" y="7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06" name="Freeform 22">
              <a:extLst>
                <a:ext uri="{FF2B5EF4-FFF2-40B4-BE49-F238E27FC236}">
                  <a16:creationId xmlns:a16="http://schemas.microsoft.com/office/drawing/2014/main" id="{9B2CA0D3-21BF-4819-A993-13F7E4E9C97B}"/>
                </a:ext>
              </a:extLst>
            </p:cNvPr>
            <p:cNvSpPr>
              <a:spLocks/>
            </p:cNvSpPr>
            <p:nvPr/>
          </p:nvSpPr>
          <p:spPr bwMode="auto">
            <a:xfrm>
              <a:off x="4089" y="3131"/>
              <a:ext cx="86" cy="418"/>
            </a:xfrm>
            <a:custGeom>
              <a:avLst/>
              <a:gdLst>
                <a:gd name="T0" fmla="*/ 5 w 86"/>
                <a:gd name="T1" fmla="*/ 11 h 418"/>
                <a:gd name="T2" fmla="*/ 0 w 86"/>
                <a:gd name="T3" fmla="*/ 43 h 418"/>
                <a:gd name="T4" fmla="*/ 4 w 86"/>
                <a:gd name="T5" fmla="*/ 74 h 418"/>
                <a:gd name="T6" fmla="*/ 9 w 86"/>
                <a:gd name="T7" fmla="*/ 105 h 418"/>
                <a:gd name="T8" fmla="*/ 17 w 86"/>
                <a:gd name="T9" fmla="*/ 136 h 418"/>
                <a:gd name="T10" fmla="*/ 17 w 86"/>
                <a:gd name="T11" fmla="*/ 172 h 418"/>
                <a:gd name="T12" fmla="*/ 17 w 86"/>
                <a:gd name="T13" fmla="*/ 215 h 418"/>
                <a:gd name="T14" fmla="*/ 17 w 86"/>
                <a:gd name="T15" fmla="*/ 254 h 418"/>
                <a:gd name="T16" fmla="*/ 15 w 86"/>
                <a:gd name="T17" fmla="*/ 292 h 418"/>
                <a:gd name="T18" fmla="*/ 9 w 86"/>
                <a:gd name="T19" fmla="*/ 343 h 418"/>
                <a:gd name="T20" fmla="*/ 7 w 86"/>
                <a:gd name="T21" fmla="*/ 376 h 418"/>
                <a:gd name="T22" fmla="*/ 5 w 86"/>
                <a:gd name="T23" fmla="*/ 405 h 418"/>
                <a:gd name="T24" fmla="*/ 28 w 86"/>
                <a:gd name="T25" fmla="*/ 418 h 418"/>
                <a:gd name="T26" fmla="*/ 55 w 86"/>
                <a:gd name="T27" fmla="*/ 409 h 418"/>
                <a:gd name="T28" fmla="*/ 68 w 86"/>
                <a:gd name="T29" fmla="*/ 390 h 418"/>
                <a:gd name="T30" fmla="*/ 62 w 86"/>
                <a:gd name="T31" fmla="*/ 349 h 418"/>
                <a:gd name="T32" fmla="*/ 68 w 86"/>
                <a:gd name="T33" fmla="*/ 321 h 418"/>
                <a:gd name="T34" fmla="*/ 70 w 86"/>
                <a:gd name="T35" fmla="*/ 291 h 418"/>
                <a:gd name="T36" fmla="*/ 74 w 86"/>
                <a:gd name="T37" fmla="*/ 256 h 418"/>
                <a:gd name="T38" fmla="*/ 77 w 86"/>
                <a:gd name="T39" fmla="*/ 230 h 418"/>
                <a:gd name="T40" fmla="*/ 83 w 86"/>
                <a:gd name="T41" fmla="*/ 194 h 418"/>
                <a:gd name="T42" fmla="*/ 86 w 86"/>
                <a:gd name="T43" fmla="*/ 163 h 418"/>
                <a:gd name="T44" fmla="*/ 86 w 86"/>
                <a:gd name="T45" fmla="*/ 139 h 418"/>
                <a:gd name="T46" fmla="*/ 79 w 86"/>
                <a:gd name="T47" fmla="*/ 143 h 418"/>
                <a:gd name="T48" fmla="*/ 79 w 86"/>
                <a:gd name="T49" fmla="*/ 185 h 418"/>
                <a:gd name="T50" fmla="*/ 70 w 86"/>
                <a:gd name="T51" fmla="*/ 223 h 418"/>
                <a:gd name="T52" fmla="*/ 66 w 86"/>
                <a:gd name="T53" fmla="*/ 262 h 418"/>
                <a:gd name="T54" fmla="*/ 61 w 86"/>
                <a:gd name="T55" fmla="*/ 307 h 418"/>
                <a:gd name="T56" fmla="*/ 53 w 86"/>
                <a:gd name="T57" fmla="*/ 343 h 418"/>
                <a:gd name="T58" fmla="*/ 57 w 86"/>
                <a:gd name="T59" fmla="*/ 382 h 418"/>
                <a:gd name="T60" fmla="*/ 49 w 86"/>
                <a:gd name="T61" fmla="*/ 401 h 418"/>
                <a:gd name="T62" fmla="*/ 33 w 86"/>
                <a:gd name="T63" fmla="*/ 405 h 418"/>
                <a:gd name="T64" fmla="*/ 15 w 86"/>
                <a:gd name="T65" fmla="*/ 409 h 418"/>
                <a:gd name="T66" fmla="*/ 17 w 86"/>
                <a:gd name="T67" fmla="*/ 390 h 418"/>
                <a:gd name="T68" fmla="*/ 20 w 86"/>
                <a:gd name="T69" fmla="*/ 360 h 418"/>
                <a:gd name="T70" fmla="*/ 25 w 86"/>
                <a:gd name="T71" fmla="*/ 314 h 418"/>
                <a:gd name="T72" fmla="*/ 28 w 86"/>
                <a:gd name="T73" fmla="*/ 249 h 418"/>
                <a:gd name="T74" fmla="*/ 28 w 86"/>
                <a:gd name="T75" fmla="*/ 207 h 418"/>
                <a:gd name="T76" fmla="*/ 28 w 86"/>
                <a:gd name="T77" fmla="*/ 171 h 418"/>
                <a:gd name="T78" fmla="*/ 27 w 86"/>
                <a:gd name="T79" fmla="*/ 121 h 418"/>
                <a:gd name="T80" fmla="*/ 18 w 86"/>
                <a:gd name="T81" fmla="*/ 98 h 418"/>
                <a:gd name="T82" fmla="*/ 15 w 86"/>
                <a:gd name="T83" fmla="*/ 65 h 418"/>
                <a:gd name="T84" fmla="*/ 15 w 86"/>
                <a:gd name="T85" fmla="*/ 26 h 418"/>
                <a:gd name="T86" fmla="*/ 17 w 86"/>
                <a:gd name="T87" fmla="*/ 3 h 418"/>
                <a:gd name="T88" fmla="*/ 4 w 86"/>
                <a:gd name="T89" fmla="*/ 0 h 418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86"/>
                <a:gd name="T136" fmla="*/ 0 h 418"/>
                <a:gd name="T137" fmla="*/ 86 w 86"/>
                <a:gd name="T138" fmla="*/ 418 h 418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86" h="418">
                  <a:moveTo>
                    <a:pt x="4" y="0"/>
                  </a:moveTo>
                  <a:lnTo>
                    <a:pt x="5" y="11"/>
                  </a:lnTo>
                  <a:lnTo>
                    <a:pt x="2" y="29"/>
                  </a:lnTo>
                  <a:lnTo>
                    <a:pt x="0" y="43"/>
                  </a:lnTo>
                  <a:lnTo>
                    <a:pt x="4" y="55"/>
                  </a:lnTo>
                  <a:lnTo>
                    <a:pt x="4" y="74"/>
                  </a:lnTo>
                  <a:lnTo>
                    <a:pt x="5" y="94"/>
                  </a:lnTo>
                  <a:lnTo>
                    <a:pt x="9" y="105"/>
                  </a:lnTo>
                  <a:lnTo>
                    <a:pt x="12" y="120"/>
                  </a:lnTo>
                  <a:lnTo>
                    <a:pt x="17" y="136"/>
                  </a:lnTo>
                  <a:lnTo>
                    <a:pt x="15" y="153"/>
                  </a:lnTo>
                  <a:lnTo>
                    <a:pt x="17" y="172"/>
                  </a:lnTo>
                  <a:lnTo>
                    <a:pt x="15" y="189"/>
                  </a:lnTo>
                  <a:lnTo>
                    <a:pt x="17" y="215"/>
                  </a:lnTo>
                  <a:lnTo>
                    <a:pt x="15" y="234"/>
                  </a:lnTo>
                  <a:lnTo>
                    <a:pt x="17" y="254"/>
                  </a:lnTo>
                  <a:lnTo>
                    <a:pt x="17" y="273"/>
                  </a:lnTo>
                  <a:lnTo>
                    <a:pt x="15" y="292"/>
                  </a:lnTo>
                  <a:lnTo>
                    <a:pt x="13" y="317"/>
                  </a:lnTo>
                  <a:lnTo>
                    <a:pt x="9" y="343"/>
                  </a:lnTo>
                  <a:lnTo>
                    <a:pt x="9" y="362"/>
                  </a:lnTo>
                  <a:lnTo>
                    <a:pt x="7" y="376"/>
                  </a:lnTo>
                  <a:lnTo>
                    <a:pt x="5" y="390"/>
                  </a:lnTo>
                  <a:lnTo>
                    <a:pt x="5" y="405"/>
                  </a:lnTo>
                  <a:lnTo>
                    <a:pt x="4" y="418"/>
                  </a:lnTo>
                  <a:lnTo>
                    <a:pt x="28" y="418"/>
                  </a:lnTo>
                  <a:lnTo>
                    <a:pt x="38" y="415"/>
                  </a:lnTo>
                  <a:lnTo>
                    <a:pt x="55" y="409"/>
                  </a:lnTo>
                  <a:lnTo>
                    <a:pt x="68" y="408"/>
                  </a:lnTo>
                  <a:lnTo>
                    <a:pt x="68" y="390"/>
                  </a:lnTo>
                  <a:lnTo>
                    <a:pt x="68" y="372"/>
                  </a:lnTo>
                  <a:lnTo>
                    <a:pt x="62" y="349"/>
                  </a:lnTo>
                  <a:lnTo>
                    <a:pt x="64" y="343"/>
                  </a:lnTo>
                  <a:lnTo>
                    <a:pt x="68" y="321"/>
                  </a:lnTo>
                  <a:lnTo>
                    <a:pt x="68" y="307"/>
                  </a:lnTo>
                  <a:lnTo>
                    <a:pt x="70" y="291"/>
                  </a:lnTo>
                  <a:lnTo>
                    <a:pt x="71" y="273"/>
                  </a:lnTo>
                  <a:lnTo>
                    <a:pt x="74" y="256"/>
                  </a:lnTo>
                  <a:lnTo>
                    <a:pt x="74" y="242"/>
                  </a:lnTo>
                  <a:lnTo>
                    <a:pt x="77" y="230"/>
                  </a:lnTo>
                  <a:lnTo>
                    <a:pt x="77" y="211"/>
                  </a:lnTo>
                  <a:lnTo>
                    <a:pt x="83" y="194"/>
                  </a:lnTo>
                  <a:lnTo>
                    <a:pt x="83" y="179"/>
                  </a:lnTo>
                  <a:lnTo>
                    <a:pt x="86" y="163"/>
                  </a:lnTo>
                  <a:lnTo>
                    <a:pt x="86" y="153"/>
                  </a:lnTo>
                  <a:lnTo>
                    <a:pt x="86" y="139"/>
                  </a:lnTo>
                  <a:lnTo>
                    <a:pt x="79" y="124"/>
                  </a:lnTo>
                  <a:lnTo>
                    <a:pt x="79" y="143"/>
                  </a:lnTo>
                  <a:lnTo>
                    <a:pt x="75" y="163"/>
                  </a:lnTo>
                  <a:lnTo>
                    <a:pt x="79" y="185"/>
                  </a:lnTo>
                  <a:lnTo>
                    <a:pt x="74" y="204"/>
                  </a:lnTo>
                  <a:lnTo>
                    <a:pt x="70" y="223"/>
                  </a:lnTo>
                  <a:lnTo>
                    <a:pt x="66" y="244"/>
                  </a:lnTo>
                  <a:lnTo>
                    <a:pt x="66" y="262"/>
                  </a:lnTo>
                  <a:lnTo>
                    <a:pt x="66" y="285"/>
                  </a:lnTo>
                  <a:lnTo>
                    <a:pt x="61" y="307"/>
                  </a:lnTo>
                  <a:lnTo>
                    <a:pt x="61" y="327"/>
                  </a:lnTo>
                  <a:lnTo>
                    <a:pt x="53" y="343"/>
                  </a:lnTo>
                  <a:lnTo>
                    <a:pt x="57" y="365"/>
                  </a:lnTo>
                  <a:lnTo>
                    <a:pt x="57" y="382"/>
                  </a:lnTo>
                  <a:lnTo>
                    <a:pt x="57" y="398"/>
                  </a:lnTo>
                  <a:lnTo>
                    <a:pt x="49" y="401"/>
                  </a:lnTo>
                  <a:lnTo>
                    <a:pt x="43" y="404"/>
                  </a:lnTo>
                  <a:lnTo>
                    <a:pt x="33" y="405"/>
                  </a:lnTo>
                  <a:lnTo>
                    <a:pt x="22" y="408"/>
                  </a:lnTo>
                  <a:lnTo>
                    <a:pt x="15" y="409"/>
                  </a:lnTo>
                  <a:lnTo>
                    <a:pt x="15" y="401"/>
                  </a:lnTo>
                  <a:lnTo>
                    <a:pt x="17" y="390"/>
                  </a:lnTo>
                  <a:lnTo>
                    <a:pt x="18" y="376"/>
                  </a:lnTo>
                  <a:lnTo>
                    <a:pt x="20" y="360"/>
                  </a:lnTo>
                  <a:lnTo>
                    <a:pt x="22" y="338"/>
                  </a:lnTo>
                  <a:lnTo>
                    <a:pt x="25" y="314"/>
                  </a:lnTo>
                  <a:lnTo>
                    <a:pt x="27" y="291"/>
                  </a:lnTo>
                  <a:lnTo>
                    <a:pt x="28" y="249"/>
                  </a:lnTo>
                  <a:lnTo>
                    <a:pt x="28" y="230"/>
                  </a:lnTo>
                  <a:lnTo>
                    <a:pt x="28" y="207"/>
                  </a:lnTo>
                  <a:lnTo>
                    <a:pt x="28" y="185"/>
                  </a:lnTo>
                  <a:lnTo>
                    <a:pt x="28" y="171"/>
                  </a:lnTo>
                  <a:lnTo>
                    <a:pt x="28" y="136"/>
                  </a:lnTo>
                  <a:lnTo>
                    <a:pt x="27" y="121"/>
                  </a:lnTo>
                  <a:lnTo>
                    <a:pt x="20" y="113"/>
                  </a:lnTo>
                  <a:lnTo>
                    <a:pt x="18" y="98"/>
                  </a:lnTo>
                  <a:lnTo>
                    <a:pt x="15" y="80"/>
                  </a:lnTo>
                  <a:lnTo>
                    <a:pt x="15" y="65"/>
                  </a:lnTo>
                  <a:lnTo>
                    <a:pt x="15" y="49"/>
                  </a:lnTo>
                  <a:lnTo>
                    <a:pt x="15" y="26"/>
                  </a:lnTo>
                  <a:lnTo>
                    <a:pt x="15" y="14"/>
                  </a:lnTo>
                  <a:lnTo>
                    <a:pt x="17" y="3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07" name="Freeform 23">
              <a:extLst>
                <a:ext uri="{FF2B5EF4-FFF2-40B4-BE49-F238E27FC236}">
                  <a16:creationId xmlns:a16="http://schemas.microsoft.com/office/drawing/2014/main" id="{18119653-4310-4B1B-B078-5DEDBE39F3EF}"/>
                </a:ext>
              </a:extLst>
            </p:cNvPr>
            <p:cNvSpPr>
              <a:spLocks/>
            </p:cNvSpPr>
            <p:nvPr/>
          </p:nvSpPr>
          <p:spPr bwMode="auto">
            <a:xfrm>
              <a:off x="4168" y="3128"/>
              <a:ext cx="103" cy="382"/>
            </a:xfrm>
            <a:custGeom>
              <a:avLst/>
              <a:gdLst>
                <a:gd name="T0" fmla="*/ 42 w 103"/>
                <a:gd name="T1" fmla="*/ 19 h 382"/>
                <a:gd name="T2" fmla="*/ 42 w 103"/>
                <a:gd name="T3" fmla="*/ 51 h 382"/>
                <a:gd name="T4" fmla="*/ 54 w 103"/>
                <a:gd name="T5" fmla="*/ 75 h 382"/>
                <a:gd name="T6" fmla="*/ 67 w 103"/>
                <a:gd name="T7" fmla="*/ 97 h 382"/>
                <a:gd name="T8" fmla="*/ 76 w 103"/>
                <a:gd name="T9" fmla="*/ 113 h 382"/>
                <a:gd name="T10" fmla="*/ 84 w 103"/>
                <a:gd name="T11" fmla="*/ 142 h 382"/>
                <a:gd name="T12" fmla="*/ 92 w 103"/>
                <a:gd name="T13" fmla="*/ 154 h 382"/>
                <a:gd name="T14" fmla="*/ 97 w 103"/>
                <a:gd name="T15" fmla="*/ 174 h 382"/>
                <a:gd name="T16" fmla="*/ 103 w 103"/>
                <a:gd name="T17" fmla="*/ 199 h 382"/>
                <a:gd name="T18" fmla="*/ 99 w 103"/>
                <a:gd name="T19" fmla="*/ 226 h 382"/>
                <a:gd name="T20" fmla="*/ 95 w 103"/>
                <a:gd name="T21" fmla="*/ 266 h 382"/>
                <a:gd name="T22" fmla="*/ 92 w 103"/>
                <a:gd name="T23" fmla="*/ 301 h 382"/>
                <a:gd name="T24" fmla="*/ 87 w 103"/>
                <a:gd name="T25" fmla="*/ 324 h 382"/>
                <a:gd name="T26" fmla="*/ 85 w 103"/>
                <a:gd name="T27" fmla="*/ 349 h 382"/>
                <a:gd name="T28" fmla="*/ 84 w 103"/>
                <a:gd name="T29" fmla="*/ 368 h 382"/>
                <a:gd name="T30" fmla="*/ 74 w 103"/>
                <a:gd name="T31" fmla="*/ 372 h 382"/>
                <a:gd name="T32" fmla="*/ 46 w 103"/>
                <a:gd name="T33" fmla="*/ 376 h 382"/>
                <a:gd name="T34" fmla="*/ 36 w 103"/>
                <a:gd name="T35" fmla="*/ 368 h 382"/>
                <a:gd name="T36" fmla="*/ 44 w 103"/>
                <a:gd name="T37" fmla="*/ 334 h 382"/>
                <a:gd name="T38" fmla="*/ 49 w 103"/>
                <a:gd name="T39" fmla="*/ 284 h 382"/>
                <a:gd name="T40" fmla="*/ 51 w 103"/>
                <a:gd name="T41" fmla="*/ 255 h 382"/>
                <a:gd name="T42" fmla="*/ 55 w 103"/>
                <a:gd name="T43" fmla="*/ 221 h 382"/>
                <a:gd name="T44" fmla="*/ 33 w 103"/>
                <a:gd name="T45" fmla="*/ 190 h 382"/>
                <a:gd name="T46" fmla="*/ 20 w 103"/>
                <a:gd name="T47" fmla="*/ 160 h 382"/>
                <a:gd name="T48" fmla="*/ 7 w 103"/>
                <a:gd name="T49" fmla="*/ 142 h 382"/>
                <a:gd name="T50" fmla="*/ 0 w 103"/>
                <a:gd name="T51" fmla="*/ 127 h 382"/>
                <a:gd name="T52" fmla="*/ 11 w 103"/>
                <a:gd name="T53" fmla="*/ 142 h 382"/>
                <a:gd name="T54" fmla="*/ 23 w 103"/>
                <a:gd name="T55" fmla="*/ 156 h 382"/>
                <a:gd name="T56" fmla="*/ 39 w 103"/>
                <a:gd name="T57" fmla="*/ 185 h 382"/>
                <a:gd name="T58" fmla="*/ 59 w 103"/>
                <a:gd name="T59" fmla="*/ 217 h 382"/>
                <a:gd name="T60" fmla="*/ 59 w 103"/>
                <a:gd name="T61" fmla="*/ 247 h 382"/>
                <a:gd name="T62" fmla="*/ 54 w 103"/>
                <a:gd name="T63" fmla="*/ 285 h 382"/>
                <a:gd name="T64" fmla="*/ 49 w 103"/>
                <a:gd name="T65" fmla="*/ 321 h 382"/>
                <a:gd name="T66" fmla="*/ 44 w 103"/>
                <a:gd name="T67" fmla="*/ 360 h 382"/>
                <a:gd name="T68" fmla="*/ 54 w 103"/>
                <a:gd name="T69" fmla="*/ 365 h 382"/>
                <a:gd name="T70" fmla="*/ 74 w 103"/>
                <a:gd name="T71" fmla="*/ 363 h 382"/>
                <a:gd name="T72" fmla="*/ 80 w 103"/>
                <a:gd name="T73" fmla="*/ 327 h 382"/>
                <a:gd name="T74" fmla="*/ 85 w 103"/>
                <a:gd name="T75" fmla="*/ 281 h 382"/>
                <a:gd name="T76" fmla="*/ 93 w 103"/>
                <a:gd name="T77" fmla="*/ 237 h 382"/>
                <a:gd name="T78" fmla="*/ 95 w 103"/>
                <a:gd name="T79" fmla="*/ 201 h 382"/>
                <a:gd name="T80" fmla="*/ 87 w 103"/>
                <a:gd name="T81" fmla="*/ 174 h 382"/>
                <a:gd name="T82" fmla="*/ 82 w 103"/>
                <a:gd name="T83" fmla="*/ 149 h 382"/>
                <a:gd name="T84" fmla="*/ 70 w 103"/>
                <a:gd name="T85" fmla="*/ 124 h 382"/>
                <a:gd name="T86" fmla="*/ 59 w 103"/>
                <a:gd name="T87" fmla="*/ 101 h 382"/>
                <a:gd name="T88" fmla="*/ 48 w 103"/>
                <a:gd name="T89" fmla="*/ 80 h 382"/>
                <a:gd name="T90" fmla="*/ 35 w 103"/>
                <a:gd name="T91" fmla="*/ 48 h 382"/>
                <a:gd name="T92" fmla="*/ 35 w 103"/>
                <a:gd name="T93" fmla="*/ 22 h 382"/>
                <a:gd name="T94" fmla="*/ 36 w 103"/>
                <a:gd name="T95" fmla="*/ 0 h 382"/>
                <a:gd name="T96" fmla="*/ 42 w 103"/>
                <a:gd name="T97" fmla="*/ 6 h 382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03"/>
                <a:gd name="T148" fmla="*/ 0 h 382"/>
                <a:gd name="T149" fmla="*/ 103 w 103"/>
                <a:gd name="T150" fmla="*/ 382 h 382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03" h="382">
                  <a:moveTo>
                    <a:pt x="42" y="6"/>
                  </a:moveTo>
                  <a:lnTo>
                    <a:pt x="42" y="19"/>
                  </a:lnTo>
                  <a:lnTo>
                    <a:pt x="42" y="36"/>
                  </a:lnTo>
                  <a:lnTo>
                    <a:pt x="42" y="51"/>
                  </a:lnTo>
                  <a:lnTo>
                    <a:pt x="46" y="61"/>
                  </a:lnTo>
                  <a:lnTo>
                    <a:pt x="54" y="75"/>
                  </a:lnTo>
                  <a:lnTo>
                    <a:pt x="61" y="84"/>
                  </a:lnTo>
                  <a:lnTo>
                    <a:pt x="67" y="97"/>
                  </a:lnTo>
                  <a:lnTo>
                    <a:pt x="70" y="106"/>
                  </a:lnTo>
                  <a:lnTo>
                    <a:pt x="76" y="113"/>
                  </a:lnTo>
                  <a:lnTo>
                    <a:pt x="82" y="127"/>
                  </a:lnTo>
                  <a:lnTo>
                    <a:pt x="84" y="142"/>
                  </a:lnTo>
                  <a:lnTo>
                    <a:pt x="90" y="149"/>
                  </a:lnTo>
                  <a:lnTo>
                    <a:pt x="92" y="154"/>
                  </a:lnTo>
                  <a:lnTo>
                    <a:pt x="93" y="166"/>
                  </a:lnTo>
                  <a:lnTo>
                    <a:pt x="97" y="174"/>
                  </a:lnTo>
                  <a:lnTo>
                    <a:pt x="103" y="188"/>
                  </a:lnTo>
                  <a:lnTo>
                    <a:pt x="103" y="199"/>
                  </a:lnTo>
                  <a:lnTo>
                    <a:pt x="103" y="211"/>
                  </a:lnTo>
                  <a:lnTo>
                    <a:pt x="99" y="226"/>
                  </a:lnTo>
                  <a:lnTo>
                    <a:pt x="99" y="247"/>
                  </a:lnTo>
                  <a:lnTo>
                    <a:pt x="95" y="266"/>
                  </a:lnTo>
                  <a:lnTo>
                    <a:pt x="95" y="284"/>
                  </a:lnTo>
                  <a:lnTo>
                    <a:pt x="92" y="301"/>
                  </a:lnTo>
                  <a:lnTo>
                    <a:pt x="90" y="314"/>
                  </a:lnTo>
                  <a:lnTo>
                    <a:pt x="87" y="324"/>
                  </a:lnTo>
                  <a:lnTo>
                    <a:pt x="87" y="336"/>
                  </a:lnTo>
                  <a:lnTo>
                    <a:pt x="85" y="349"/>
                  </a:lnTo>
                  <a:lnTo>
                    <a:pt x="85" y="357"/>
                  </a:lnTo>
                  <a:lnTo>
                    <a:pt x="84" y="368"/>
                  </a:lnTo>
                  <a:lnTo>
                    <a:pt x="84" y="372"/>
                  </a:lnTo>
                  <a:lnTo>
                    <a:pt x="74" y="372"/>
                  </a:lnTo>
                  <a:lnTo>
                    <a:pt x="61" y="375"/>
                  </a:lnTo>
                  <a:lnTo>
                    <a:pt x="46" y="376"/>
                  </a:lnTo>
                  <a:lnTo>
                    <a:pt x="36" y="382"/>
                  </a:lnTo>
                  <a:lnTo>
                    <a:pt x="36" y="368"/>
                  </a:lnTo>
                  <a:lnTo>
                    <a:pt x="38" y="352"/>
                  </a:lnTo>
                  <a:lnTo>
                    <a:pt x="44" y="334"/>
                  </a:lnTo>
                  <a:lnTo>
                    <a:pt x="44" y="310"/>
                  </a:lnTo>
                  <a:lnTo>
                    <a:pt x="49" y="284"/>
                  </a:lnTo>
                  <a:lnTo>
                    <a:pt x="49" y="269"/>
                  </a:lnTo>
                  <a:lnTo>
                    <a:pt x="51" y="255"/>
                  </a:lnTo>
                  <a:lnTo>
                    <a:pt x="54" y="237"/>
                  </a:lnTo>
                  <a:lnTo>
                    <a:pt x="55" y="221"/>
                  </a:lnTo>
                  <a:lnTo>
                    <a:pt x="46" y="207"/>
                  </a:lnTo>
                  <a:lnTo>
                    <a:pt x="33" y="190"/>
                  </a:lnTo>
                  <a:lnTo>
                    <a:pt x="23" y="178"/>
                  </a:lnTo>
                  <a:lnTo>
                    <a:pt x="20" y="160"/>
                  </a:lnTo>
                  <a:lnTo>
                    <a:pt x="11" y="154"/>
                  </a:lnTo>
                  <a:lnTo>
                    <a:pt x="7" y="142"/>
                  </a:lnTo>
                  <a:lnTo>
                    <a:pt x="2" y="138"/>
                  </a:lnTo>
                  <a:lnTo>
                    <a:pt x="0" y="127"/>
                  </a:lnTo>
                  <a:lnTo>
                    <a:pt x="7" y="135"/>
                  </a:lnTo>
                  <a:lnTo>
                    <a:pt x="11" y="142"/>
                  </a:lnTo>
                  <a:lnTo>
                    <a:pt x="15" y="152"/>
                  </a:lnTo>
                  <a:lnTo>
                    <a:pt x="23" y="156"/>
                  </a:lnTo>
                  <a:lnTo>
                    <a:pt x="31" y="175"/>
                  </a:lnTo>
                  <a:lnTo>
                    <a:pt x="39" y="185"/>
                  </a:lnTo>
                  <a:lnTo>
                    <a:pt x="49" y="201"/>
                  </a:lnTo>
                  <a:lnTo>
                    <a:pt x="59" y="217"/>
                  </a:lnTo>
                  <a:lnTo>
                    <a:pt x="63" y="233"/>
                  </a:lnTo>
                  <a:lnTo>
                    <a:pt x="59" y="247"/>
                  </a:lnTo>
                  <a:lnTo>
                    <a:pt x="59" y="269"/>
                  </a:lnTo>
                  <a:lnTo>
                    <a:pt x="54" y="285"/>
                  </a:lnTo>
                  <a:lnTo>
                    <a:pt x="55" y="305"/>
                  </a:lnTo>
                  <a:lnTo>
                    <a:pt x="49" y="321"/>
                  </a:lnTo>
                  <a:lnTo>
                    <a:pt x="49" y="343"/>
                  </a:lnTo>
                  <a:lnTo>
                    <a:pt x="44" y="360"/>
                  </a:lnTo>
                  <a:lnTo>
                    <a:pt x="44" y="368"/>
                  </a:lnTo>
                  <a:lnTo>
                    <a:pt x="54" y="365"/>
                  </a:lnTo>
                  <a:lnTo>
                    <a:pt x="67" y="365"/>
                  </a:lnTo>
                  <a:lnTo>
                    <a:pt x="74" y="363"/>
                  </a:lnTo>
                  <a:lnTo>
                    <a:pt x="76" y="349"/>
                  </a:lnTo>
                  <a:lnTo>
                    <a:pt x="80" y="327"/>
                  </a:lnTo>
                  <a:lnTo>
                    <a:pt x="84" y="298"/>
                  </a:lnTo>
                  <a:lnTo>
                    <a:pt x="85" y="281"/>
                  </a:lnTo>
                  <a:lnTo>
                    <a:pt x="90" y="262"/>
                  </a:lnTo>
                  <a:lnTo>
                    <a:pt x="93" y="237"/>
                  </a:lnTo>
                  <a:lnTo>
                    <a:pt x="93" y="218"/>
                  </a:lnTo>
                  <a:lnTo>
                    <a:pt x="95" y="201"/>
                  </a:lnTo>
                  <a:lnTo>
                    <a:pt x="93" y="188"/>
                  </a:lnTo>
                  <a:lnTo>
                    <a:pt x="87" y="174"/>
                  </a:lnTo>
                  <a:lnTo>
                    <a:pt x="85" y="160"/>
                  </a:lnTo>
                  <a:lnTo>
                    <a:pt x="82" y="149"/>
                  </a:lnTo>
                  <a:lnTo>
                    <a:pt x="74" y="138"/>
                  </a:lnTo>
                  <a:lnTo>
                    <a:pt x="70" y="124"/>
                  </a:lnTo>
                  <a:lnTo>
                    <a:pt x="63" y="110"/>
                  </a:lnTo>
                  <a:lnTo>
                    <a:pt x="59" y="101"/>
                  </a:lnTo>
                  <a:lnTo>
                    <a:pt x="54" y="91"/>
                  </a:lnTo>
                  <a:lnTo>
                    <a:pt x="48" y="80"/>
                  </a:lnTo>
                  <a:lnTo>
                    <a:pt x="38" y="63"/>
                  </a:lnTo>
                  <a:lnTo>
                    <a:pt x="35" y="48"/>
                  </a:lnTo>
                  <a:lnTo>
                    <a:pt x="35" y="33"/>
                  </a:lnTo>
                  <a:lnTo>
                    <a:pt x="35" y="22"/>
                  </a:lnTo>
                  <a:lnTo>
                    <a:pt x="35" y="7"/>
                  </a:lnTo>
                  <a:lnTo>
                    <a:pt x="36" y="0"/>
                  </a:lnTo>
                  <a:lnTo>
                    <a:pt x="42" y="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08" name="Freeform 24">
              <a:extLst>
                <a:ext uri="{FF2B5EF4-FFF2-40B4-BE49-F238E27FC236}">
                  <a16:creationId xmlns:a16="http://schemas.microsoft.com/office/drawing/2014/main" id="{466EE183-DA30-4470-852B-1254028B23AF}"/>
                </a:ext>
              </a:extLst>
            </p:cNvPr>
            <p:cNvSpPr>
              <a:spLocks/>
            </p:cNvSpPr>
            <p:nvPr/>
          </p:nvSpPr>
          <p:spPr bwMode="auto">
            <a:xfrm>
              <a:off x="4214" y="3135"/>
              <a:ext cx="49" cy="76"/>
            </a:xfrm>
            <a:custGeom>
              <a:avLst/>
              <a:gdLst>
                <a:gd name="T0" fmla="*/ 28 w 49"/>
                <a:gd name="T1" fmla="*/ 0 h 76"/>
                <a:gd name="T2" fmla="*/ 18 w 49"/>
                <a:gd name="T3" fmla="*/ 7 h 76"/>
                <a:gd name="T4" fmla="*/ 15 w 49"/>
                <a:gd name="T5" fmla="*/ 12 h 76"/>
                <a:gd name="T6" fmla="*/ 8 w 49"/>
                <a:gd name="T7" fmla="*/ 18 h 76"/>
                <a:gd name="T8" fmla="*/ 2 w 49"/>
                <a:gd name="T9" fmla="*/ 26 h 76"/>
                <a:gd name="T10" fmla="*/ 0 w 49"/>
                <a:gd name="T11" fmla="*/ 34 h 76"/>
                <a:gd name="T12" fmla="*/ 3 w 49"/>
                <a:gd name="T13" fmla="*/ 41 h 76"/>
                <a:gd name="T14" fmla="*/ 9 w 49"/>
                <a:gd name="T15" fmla="*/ 41 h 76"/>
                <a:gd name="T16" fmla="*/ 15 w 49"/>
                <a:gd name="T17" fmla="*/ 37 h 76"/>
                <a:gd name="T18" fmla="*/ 18 w 49"/>
                <a:gd name="T19" fmla="*/ 34 h 76"/>
                <a:gd name="T20" fmla="*/ 15 w 49"/>
                <a:gd name="T21" fmla="*/ 39 h 76"/>
                <a:gd name="T22" fmla="*/ 13 w 49"/>
                <a:gd name="T23" fmla="*/ 41 h 76"/>
                <a:gd name="T24" fmla="*/ 8 w 49"/>
                <a:gd name="T25" fmla="*/ 45 h 76"/>
                <a:gd name="T26" fmla="*/ 5 w 49"/>
                <a:gd name="T27" fmla="*/ 54 h 76"/>
                <a:gd name="T28" fmla="*/ 8 w 49"/>
                <a:gd name="T29" fmla="*/ 58 h 76"/>
                <a:gd name="T30" fmla="*/ 9 w 49"/>
                <a:gd name="T31" fmla="*/ 62 h 76"/>
                <a:gd name="T32" fmla="*/ 13 w 49"/>
                <a:gd name="T33" fmla="*/ 70 h 76"/>
                <a:gd name="T34" fmla="*/ 23 w 49"/>
                <a:gd name="T35" fmla="*/ 76 h 76"/>
                <a:gd name="T36" fmla="*/ 28 w 49"/>
                <a:gd name="T37" fmla="*/ 76 h 76"/>
                <a:gd name="T38" fmla="*/ 34 w 49"/>
                <a:gd name="T39" fmla="*/ 65 h 76"/>
                <a:gd name="T40" fmla="*/ 39 w 49"/>
                <a:gd name="T41" fmla="*/ 56 h 76"/>
                <a:gd name="T42" fmla="*/ 44 w 49"/>
                <a:gd name="T43" fmla="*/ 45 h 76"/>
                <a:gd name="T44" fmla="*/ 46 w 49"/>
                <a:gd name="T45" fmla="*/ 37 h 76"/>
                <a:gd name="T46" fmla="*/ 47 w 49"/>
                <a:gd name="T47" fmla="*/ 29 h 76"/>
                <a:gd name="T48" fmla="*/ 47 w 49"/>
                <a:gd name="T49" fmla="*/ 22 h 76"/>
                <a:gd name="T50" fmla="*/ 49 w 49"/>
                <a:gd name="T51" fmla="*/ 18 h 76"/>
                <a:gd name="T52" fmla="*/ 41 w 49"/>
                <a:gd name="T53" fmla="*/ 12 h 76"/>
                <a:gd name="T54" fmla="*/ 39 w 49"/>
                <a:gd name="T55" fmla="*/ 25 h 76"/>
                <a:gd name="T56" fmla="*/ 39 w 49"/>
                <a:gd name="T57" fmla="*/ 37 h 76"/>
                <a:gd name="T58" fmla="*/ 38 w 49"/>
                <a:gd name="T59" fmla="*/ 44 h 76"/>
                <a:gd name="T60" fmla="*/ 33 w 49"/>
                <a:gd name="T61" fmla="*/ 54 h 76"/>
                <a:gd name="T62" fmla="*/ 28 w 49"/>
                <a:gd name="T63" fmla="*/ 62 h 76"/>
                <a:gd name="T64" fmla="*/ 24 w 49"/>
                <a:gd name="T65" fmla="*/ 65 h 76"/>
                <a:gd name="T66" fmla="*/ 17 w 49"/>
                <a:gd name="T67" fmla="*/ 61 h 76"/>
                <a:gd name="T68" fmla="*/ 15 w 49"/>
                <a:gd name="T69" fmla="*/ 56 h 76"/>
                <a:gd name="T70" fmla="*/ 15 w 49"/>
                <a:gd name="T71" fmla="*/ 48 h 76"/>
                <a:gd name="T72" fmla="*/ 21 w 49"/>
                <a:gd name="T73" fmla="*/ 44 h 76"/>
                <a:gd name="T74" fmla="*/ 23 w 49"/>
                <a:gd name="T75" fmla="*/ 37 h 76"/>
                <a:gd name="T76" fmla="*/ 26 w 49"/>
                <a:gd name="T77" fmla="*/ 25 h 76"/>
                <a:gd name="T78" fmla="*/ 17 w 49"/>
                <a:gd name="T79" fmla="*/ 29 h 76"/>
                <a:gd name="T80" fmla="*/ 11 w 49"/>
                <a:gd name="T81" fmla="*/ 34 h 76"/>
                <a:gd name="T82" fmla="*/ 8 w 49"/>
                <a:gd name="T83" fmla="*/ 34 h 76"/>
                <a:gd name="T84" fmla="*/ 9 w 49"/>
                <a:gd name="T85" fmla="*/ 29 h 76"/>
                <a:gd name="T86" fmla="*/ 13 w 49"/>
                <a:gd name="T87" fmla="*/ 25 h 76"/>
                <a:gd name="T88" fmla="*/ 17 w 49"/>
                <a:gd name="T89" fmla="*/ 19 h 76"/>
                <a:gd name="T90" fmla="*/ 24 w 49"/>
                <a:gd name="T91" fmla="*/ 18 h 76"/>
                <a:gd name="T92" fmla="*/ 28 w 49"/>
                <a:gd name="T93" fmla="*/ 12 h 76"/>
                <a:gd name="T94" fmla="*/ 33 w 49"/>
                <a:gd name="T95" fmla="*/ 7 h 76"/>
                <a:gd name="T96" fmla="*/ 28 w 49"/>
                <a:gd name="T97" fmla="*/ 0 h 76"/>
                <a:gd name="T98" fmla="*/ 28 w 49"/>
                <a:gd name="T99" fmla="*/ 0 h 7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49"/>
                <a:gd name="T151" fmla="*/ 0 h 76"/>
                <a:gd name="T152" fmla="*/ 49 w 49"/>
                <a:gd name="T153" fmla="*/ 76 h 76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49" h="76">
                  <a:moveTo>
                    <a:pt x="28" y="0"/>
                  </a:moveTo>
                  <a:lnTo>
                    <a:pt x="18" y="7"/>
                  </a:lnTo>
                  <a:lnTo>
                    <a:pt x="15" y="12"/>
                  </a:lnTo>
                  <a:lnTo>
                    <a:pt x="8" y="18"/>
                  </a:lnTo>
                  <a:lnTo>
                    <a:pt x="2" y="26"/>
                  </a:lnTo>
                  <a:lnTo>
                    <a:pt x="0" y="34"/>
                  </a:lnTo>
                  <a:lnTo>
                    <a:pt x="3" y="41"/>
                  </a:lnTo>
                  <a:lnTo>
                    <a:pt x="9" y="41"/>
                  </a:lnTo>
                  <a:lnTo>
                    <a:pt x="15" y="37"/>
                  </a:lnTo>
                  <a:lnTo>
                    <a:pt x="18" y="34"/>
                  </a:lnTo>
                  <a:lnTo>
                    <a:pt x="15" y="39"/>
                  </a:lnTo>
                  <a:lnTo>
                    <a:pt x="13" y="41"/>
                  </a:lnTo>
                  <a:lnTo>
                    <a:pt x="8" y="45"/>
                  </a:lnTo>
                  <a:lnTo>
                    <a:pt x="5" y="54"/>
                  </a:lnTo>
                  <a:lnTo>
                    <a:pt x="8" y="58"/>
                  </a:lnTo>
                  <a:lnTo>
                    <a:pt x="9" y="62"/>
                  </a:lnTo>
                  <a:lnTo>
                    <a:pt x="13" y="70"/>
                  </a:lnTo>
                  <a:lnTo>
                    <a:pt x="23" y="76"/>
                  </a:lnTo>
                  <a:lnTo>
                    <a:pt x="28" y="76"/>
                  </a:lnTo>
                  <a:lnTo>
                    <a:pt x="34" y="65"/>
                  </a:lnTo>
                  <a:lnTo>
                    <a:pt x="39" y="56"/>
                  </a:lnTo>
                  <a:lnTo>
                    <a:pt x="44" y="45"/>
                  </a:lnTo>
                  <a:lnTo>
                    <a:pt x="46" y="37"/>
                  </a:lnTo>
                  <a:lnTo>
                    <a:pt x="47" y="29"/>
                  </a:lnTo>
                  <a:lnTo>
                    <a:pt x="47" y="22"/>
                  </a:lnTo>
                  <a:lnTo>
                    <a:pt x="49" y="18"/>
                  </a:lnTo>
                  <a:lnTo>
                    <a:pt x="41" y="12"/>
                  </a:lnTo>
                  <a:lnTo>
                    <a:pt x="39" y="25"/>
                  </a:lnTo>
                  <a:lnTo>
                    <a:pt x="39" y="37"/>
                  </a:lnTo>
                  <a:lnTo>
                    <a:pt x="38" y="44"/>
                  </a:lnTo>
                  <a:lnTo>
                    <a:pt x="33" y="54"/>
                  </a:lnTo>
                  <a:lnTo>
                    <a:pt x="28" y="62"/>
                  </a:lnTo>
                  <a:lnTo>
                    <a:pt x="24" y="65"/>
                  </a:lnTo>
                  <a:lnTo>
                    <a:pt x="17" y="61"/>
                  </a:lnTo>
                  <a:lnTo>
                    <a:pt x="15" y="56"/>
                  </a:lnTo>
                  <a:lnTo>
                    <a:pt x="15" y="48"/>
                  </a:lnTo>
                  <a:lnTo>
                    <a:pt x="21" y="44"/>
                  </a:lnTo>
                  <a:lnTo>
                    <a:pt x="23" y="37"/>
                  </a:lnTo>
                  <a:lnTo>
                    <a:pt x="26" y="25"/>
                  </a:lnTo>
                  <a:lnTo>
                    <a:pt x="17" y="29"/>
                  </a:lnTo>
                  <a:lnTo>
                    <a:pt x="11" y="34"/>
                  </a:lnTo>
                  <a:lnTo>
                    <a:pt x="8" y="34"/>
                  </a:lnTo>
                  <a:lnTo>
                    <a:pt x="9" y="29"/>
                  </a:lnTo>
                  <a:lnTo>
                    <a:pt x="13" y="25"/>
                  </a:lnTo>
                  <a:lnTo>
                    <a:pt x="17" y="19"/>
                  </a:lnTo>
                  <a:lnTo>
                    <a:pt x="24" y="18"/>
                  </a:lnTo>
                  <a:lnTo>
                    <a:pt x="28" y="12"/>
                  </a:lnTo>
                  <a:lnTo>
                    <a:pt x="33" y="7"/>
                  </a:lnTo>
                  <a:lnTo>
                    <a:pt x="2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09" name="Freeform 25">
              <a:extLst>
                <a:ext uri="{FF2B5EF4-FFF2-40B4-BE49-F238E27FC236}">
                  <a16:creationId xmlns:a16="http://schemas.microsoft.com/office/drawing/2014/main" id="{E202D2F2-5860-438C-91C7-A7A82814BC43}"/>
                </a:ext>
              </a:extLst>
            </p:cNvPr>
            <p:cNvSpPr>
              <a:spLocks/>
            </p:cNvSpPr>
            <p:nvPr/>
          </p:nvSpPr>
          <p:spPr bwMode="auto">
            <a:xfrm>
              <a:off x="4047" y="2732"/>
              <a:ext cx="84" cy="75"/>
            </a:xfrm>
            <a:custGeom>
              <a:avLst/>
              <a:gdLst>
                <a:gd name="T0" fmla="*/ 0 w 84"/>
                <a:gd name="T1" fmla="*/ 49 h 75"/>
                <a:gd name="T2" fmla="*/ 13 w 84"/>
                <a:gd name="T3" fmla="*/ 38 h 75"/>
                <a:gd name="T4" fmla="*/ 21 w 84"/>
                <a:gd name="T5" fmla="*/ 29 h 75"/>
                <a:gd name="T6" fmla="*/ 28 w 84"/>
                <a:gd name="T7" fmla="*/ 17 h 75"/>
                <a:gd name="T8" fmla="*/ 38 w 84"/>
                <a:gd name="T9" fmla="*/ 10 h 75"/>
                <a:gd name="T10" fmla="*/ 47 w 84"/>
                <a:gd name="T11" fmla="*/ 2 h 75"/>
                <a:gd name="T12" fmla="*/ 59 w 84"/>
                <a:gd name="T13" fmla="*/ 0 h 75"/>
                <a:gd name="T14" fmla="*/ 69 w 84"/>
                <a:gd name="T15" fmla="*/ 0 h 75"/>
                <a:gd name="T16" fmla="*/ 77 w 84"/>
                <a:gd name="T17" fmla="*/ 10 h 75"/>
                <a:gd name="T18" fmla="*/ 84 w 84"/>
                <a:gd name="T19" fmla="*/ 18 h 75"/>
                <a:gd name="T20" fmla="*/ 70 w 84"/>
                <a:gd name="T21" fmla="*/ 29 h 75"/>
                <a:gd name="T22" fmla="*/ 59 w 84"/>
                <a:gd name="T23" fmla="*/ 38 h 75"/>
                <a:gd name="T24" fmla="*/ 60 w 84"/>
                <a:gd name="T25" fmla="*/ 46 h 75"/>
                <a:gd name="T26" fmla="*/ 70 w 84"/>
                <a:gd name="T27" fmla="*/ 40 h 75"/>
                <a:gd name="T28" fmla="*/ 77 w 84"/>
                <a:gd name="T29" fmla="*/ 38 h 75"/>
                <a:gd name="T30" fmla="*/ 82 w 84"/>
                <a:gd name="T31" fmla="*/ 46 h 75"/>
                <a:gd name="T32" fmla="*/ 82 w 84"/>
                <a:gd name="T33" fmla="*/ 50 h 75"/>
                <a:gd name="T34" fmla="*/ 75 w 84"/>
                <a:gd name="T35" fmla="*/ 55 h 75"/>
                <a:gd name="T36" fmla="*/ 64 w 84"/>
                <a:gd name="T37" fmla="*/ 57 h 75"/>
                <a:gd name="T38" fmla="*/ 59 w 84"/>
                <a:gd name="T39" fmla="*/ 60 h 75"/>
                <a:gd name="T40" fmla="*/ 51 w 84"/>
                <a:gd name="T41" fmla="*/ 65 h 75"/>
                <a:gd name="T42" fmla="*/ 36 w 84"/>
                <a:gd name="T43" fmla="*/ 68 h 75"/>
                <a:gd name="T44" fmla="*/ 23 w 84"/>
                <a:gd name="T45" fmla="*/ 75 h 75"/>
                <a:gd name="T46" fmla="*/ 18 w 84"/>
                <a:gd name="T47" fmla="*/ 69 h 75"/>
                <a:gd name="T48" fmla="*/ 26 w 84"/>
                <a:gd name="T49" fmla="*/ 65 h 75"/>
                <a:gd name="T50" fmla="*/ 38 w 84"/>
                <a:gd name="T51" fmla="*/ 60 h 75"/>
                <a:gd name="T52" fmla="*/ 47 w 84"/>
                <a:gd name="T53" fmla="*/ 55 h 75"/>
                <a:gd name="T54" fmla="*/ 55 w 84"/>
                <a:gd name="T55" fmla="*/ 55 h 75"/>
                <a:gd name="T56" fmla="*/ 62 w 84"/>
                <a:gd name="T57" fmla="*/ 50 h 75"/>
                <a:gd name="T58" fmla="*/ 54 w 84"/>
                <a:gd name="T59" fmla="*/ 50 h 75"/>
                <a:gd name="T60" fmla="*/ 51 w 84"/>
                <a:gd name="T61" fmla="*/ 38 h 75"/>
                <a:gd name="T62" fmla="*/ 60 w 84"/>
                <a:gd name="T63" fmla="*/ 26 h 75"/>
                <a:gd name="T64" fmla="*/ 67 w 84"/>
                <a:gd name="T65" fmla="*/ 21 h 75"/>
                <a:gd name="T66" fmla="*/ 72 w 84"/>
                <a:gd name="T67" fmla="*/ 14 h 75"/>
                <a:gd name="T68" fmla="*/ 69 w 84"/>
                <a:gd name="T69" fmla="*/ 10 h 75"/>
                <a:gd name="T70" fmla="*/ 62 w 84"/>
                <a:gd name="T71" fmla="*/ 7 h 75"/>
                <a:gd name="T72" fmla="*/ 46 w 84"/>
                <a:gd name="T73" fmla="*/ 14 h 75"/>
                <a:gd name="T74" fmla="*/ 32 w 84"/>
                <a:gd name="T75" fmla="*/ 24 h 75"/>
                <a:gd name="T76" fmla="*/ 24 w 84"/>
                <a:gd name="T77" fmla="*/ 36 h 75"/>
                <a:gd name="T78" fmla="*/ 19 w 84"/>
                <a:gd name="T79" fmla="*/ 49 h 75"/>
                <a:gd name="T80" fmla="*/ 8 w 84"/>
                <a:gd name="T81" fmla="*/ 55 h 75"/>
                <a:gd name="T82" fmla="*/ 0 w 84"/>
                <a:gd name="T83" fmla="*/ 49 h 75"/>
                <a:gd name="T84" fmla="*/ 0 w 84"/>
                <a:gd name="T85" fmla="*/ 49 h 75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84"/>
                <a:gd name="T130" fmla="*/ 0 h 75"/>
                <a:gd name="T131" fmla="*/ 84 w 84"/>
                <a:gd name="T132" fmla="*/ 75 h 75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84" h="75">
                  <a:moveTo>
                    <a:pt x="0" y="49"/>
                  </a:moveTo>
                  <a:lnTo>
                    <a:pt x="13" y="38"/>
                  </a:lnTo>
                  <a:lnTo>
                    <a:pt x="21" y="29"/>
                  </a:lnTo>
                  <a:lnTo>
                    <a:pt x="28" y="17"/>
                  </a:lnTo>
                  <a:lnTo>
                    <a:pt x="38" y="10"/>
                  </a:lnTo>
                  <a:lnTo>
                    <a:pt x="47" y="2"/>
                  </a:lnTo>
                  <a:lnTo>
                    <a:pt x="59" y="0"/>
                  </a:lnTo>
                  <a:lnTo>
                    <a:pt x="69" y="0"/>
                  </a:lnTo>
                  <a:lnTo>
                    <a:pt x="77" y="10"/>
                  </a:lnTo>
                  <a:lnTo>
                    <a:pt x="84" y="18"/>
                  </a:lnTo>
                  <a:lnTo>
                    <a:pt x="70" y="29"/>
                  </a:lnTo>
                  <a:lnTo>
                    <a:pt x="59" y="38"/>
                  </a:lnTo>
                  <a:lnTo>
                    <a:pt x="60" y="46"/>
                  </a:lnTo>
                  <a:lnTo>
                    <a:pt x="70" y="40"/>
                  </a:lnTo>
                  <a:lnTo>
                    <a:pt x="77" y="38"/>
                  </a:lnTo>
                  <a:lnTo>
                    <a:pt x="82" y="46"/>
                  </a:lnTo>
                  <a:lnTo>
                    <a:pt x="82" y="50"/>
                  </a:lnTo>
                  <a:lnTo>
                    <a:pt x="75" y="55"/>
                  </a:lnTo>
                  <a:lnTo>
                    <a:pt x="64" y="57"/>
                  </a:lnTo>
                  <a:lnTo>
                    <a:pt x="59" y="60"/>
                  </a:lnTo>
                  <a:lnTo>
                    <a:pt x="51" y="65"/>
                  </a:lnTo>
                  <a:lnTo>
                    <a:pt x="36" y="68"/>
                  </a:lnTo>
                  <a:lnTo>
                    <a:pt x="23" y="75"/>
                  </a:lnTo>
                  <a:lnTo>
                    <a:pt x="18" y="69"/>
                  </a:lnTo>
                  <a:lnTo>
                    <a:pt x="26" y="65"/>
                  </a:lnTo>
                  <a:lnTo>
                    <a:pt x="38" y="60"/>
                  </a:lnTo>
                  <a:lnTo>
                    <a:pt x="47" y="55"/>
                  </a:lnTo>
                  <a:lnTo>
                    <a:pt x="55" y="55"/>
                  </a:lnTo>
                  <a:lnTo>
                    <a:pt x="62" y="50"/>
                  </a:lnTo>
                  <a:lnTo>
                    <a:pt x="54" y="50"/>
                  </a:lnTo>
                  <a:lnTo>
                    <a:pt x="51" y="38"/>
                  </a:lnTo>
                  <a:lnTo>
                    <a:pt x="60" y="26"/>
                  </a:lnTo>
                  <a:lnTo>
                    <a:pt x="67" y="21"/>
                  </a:lnTo>
                  <a:lnTo>
                    <a:pt x="72" y="14"/>
                  </a:lnTo>
                  <a:lnTo>
                    <a:pt x="69" y="10"/>
                  </a:lnTo>
                  <a:lnTo>
                    <a:pt x="62" y="7"/>
                  </a:lnTo>
                  <a:lnTo>
                    <a:pt x="46" y="14"/>
                  </a:lnTo>
                  <a:lnTo>
                    <a:pt x="32" y="24"/>
                  </a:lnTo>
                  <a:lnTo>
                    <a:pt x="24" y="36"/>
                  </a:lnTo>
                  <a:lnTo>
                    <a:pt x="19" y="49"/>
                  </a:lnTo>
                  <a:lnTo>
                    <a:pt x="8" y="55"/>
                  </a:lnTo>
                  <a:lnTo>
                    <a:pt x="0" y="4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10" name="Freeform 26">
              <a:extLst>
                <a:ext uri="{FF2B5EF4-FFF2-40B4-BE49-F238E27FC236}">
                  <a16:creationId xmlns:a16="http://schemas.microsoft.com/office/drawing/2014/main" id="{BE9FC191-19EE-42B7-A742-792C59D31F66}"/>
                </a:ext>
              </a:extLst>
            </p:cNvPr>
            <p:cNvSpPr>
              <a:spLocks/>
            </p:cNvSpPr>
            <p:nvPr/>
          </p:nvSpPr>
          <p:spPr bwMode="auto">
            <a:xfrm>
              <a:off x="4116" y="2746"/>
              <a:ext cx="75" cy="113"/>
            </a:xfrm>
            <a:custGeom>
              <a:avLst/>
              <a:gdLst>
                <a:gd name="T0" fmla="*/ 59 w 75"/>
                <a:gd name="T1" fmla="*/ 113 h 113"/>
                <a:gd name="T2" fmla="*/ 60 w 75"/>
                <a:gd name="T3" fmla="*/ 106 h 113"/>
                <a:gd name="T4" fmla="*/ 62 w 75"/>
                <a:gd name="T5" fmla="*/ 99 h 113"/>
                <a:gd name="T6" fmla="*/ 62 w 75"/>
                <a:gd name="T7" fmla="*/ 90 h 113"/>
                <a:gd name="T8" fmla="*/ 65 w 75"/>
                <a:gd name="T9" fmla="*/ 77 h 113"/>
                <a:gd name="T10" fmla="*/ 72 w 75"/>
                <a:gd name="T11" fmla="*/ 65 h 113"/>
                <a:gd name="T12" fmla="*/ 75 w 75"/>
                <a:gd name="T13" fmla="*/ 48 h 113"/>
                <a:gd name="T14" fmla="*/ 75 w 75"/>
                <a:gd name="T15" fmla="*/ 32 h 113"/>
                <a:gd name="T16" fmla="*/ 70 w 75"/>
                <a:gd name="T17" fmla="*/ 22 h 113"/>
                <a:gd name="T18" fmla="*/ 59 w 75"/>
                <a:gd name="T19" fmla="*/ 10 h 113"/>
                <a:gd name="T20" fmla="*/ 48 w 75"/>
                <a:gd name="T21" fmla="*/ 4 h 113"/>
                <a:gd name="T22" fmla="*/ 37 w 75"/>
                <a:gd name="T23" fmla="*/ 0 h 113"/>
                <a:gd name="T24" fmla="*/ 22 w 75"/>
                <a:gd name="T25" fmla="*/ 0 h 113"/>
                <a:gd name="T26" fmla="*/ 15 w 75"/>
                <a:gd name="T27" fmla="*/ 4 h 113"/>
                <a:gd name="T28" fmla="*/ 6 w 75"/>
                <a:gd name="T29" fmla="*/ 12 h 113"/>
                <a:gd name="T30" fmla="*/ 1 w 75"/>
                <a:gd name="T31" fmla="*/ 24 h 113"/>
                <a:gd name="T32" fmla="*/ 0 w 75"/>
                <a:gd name="T33" fmla="*/ 32 h 113"/>
                <a:gd name="T34" fmla="*/ 6 w 75"/>
                <a:gd name="T35" fmla="*/ 29 h 113"/>
                <a:gd name="T36" fmla="*/ 11 w 75"/>
                <a:gd name="T37" fmla="*/ 19 h 113"/>
                <a:gd name="T38" fmla="*/ 18 w 75"/>
                <a:gd name="T39" fmla="*/ 12 h 113"/>
                <a:gd name="T40" fmla="*/ 28 w 75"/>
                <a:gd name="T41" fmla="*/ 10 h 113"/>
                <a:gd name="T42" fmla="*/ 37 w 75"/>
                <a:gd name="T43" fmla="*/ 10 h 113"/>
                <a:gd name="T44" fmla="*/ 50 w 75"/>
                <a:gd name="T45" fmla="*/ 15 h 113"/>
                <a:gd name="T46" fmla="*/ 59 w 75"/>
                <a:gd name="T47" fmla="*/ 19 h 113"/>
                <a:gd name="T48" fmla="*/ 63 w 75"/>
                <a:gd name="T49" fmla="*/ 26 h 113"/>
                <a:gd name="T50" fmla="*/ 67 w 75"/>
                <a:gd name="T51" fmla="*/ 36 h 113"/>
                <a:gd name="T52" fmla="*/ 70 w 75"/>
                <a:gd name="T53" fmla="*/ 48 h 113"/>
                <a:gd name="T54" fmla="*/ 65 w 75"/>
                <a:gd name="T55" fmla="*/ 55 h 113"/>
                <a:gd name="T56" fmla="*/ 62 w 75"/>
                <a:gd name="T57" fmla="*/ 65 h 113"/>
                <a:gd name="T58" fmla="*/ 59 w 75"/>
                <a:gd name="T59" fmla="*/ 77 h 113"/>
                <a:gd name="T60" fmla="*/ 54 w 75"/>
                <a:gd name="T61" fmla="*/ 91 h 113"/>
                <a:gd name="T62" fmla="*/ 54 w 75"/>
                <a:gd name="T63" fmla="*/ 101 h 113"/>
                <a:gd name="T64" fmla="*/ 54 w 75"/>
                <a:gd name="T65" fmla="*/ 113 h 113"/>
                <a:gd name="T66" fmla="*/ 59 w 75"/>
                <a:gd name="T67" fmla="*/ 113 h 113"/>
                <a:gd name="T68" fmla="*/ 59 w 75"/>
                <a:gd name="T69" fmla="*/ 113 h 11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75"/>
                <a:gd name="T106" fmla="*/ 0 h 113"/>
                <a:gd name="T107" fmla="*/ 75 w 75"/>
                <a:gd name="T108" fmla="*/ 113 h 113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75" h="113">
                  <a:moveTo>
                    <a:pt x="59" y="113"/>
                  </a:moveTo>
                  <a:lnTo>
                    <a:pt x="60" y="106"/>
                  </a:lnTo>
                  <a:lnTo>
                    <a:pt x="62" y="99"/>
                  </a:lnTo>
                  <a:lnTo>
                    <a:pt x="62" y="90"/>
                  </a:lnTo>
                  <a:lnTo>
                    <a:pt x="65" y="77"/>
                  </a:lnTo>
                  <a:lnTo>
                    <a:pt x="72" y="65"/>
                  </a:lnTo>
                  <a:lnTo>
                    <a:pt x="75" y="48"/>
                  </a:lnTo>
                  <a:lnTo>
                    <a:pt x="75" y="32"/>
                  </a:lnTo>
                  <a:lnTo>
                    <a:pt x="70" y="22"/>
                  </a:lnTo>
                  <a:lnTo>
                    <a:pt x="59" y="10"/>
                  </a:lnTo>
                  <a:lnTo>
                    <a:pt x="48" y="4"/>
                  </a:lnTo>
                  <a:lnTo>
                    <a:pt x="37" y="0"/>
                  </a:lnTo>
                  <a:lnTo>
                    <a:pt x="22" y="0"/>
                  </a:lnTo>
                  <a:lnTo>
                    <a:pt x="15" y="4"/>
                  </a:lnTo>
                  <a:lnTo>
                    <a:pt x="6" y="12"/>
                  </a:lnTo>
                  <a:lnTo>
                    <a:pt x="1" y="24"/>
                  </a:lnTo>
                  <a:lnTo>
                    <a:pt x="0" y="32"/>
                  </a:lnTo>
                  <a:lnTo>
                    <a:pt x="6" y="29"/>
                  </a:lnTo>
                  <a:lnTo>
                    <a:pt x="11" y="19"/>
                  </a:lnTo>
                  <a:lnTo>
                    <a:pt x="18" y="12"/>
                  </a:lnTo>
                  <a:lnTo>
                    <a:pt x="28" y="10"/>
                  </a:lnTo>
                  <a:lnTo>
                    <a:pt x="37" y="10"/>
                  </a:lnTo>
                  <a:lnTo>
                    <a:pt x="50" y="15"/>
                  </a:lnTo>
                  <a:lnTo>
                    <a:pt x="59" y="19"/>
                  </a:lnTo>
                  <a:lnTo>
                    <a:pt x="63" y="26"/>
                  </a:lnTo>
                  <a:lnTo>
                    <a:pt x="67" y="36"/>
                  </a:lnTo>
                  <a:lnTo>
                    <a:pt x="70" y="48"/>
                  </a:lnTo>
                  <a:lnTo>
                    <a:pt x="65" y="55"/>
                  </a:lnTo>
                  <a:lnTo>
                    <a:pt x="62" y="65"/>
                  </a:lnTo>
                  <a:lnTo>
                    <a:pt x="59" y="77"/>
                  </a:lnTo>
                  <a:lnTo>
                    <a:pt x="54" y="91"/>
                  </a:lnTo>
                  <a:lnTo>
                    <a:pt x="54" y="101"/>
                  </a:lnTo>
                  <a:lnTo>
                    <a:pt x="54" y="113"/>
                  </a:lnTo>
                  <a:lnTo>
                    <a:pt x="59" y="11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11" name="Freeform 27">
              <a:extLst>
                <a:ext uri="{FF2B5EF4-FFF2-40B4-BE49-F238E27FC236}">
                  <a16:creationId xmlns:a16="http://schemas.microsoft.com/office/drawing/2014/main" id="{2C8E002C-C86B-4766-93B7-E0C1B882D643}"/>
                </a:ext>
              </a:extLst>
            </p:cNvPr>
            <p:cNvSpPr>
              <a:spLocks/>
            </p:cNvSpPr>
            <p:nvPr/>
          </p:nvSpPr>
          <p:spPr bwMode="auto">
            <a:xfrm>
              <a:off x="4116" y="2782"/>
              <a:ext cx="28" cy="84"/>
            </a:xfrm>
            <a:custGeom>
              <a:avLst/>
              <a:gdLst>
                <a:gd name="T0" fmla="*/ 18 w 28"/>
                <a:gd name="T1" fmla="*/ 80 h 84"/>
                <a:gd name="T2" fmla="*/ 18 w 28"/>
                <a:gd name="T3" fmla="*/ 74 h 84"/>
                <a:gd name="T4" fmla="*/ 18 w 28"/>
                <a:gd name="T5" fmla="*/ 67 h 84"/>
                <a:gd name="T6" fmla="*/ 16 w 28"/>
                <a:gd name="T7" fmla="*/ 63 h 84"/>
                <a:gd name="T8" fmla="*/ 16 w 28"/>
                <a:gd name="T9" fmla="*/ 58 h 84"/>
                <a:gd name="T10" fmla="*/ 13 w 28"/>
                <a:gd name="T11" fmla="*/ 51 h 84"/>
                <a:gd name="T12" fmla="*/ 8 w 28"/>
                <a:gd name="T13" fmla="*/ 41 h 84"/>
                <a:gd name="T14" fmla="*/ 6 w 28"/>
                <a:gd name="T15" fmla="*/ 37 h 84"/>
                <a:gd name="T16" fmla="*/ 1 w 28"/>
                <a:gd name="T17" fmla="*/ 22 h 84"/>
                <a:gd name="T18" fmla="*/ 0 w 28"/>
                <a:gd name="T19" fmla="*/ 12 h 84"/>
                <a:gd name="T20" fmla="*/ 0 w 28"/>
                <a:gd name="T21" fmla="*/ 0 h 84"/>
                <a:gd name="T22" fmla="*/ 6 w 28"/>
                <a:gd name="T23" fmla="*/ 0 h 84"/>
                <a:gd name="T24" fmla="*/ 5 w 28"/>
                <a:gd name="T25" fmla="*/ 7 h 84"/>
                <a:gd name="T26" fmla="*/ 5 w 28"/>
                <a:gd name="T27" fmla="*/ 18 h 84"/>
                <a:gd name="T28" fmla="*/ 6 w 28"/>
                <a:gd name="T29" fmla="*/ 29 h 84"/>
                <a:gd name="T30" fmla="*/ 11 w 28"/>
                <a:gd name="T31" fmla="*/ 34 h 84"/>
                <a:gd name="T32" fmla="*/ 15 w 28"/>
                <a:gd name="T33" fmla="*/ 39 h 84"/>
                <a:gd name="T34" fmla="*/ 18 w 28"/>
                <a:gd name="T35" fmla="*/ 45 h 84"/>
                <a:gd name="T36" fmla="*/ 19 w 28"/>
                <a:gd name="T37" fmla="*/ 55 h 84"/>
                <a:gd name="T38" fmla="*/ 22 w 28"/>
                <a:gd name="T39" fmla="*/ 61 h 84"/>
                <a:gd name="T40" fmla="*/ 24 w 28"/>
                <a:gd name="T41" fmla="*/ 73 h 84"/>
                <a:gd name="T42" fmla="*/ 28 w 28"/>
                <a:gd name="T43" fmla="*/ 84 h 84"/>
                <a:gd name="T44" fmla="*/ 18 w 28"/>
                <a:gd name="T45" fmla="*/ 80 h 84"/>
                <a:gd name="T46" fmla="*/ 18 w 28"/>
                <a:gd name="T47" fmla="*/ 80 h 84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28"/>
                <a:gd name="T73" fmla="*/ 0 h 84"/>
                <a:gd name="T74" fmla="*/ 28 w 28"/>
                <a:gd name="T75" fmla="*/ 84 h 84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28" h="84">
                  <a:moveTo>
                    <a:pt x="18" y="80"/>
                  </a:moveTo>
                  <a:lnTo>
                    <a:pt x="18" y="74"/>
                  </a:lnTo>
                  <a:lnTo>
                    <a:pt x="18" y="67"/>
                  </a:lnTo>
                  <a:lnTo>
                    <a:pt x="16" y="63"/>
                  </a:lnTo>
                  <a:lnTo>
                    <a:pt x="16" y="58"/>
                  </a:lnTo>
                  <a:lnTo>
                    <a:pt x="13" y="51"/>
                  </a:lnTo>
                  <a:lnTo>
                    <a:pt x="8" y="41"/>
                  </a:lnTo>
                  <a:lnTo>
                    <a:pt x="6" y="37"/>
                  </a:lnTo>
                  <a:lnTo>
                    <a:pt x="1" y="22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5" y="7"/>
                  </a:lnTo>
                  <a:lnTo>
                    <a:pt x="5" y="18"/>
                  </a:lnTo>
                  <a:lnTo>
                    <a:pt x="6" y="29"/>
                  </a:lnTo>
                  <a:lnTo>
                    <a:pt x="11" y="34"/>
                  </a:lnTo>
                  <a:lnTo>
                    <a:pt x="15" y="39"/>
                  </a:lnTo>
                  <a:lnTo>
                    <a:pt x="18" y="45"/>
                  </a:lnTo>
                  <a:lnTo>
                    <a:pt x="19" y="55"/>
                  </a:lnTo>
                  <a:lnTo>
                    <a:pt x="22" y="61"/>
                  </a:lnTo>
                  <a:lnTo>
                    <a:pt x="24" y="73"/>
                  </a:lnTo>
                  <a:lnTo>
                    <a:pt x="28" y="84"/>
                  </a:lnTo>
                  <a:lnTo>
                    <a:pt x="18" y="8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12" name="Freeform 28">
              <a:extLst>
                <a:ext uri="{FF2B5EF4-FFF2-40B4-BE49-F238E27FC236}">
                  <a16:creationId xmlns:a16="http://schemas.microsoft.com/office/drawing/2014/main" id="{A157BCBC-4D22-485B-9940-A438C36A009A}"/>
                </a:ext>
              </a:extLst>
            </p:cNvPr>
            <p:cNvSpPr>
              <a:spLocks/>
            </p:cNvSpPr>
            <p:nvPr/>
          </p:nvSpPr>
          <p:spPr bwMode="auto">
            <a:xfrm>
              <a:off x="4111" y="3536"/>
              <a:ext cx="77" cy="59"/>
            </a:xfrm>
            <a:custGeom>
              <a:avLst/>
              <a:gdLst>
                <a:gd name="T0" fmla="*/ 3 w 77"/>
                <a:gd name="T1" fmla="*/ 10 h 59"/>
                <a:gd name="T2" fmla="*/ 3 w 77"/>
                <a:gd name="T3" fmla="*/ 24 h 59"/>
                <a:gd name="T4" fmla="*/ 3 w 77"/>
                <a:gd name="T5" fmla="*/ 36 h 59"/>
                <a:gd name="T6" fmla="*/ 3 w 77"/>
                <a:gd name="T7" fmla="*/ 43 h 59"/>
                <a:gd name="T8" fmla="*/ 0 w 77"/>
                <a:gd name="T9" fmla="*/ 58 h 59"/>
                <a:gd name="T10" fmla="*/ 3 w 77"/>
                <a:gd name="T11" fmla="*/ 59 h 59"/>
                <a:gd name="T12" fmla="*/ 10 w 77"/>
                <a:gd name="T13" fmla="*/ 59 h 59"/>
                <a:gd name="T14" fmla="*/ 20 w 77"/>
                <a:gd name="T15" fmla="*/ 58 h 59"/>
                <a:gd name="T16" fmla="*/ 23 w 77"/>
                <a:gd name="T17" fmla="*/ 55 h 59"/>
                <a:gd name="T18" fmla="*/ 35 w 77"/>
                <a:gd name="T19" fmla="*/ 54 h 59"/>
                <a:gd name="T20" fmla="*/ 49 w 77"/>
                <a:gd name="T21" fmla="*/ 48 h 59"/>
                <a:gd name="T22" fmla="*/ 55 w 77"/>
                <a:gd name="T23" fmla="*/ 40 h 59"/>
                <a:gd name="T24" fmla="*/ 64 w 77"/>
                <a:gd name="T25" fmla="*/ 36 h 59"/>
                <a:gd name="T26" fmla="*/ 75 w 77"/>
                <a:gd name="T27" fmla="*/ 29 h 59"/>
                <a:gd name="T28" fmla="*/ 77 w 77"/>
                <a:gd name="T29" fmla="*/ 20 h 59"/>
                <a:gd name="T30" fmla="*/ 77 w 77"/>
                <a:gd name="T31" fmla="*/ 10 h 59"/>
                <a:gd name="T32" fmla="*/ 72 w 77"/>
                <a:gd name="T33" fmla="*/ 4 h 59"/>
                <a:gd name="T34" fmla="*/ 61 w 77"/>
                <a:gd name="T35" fmla="*/ 3 h 59"/>
                <a:gd name="T36" fmla="*/ 57 w 77"/>
                <a:gd name="T37" fmla="*/ 3 h 59"/>
                <a:gd name="T38" fmla="*/ 49 w 77"/>
                <a:gd name="T39" fmla="*/ 4 h 59"/>
                <a:gd name="T40" fmla="*/ 39 w 77"/>
                <a:gd name="T41" fmla="*/ 7 h 59"/>
                <a:gd name="T42" fmla="*/ 33 w 77"/>
                <a:gd name="T43" fmla="*/ 0 h 59"/>
                <a:gd name="T44" fmla="*/ 27 w 77"/>
                <a:gd name="T45" fmla="*/ 4 h 59"/>
                <a:gd name="T46" fmla="*/ 33 w 77"/>
                <a:gd name="T47" fmla="*/ 13 h 59"/>
                <a:gd name="T48" fmla="*/ 35 w 77"/>
                <a:gd name="T49" fmla="*/ 17 h 59"/>
                <a:gd name="T50" fmla="*/ 39 w 77"/>
                <a:gd name="T51" fmla="*/ 17 h 59"/>
                <a:gd name="T52" fmla="*/ 46 w 77"/>
                <a:gd name="T53" fmla="*/ 15 h 59"/>
                <a:gd name="T54" fmla="*/ 55 w 77"/>
                <a:gd name="T55" fmla="*/ 13 h 59"/>
                <a:gd name="T56" fmla="*/ 64 w 77"/>
                <a:gd name="T57" fmla="*/ 10 h 59"/>
                <a:gd name="T58" fmla="*/ 67 w 77"/>
                <a:gd name="T59" fmla="*/ 13 h 59"/>
                <a:gd name="T60" fmla="*/ 70 w 77"/>
                <a:gd name="T61" fmla="*/ 15 h 59"/>
                <a:gd name="T62" fmla="*/ 70 w 77"/>
                <a:gd name="T63" fmla="*/ 20 h 59"/>
                <a:gd name="T64" fmla="*/ 67 w 77"/>
                <a:gd name="T65" fmla="*/ 26 h 59"/>
                <a:gd name="T66" fmla="*/ 65 w 77"/>
                <a:gd name="T67" fmla="*/ 29 h 59"/>
                <a:gd name="T68" fmla="*/ 55 w 77"/>
                <a:gd name="T69" fmla="*/ 32 h 59"/>
                <a:gd name="T70" fmla="*/ 48 w 77"/>
                <a:gd name="T71" fmla="*/ 39 h 59"/>
                <a:gd name="T72" fmla="*/ 39 w 77"/>
                <a:gd name="T73" fmla="*/ 43 h 59"/>
                <a:gd name="T74" fmla="*/ 27 w 77"/>
                <a:gd name="T75" fmla="*/ 48 h 59"/>
                <a:gd name="T76" fmla="*/ 16 w 77"/>
                <a:gd name="T77" fmla="*/ 48 h 59"/>
                <a:gd name="T78" fmla="*/ 8 w 77"/>
                <a:gd name="T79" fmla="*/ 54 h 59"/>
                <a:gd name="T80" fmla="*/ 8 w 77"/>
                <a:gd name="T81" fmla="*/ 40 h 59"/>
                <a:gd name="T82" fmla="*/ 8 w 77"/>
                <a:gd name="T83" fmla="*/ 35 h 59"/>
                <a:gd name="T84" fmla="*/ 8 w 77"/>
                <a:gd name="T85" fmla="*/ 22 h 59"/>
                <a:gd name="T86" fmla="*/ 10 w 77"/>
                <a:gd name="T87" fmla="*/ 7 h 59"/>
                <a:gd name="T88" fmla="*/ 3 w 77"/>
                <a:gd name="T89" fmla="*/ 10 h 59"/>
                <a:gd name="T90" fmla="*/ 3 w 77"/>
                <a:gd name="T91" fmla="*/ 10 h 59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77"/>
                <a:gd name="T139" fmla="*/ 0 h 59"/>
                <a:gd name="T140" fmla="*/ 77 w 77"/>
                <a:gd name="T141" fmla="*/ 59 h 59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77" h="59">
                  <a:moveTo>
                    <a:pt x="3" y="10"/>
                  </a:moveTo>
                  <a:lnTo>
                    <a:pt x="3" y="24"/>
                  </a:lnTo>
                  <a:lnTo>
                    <a:pt x="3" y="36"/>
                  </a:lnTo>
                  <a:lnTo>
                    <a:pt x="3" y="43"/>
                  </a:lnTo>
                  <a:lnTo>
                    <a:pt x="0" y="58"/>
                  </a:lnTo>
                  <a:lnTo>
                    <a:pt x="3" y="59"/>
                  </a:lnTo>
                  <a:lnTo>
                    <a:pt x="10" y="59"/>
                  </a:lnTo>
                  <a:lnTo>
                    <a:pt x="20" y="58"/>
                  </a:lnTo>
                  <a:lnTo>
                    <a:pt x="23" y="55"/>
                  </a:lnTo>
                  <a:lnTo>
                    <a:pt x="35" y="54"/>
                  </a:lnTo>
                  <a:lnTo>
                    <a:pt x="49" y="48"/>
                  </a:lnTo>
                  <a:lnTo>
                    <a:pt x="55" y="40"/>
                  </a:lnTo>
                  <a:lnTo>
                    <a:pt x="64" y="36"/>
                  </a:lnTo>
                  <a:lnTo>
                    <a:pt x="75" y="29"/>
                  </a:lnTo>
                  <a:lnTo>
                    <a:pt x="77" y="20"/>
                  </a:lnTo>
                  <a:lnTo>
                    <a:pt x="77" y="10"/>
                  </a:lnTo>
                  <a:lnTo>
                    <a:pt x="72" y="4"/>
                  </a:lnTo>
                  <a:lnTo>
                    <a:pt x="61" y="3"/>
                  </a:lnTo>
                  <a:lnTo>
                    <a:pt x="57" y="3"/>
                  </a:lnTo>
                  <a:lnTo>
                    <a:pt x="49" y="4"/>
                  </a:lnTo>
                  <a:lnTo>
                    <a:pt x="39" y="7"/>
                  </a:lnTo>
                  <a:lnTo>
                    <a:pt x="33" y="0"/>
                  </a:lnTo>
                  <a:lnTo>
                    <a:pt x="27" y="4"/>
                  </a:lnTo>
                  <a:lnTo>
                    <a:pt x="33" y="13"/>
                  </a:lnTo>
                  <a:lnTo>
                    <a:pt x="35" y="17"/>
                  </a:lnTo>
                  <a:lnTo>
                    <a:pt x="39" y="17"/>
                  </a:lnTo>
                  <a:lnTo>
                    <a:pt x="46" y="15"/>
                  </a:lnTo>
                  <a:lnTo>
                    <a:pt x="55" y="13"/>
                  </a:lnTo>
                  <a:lnTo>
                    <a:pt x="64" y="10"/>
                  </a:lnTo>
                  <a:lnTo>
                    <a:pt x="67" y="13"/>
                  </a:lnTo>
                  <a:lnTo>
                    <a:pt x="70" y="15"/>
                  </a:lnTo>
                  <a:lnTo>
                    <a:pt x="70" y="20"/>
                  </a:lnTo>
                  <a:lnTo>
                    <a:pt x="67" y="26"/>
                  </a:lnTo>
                  <a:lnTo>
                    <a:pt x="65" y="29"/>
                  </a:lnTo>
                  <a:lnTo>
                    <a:pt x="55" y="32"/>
                  </a:lnTo>
                  <a:lnTo>
                    <a:pt x="48" y="39"/>
                  </a:lnTo>
                  <a:lnTo>
                    <a:pt x="39" y="43"/>
                  </a:lnTo>
                  <a:lnTo>
                    <a:pt x="27" y="48"/>
                  </a:lnTo>
                  <a:lnTo>
                    <a:pt x="16" y="48"/>
                  </a:lnTo>
                  <a:lnTo>
                    <a:pt x="8" y="54"/>
                  </a:lnTo>
                  <a:lnTo>
                    <a:pt x="8" y="40"/>
                  </a:lnTo>
                  <a:lnTo>
                    <a:pt x="8" y="35"/>
                  </a:lnTo>
                  <a:lnTo>
                    <a:pt x="8" y="22"/>
                  </a:lnTo>
                  <a:lnTo>
                    <a:pt x="10" y="7"/>
                  </a:lnTo>
                  <a:lnTo>
                    <a:pt x="3" y="1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13" name="Freeform 29">
              <a:extLst>
                <a:ext uri="{FF2B5EF4-FFF2-40B4-BE49-F238E27FC236}">
                  <a16:creationId xmlns:a16="http://schemas.microsoft.com/office/drawing/2014/main" id="{1E1EB344-40F4-4646-ABA9-13554629DF90}"/>
                </a:ext>
              </a:extLst>
            </p:cNvPr>
            <p:cNvSpPr>
              <a:spLocks/>
            </p:cNvSpPr>
            <p:nvPr/>
          </p:nvSpPr>
          <p:spPr bwMode="auto">
            <a:xfrm>
              <a:off x="4206" y="3498"/>
              <a:ext cx="77" cy="60"/>
            </a:xfrm>
            <a:custGeom>
              <a:avLst/>
              <a:gdLst>
                <a:gd name="T0" fmla="*/ 4 w 77"/>
                <a:gd name="T1" fmla="*/ 9 h 60"/>
                <a:gd name="T2" fmla="*/ 1 w 77"/>
                <a:gd name="T3" fmla="*/ 22 h 60"/>
                <a:gd name="T4" fmla="*/ 1 w 77"/>
                <a:gd name="T5" fmla="*/ 31 h 60"/>
                <a:gd name="T6" fmla="*/ 0 w 77"/>
                <a:gd name="T7" fmla="*/ 41 h 60"/>
                <a:gd name="T8" fmla="*/ 0 w 77"/>
                <a:gd name="T9" fmla="*/ 51 h 60"/>
                <a:gd name="T10" fmla="*/ 0 w 77"/>
                <a:gd name="T11" fmla="*/ 60 h 60"/>
                <a:gd name="T12" fmla="*/ 8 w 77"/>
                <a:gd name="T13" fmla="*/ 60 h 60"/>
                <a:gd name="T14" fmla="*/ 21 w 77"/>
                <a:gd name="T15" fmla="*/ 60 h 60"/>
                <a:gd name="T16" fmla="*/ 32 w 77"/>
                <a:gd name="T17" fmla="*/ 60 h 60"/>
                <a:gd name="T18" fmla="*/ 46 w 77"/>
                <a:gd name="T19" fmla="*/ 60 h 60"/>
                <a:gd name="T20" fmla="*/ 54 w 77"/>
                <a:gd name="T21" fmla="*/ 58 h 60"/>
                <a:gd name="T22" fmla="*/ 62 w 77"/>
                <a:gd name="T23" fmla="*/ 55 h 60"/>
                <a:gd name="T24" fmla="*/ 69 w 77"/>
                <a:gd name="T25" fmla="*/ 48 h 60"/>
                <a:gd name="T26" fmla="*/ 77 w 77"/>
                <a:gd name="T27" fmla="*/ 38 h 60"/>
                <a:gd name="T28" fmla="*/ 77 w 77"/>
                <a:gd name="T29" fmla="*/ 31 h 60"/>
                <a:gd name="T30" fmla="*/ 72 w 77"/>
                <a:gd name="T31" fmla="*/ 22 h 60"/>
                <a:gd name="T32" fmla="*/ 65 w 77"/>
                <a:gd name="T33" fmla="*/ 19 h 60"/>
                <a:gd name="T34" fmla="*/ 54 w 77"/>
                <a:gd name="T35" fmla="*/ 18 h 60"/>
                <a:gd name="T36" fmla="*/ 41 w 77"/>
                <a:gd name="T37" fmla="*/ 19 h 60"/>
                <a:gd name="T38" fmla="*/ 34 w 77"/>
                <a:gd name="T39" fmla="*/ 9 h 60"/>
                <a:gd name="T40" fmla="*/ 34 w 77"/>
                <a:gd name="T41" fmla="*/ 0 h 60"/>
                <a:gd name="T42" fmla="*/ 26 w 77"/>
                <a:gd name="T43" fmla="*/ 0 h 60"/>
                <a:gd name="T44" fmla="*/ 29 w 77"/>
                <a:gd name="T45" fmla="*/ 6 h 60"/>
                <a:gd name="T46" fmla="*/ 29 w 77"/>
                <a:gd name="T47" fmla="*/ 9 h 60"/>
                <a:gd name="T48" fmla="*/ 34 w 77"/>
                <a:gd name="T49" fmla="*/ 22 h 60"/>
                <a:gd name="T50" fmla="*/ 44 w 77"/>
                <a:gd name="T51" fmla="*/ 26 h 60"/>
                <a:gd name="T52" fmla="*/ 55 w 77"/>
                <a:gd name="T53" fmla="*/ 26 h 60"/>
                <a:gd name="T54" fmla="*/ 65 w 77"/>
                <a:gd name="T55" fmla="*/ 26 h 60"/>
                <a:gd name="T56" fmla="*/ 69 w 77"/>
                <a:gd name="T57" fmla="*/ 29 h 60"/>
                <a:gd name="T58" fmla="*/ 69 w 77"/>
                <a:gd name="T59" fmla="*/ 34 h 60"/>
                <a:gd name="T60" fmla="*/ 69 w 77"/>
                <a:gd name="T61" fmla="*/ 38 h 60"/>
                <a:gd name="T62" fmla="*/ 61 w 77"/>
                <a:gd name="T63" fmla="*/ 45 h 60"/>
                <a:gd name="T64" fmla="*/ 57 w 77"/>
                <a:gd name="T65" fmla="*/ 48 h 60"/>
                <a:gd name="T66" fmla="*/ 47 w 77"/>
                <a:gd name="T67" fmla="*/ 51 h 60"/>
                <a:gd name="T68" fmla="*/ 34 w 77"/>
                <a:gd name="T69" fmla="*/ 51 h 60"/>
                <a:gd name="T70" fmla="*/ 21 w 77"/>
                <a:gd name="T71" fmla="*/ 53 h 60"/>
                <a:gd name="T72" fmla="*/ 8 w 77"/>
                <a:gd name="T73" fmla="*/ 53 h 60"/>
                <a:gd name="T74" fmla="*/ 10 w 77"/>
                <a:gd name="T75" fmla="*/ 48 h 60"/>
                <a:gd name="T76" fmla="*/ 10 w 77"/>
                <a:gd name="T77" fmla="*/ 37 h 60"/>
                <a:gd name="T78" fmla="*/ 10 w 77"/>
                <a:gd name="T79" fmla="*/ 26 h 60"/>
                <a:gd name="T80" fmla="*/ 10 w 77"/>
                <a:gd name="T81" fmla="*/ 19 h 60"/>
                <a:gd name="T82" fmla="*/ 10 w 77"/>
                <a:gd name="T83" fmla="*/ 5 h 60"/>
                <a:gd name="T84" fmla="*/ 4 w 77"/>
                <a:gd name="T85" fmla="*/ 9 h 60"/>
                <a:gd name="T86" fmla="*/ 4 w 77"/>
                <a:gd name="T87" fmla="*/ 9 h 60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77"/>
                <a:gd name="T133" fmla="*/ 0 h 60"/>
                <a:gd name="T134" fmla="*/ 77 w 77"/>
                <a:gd name="T135" fmla="*/ 60 h 60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77" h="60">
                  <a:moveTo>
                    <a:pt x="4" y="9"/>
                  </a:moveTo>
                  <a:lnTo>
                    <a:pt x="1" y="22"/>
                  </a:lnTo>
                  <a:lnTo>
                    <a:pt x="1" y="31"/>
                  </a:lnTo>
                  <a:lnTo>
                    <a:pt x="0" y="41"/>
                  </a:lnTo>
                  <a:lnTo>
                    <a:pt x="0" y="51"/>
                  </a:lnTo>
                  <a:lnTo>
                    <a:pt x="0" y="60"/>
                  </a:lnTo>
                  <a:lnTo>
                    <a:pt x="8" y="60"/>
                  </a:lnTo>
                  <a:lnTo>
                    <a:pt x="21" y="60"/>
                  </a:lnTo>
                  <a:lnTo>
                    <a:pt x="32" y="60"/>
                  </a:lnTo>
                  <a:lnTo>
                    <a:pt x="46" y="60"/>
                  </a:lnTo>
                  <a:lnTo>
                    <a:pt x="54" y="58"/>
                  </a:lnTo>
                  <a:lnTo>
                    <a:pt x="62" y="55"/>
                  </a:lnTo>
                  <a:lnTo>
                    <a:pt x="69" y="48"/>
                  </a:lnTo>
                  <a:lnTo>
                    <a:pt x="77" y="38"/>
                  </a:lnTo>
                  <a:lnTo>
                    <a:pt x="77" y="31"/>
                  </a:lnTo>
                  <a:lnTo>
                    <a:pt x="72" y="22"/>
                  </a:lnTo>
                  <a:lnTo>
                    <a:pt x="65" y="19"/>
                  </a:lnTo>
                  <a:lnTo>
                    <a:pt x="54" y="18"/>
                  </a:lnTo>
                  <a:lnTo>
                    <a:pt x="41" y="19"/>
                  </a:lnTo>
                  <a:lnTo>
                    <a:pt x="34" y="9"/>
                  </a:lnTo>
                  <a:lnTo>
                    <a:pt x="34" y="0"/>
                  </a:lnTo>
                  <a:lnTo>
                    <a:pt x="26" y="0"/>
                  </a:lnTo>
                  <a:lnTo>
                    <a:pt x="29" y="6"/>
                  </a:lnTo>
                  <a:lnTo>
                    <a:pt x="29" y="9"/>
                  </a:lnTo>
                  <a:lnTo>
                    <a:pt x="34" y="22"/>
                  </a:lnTo>
                  <a:lnTo>
                    <a:pt x="44" y="26"/>
                  </a:lnTo>
                  <a:lnTo>
                    <a:pt x="55" y="26"/>
                  </a:lnTo>
                  <a:lnTo>
                    <a:pt x="65" y="26"/>
                  </a:lnTo>
                  <a:lnTo>
                    <a:pt x="69" y="29"/>
                  </a:lnTo>
                  <a:lnTo>
                    <a:pt x="69" y="34"/>
                  </a:lnTo>
                  <a:lnTo>
                    <a:pt x="69" y="38"/>
                  </a:lnTo>
                  <a:lnTo>
                    <a:pt x="61" y="45"/>
                  </a:lnTo>
                  <a:lnTo>
                    <a:pt x="57" y="48"/>
                  </a:lnTo>
                  <a:lnTo>
                    <a:pt x="47" y="51"/>
                  </a:lnTo>
                  <a:lnTo>
                    <a:pt x="34" y="51"/>
                  </a:lnTo>
                  <a:lnTo>
                    <a:pt x="21" y="53"/>
                  </a:lnTo>
                  <a:lnTo>
                    <a:pt x="8" y="53"/>
                  </a:lnTo>
                  <a:lnTo>
                    <a:pt x="10" y="48"/>
                  </a:lnTo>
                  <a:lnTo>
                    <a:pt x="10" y="37"/>
                  </a:lnTo>
                  <a:lnTo>
                    <a:pt x="10" y="26"/>
                  </a:lnTo>
                  <a:lnTo>
                    <a:pt x="10" y="19"/>
                  </a:lnTo>
                  <a:lnTo>
                    <a:pt x="10" y="5"/>
                  </a:lnTo>
                  <a:lnTo>
                    <a:pt x="4" y="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14" name="Freeform 30">
              <a:extLst>
                <a:ext uri="{FF2B5EF4-FFF2-40B4-BE49-F238E27FC236}">
                  <a16:creationId xmlns:a16="http://schemas.microsoft.com/office/drawing/2014/main" id="{8EAFA441-D02F-4D06-8DE4-17E0F6060C09}"/>
                </a:ext>
              </a:extLst>
            </p:cNvPr>
            <p:cNvSpPr>
              <a:spLocks/>
            </p:cNvSpPr>
            <p:nvPr/>
          </p:nvSpPr>
          <p:spPr bwMode="auto">
            <a:xfrm>
              <a:off x="3692" y="849"/>
              <a:ext cx="1974" cy="3117"/>
            </a:xfrm>
            <a:custGeom>
              <a:avLst/>
              <a:gdLst>
                <a:gd name="T0" fmla="*/ 123 w 1974"/>
                <a:gd name="T1" fmla="*/ 3102 h 3117"/>
                <a:gd name="T2" fmla="*/ 386 w 1974"/>
                <a:gd name="T3" fmla="*/ 3105 h 3117"/>
                <a:gd name="T4" fmla="*/ 682 w 1974"/>
                <a:gd name="T5" fmla="*/ 3098 h 3117"/>
                <a:gd name="T6" fmla="*/ 932 w 1974"/>
                <a:gd name="T7" fmla="*/ 3095 h 3117"/>
                <a:gd name="T8" fmla="*/ 1138 w 1974"/>
                <a:gd name="T9" fmla="*/ 3105 h 3117"/>
                <a:gd name="T10" fmla="*/ 1441 w 1974"/>
                <a:gd name="T11" fmla="*/ 3111 h 3117"/>
                <a:gd name="T12" fmla="*/ 1622 w 1974"/>
                <a:gd name="T13" fmla="*/ 3117 h 3117"/>
                <a:gd name="T14" fmla="*/ 1740 w 1974"/>
                <a:gd name="T15" fmla="*/ 3117 h 3117"/>
                <a:gd name="T16" fmla="*/ 1872 w 1974"/>
                <a:gd name="T17" fmla="*/ 3117 h 3117"/>
                <a:gd name="T18" fmla="*/ 1951 w 1974"/>
                <a:gd name="T19" fmla="*/ 2949 h 3117"/>
                <a:gd name="T20" fmla="*/ 1946 w 1974"/>
                <a:gd name="T21" fmla="*/ 2702 h 3117"/>
                <a:gd name="T22" fmla="*/ 1957 w 1974"/>
                <a:gd name="T23" fmla="*/ 2334 h 3117"/>
                <a:gd name="T24" fmla="*/ 1957 w 1974"/>
                <a:gd name="T25" fmla="*/ 2054 h 3117"/>
                <a:gd name="T26" fmla="*/ 1948 w 1974"/>
                <a:gd name="T27" fmla="*/ 1703 h 3117"/>
                <a:gd name="T28" fmla="*/ 1957 w 1974"/>
                <a:gd name="T29" fmla="*/ 1271 h 3117"/>
                <a:gd name="T30" fmla="*/ 1951 w 1974"/>
                <a:gd name="T31" fmla="*/ 959 h 3117"/>
                <a:gd name="T32" fmla="*/ 1969 w 1974"/>
                <a:gd name="T33" fmla="*/ 624 h 3117"/>
                <a:gd name="T34" fmla="*/ 1969 w 1974"/>
                <a:gd name="T35" fmla="*/ 402 h 3117"/>
                <a:gd name="T36" fmla="*/ 1974 w 1974"/>
                <a:gd name="T37" fmla="*/ 116 h 3117"/>
                <a:gd name="T38" fmla="*/ 1743 w 1974"/>
                <a:gd name="T39" fmla="*/ 37 h 3117"/>
                <a:gd name="T40" fmla="*/ 1474 w 1974"/>
                <a:gd name="T41" fmla="*/ 27 h 3117"/>
                <a:gd name="T42" fmla="*/ 1189 w 1974"/>
                <a:gd name="T43" fmla="*/ 12 h 3117"/>
                <a:gd name="T44" fmla="*/ 848 w 1974"/>
                <a:gd name="T45" fmla="*/ 8 h 3117"/>
                <a:gd name="T46" fmla="*/ 478 w 1974"/>
                <a:gd name="T47" fmla="*/ 8 h 3117"/>
                <a:gd name="T48" fmla="*/ 279 w 1974"/>
                <a:gd name="T49" fmla="*/ 8 h 3117"/>
                <a:gd name="T50" fmla="*/ 6 w 1974"/>
                <a:gd name="T51" fmla="*/ 38 h 3117"/>
                <a:gd name="T52" fmla="*/ 330 w 1974"/>
                <a:gd name="T53" fmla="*/ 34 h 3117"/>
                <a:gd name="T54" fmla="*/ 555 w 1974"/>
                <a:gd name="T55" fmla="*/ 37 h 3117"/>
                <a:gd name="T56" fmla="*/ 806 w 1974"/>
                <a:gd name="T57" fmla="*/ 34 h 3117"/>
                <a:gd name="T58" fmla="*/ 1058 w 1974"/>
                <a:gd name="T59" fmla="*/ 48 h 3117"/>
                <a:gd name="T60" fmla="*/ 1252 w 1974"/>
                <a:gd name="T61" fmla="*/ 37 h 3117"/>
                <a:gd name="T62" fmla="*/ 1481 w 1974"/>
                <a:gd name="T63" fmla="*/ 51 h 3117"/>
                <a:gd name="T64" fmla="*/ 1711 w 1974"/>
                <a:gd name="T65" fmla="*/ 77 h 3117"/>
                <a:gd name="T66" fmla="*/ 1920 w 1974"/>
                <a:gd name="T67" fmla="*/ 80 h 3117"/>
                <a:gd name="T68" fmla="*/ 1938 w 1974"/>
                <a:gd name="T69" fmla="*/ 336 h 3117"/>
                <a:gd name="T70" fmla="*/ 1940 w 1974"/>
                <a:gd name="T71" fmla="*/ 663 h 3117"/>
                <a:gd name="T72" fmla="*/ 1917 w 1974"/>
                <a:gd name="T73" fmla="*/ 1081 h 3117"/>
                <a:gd name="T74" fmla="*/ 1920 w 1974"/>
                <a:gd name="T75" fmla="*/ 1408 h 3117"/>
                <a:gd name="T76" fmla="*/ 1917 w 1974"/>
                <a:gd name="T77" fmla="*/ 1754 h 3117"/>
                <a:gd name="T78" fmla="*/ 1920 w 1974"/>
                <a:gd name="T79" fmla="*/ 2176 h 3117"/>
                <a:gd name="T80" fmla="*/ 1923 w 1974"/>
                <a:gd name="T81" fmla="*/ 2531 h 3117"/>
                <a:gd name="T82" fmla="*/ 1911 w 1974"/>
                <a:gd name="T83" fmla="*/ 2872 h 3117"/>
                <a:gd name="T84" fmla="*/ 1866 w 1974"/>
                <a:gd name="T85" fmla="*/ 3084 h 3117"/>
                <a:gd name="T86" fmla="*/ 1622 w 1974"/>
                <a:gd name="T87" fmla="*/ 3073 h 3117"/>
                <a:gd name="T88" fmla="*/ 1304 w 1974"/>
                <a:gd name="T89" fmla="*/ 3073 h 3117"/>
                <a:gd name="T90" fmla="*/ 968 w 1974"/>
                <a:gd name="T91" fmla="*/ 3062 h 3117"/>
                <a:gd name="T92" fmla="*/ 619 w 1974"/>
                <a:gd name="T93" fmla="*/ 3062 h 3117"/>
                <a:gd name="T94" fmla="*/ 302 w 1974"/>
                <a:gd name="T95" fmla="*/ 3066 h 3117"/>
                <a:gd name="T96" fmla="*/ 15 w 1974"/>
                <a:gd name="T97" fmla="*/ 3050 h 3117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974"/>
                <a:gd name="T148" fmla="*/ 0 h 3117"/>
                <a:gd name="T149" fmla="*/ 1974 w 1974"/>
                <a:gd name="T150" fmla="*/ 3117 h 3117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974" h="3117">
                  <a:moveTo>
                    <a:pt x="27" y="3095"/>
                  </a:moveTo>
                  <a:lnTo>
                    <a:pt x="97" y="3102"/>
                  </a:lnTo>
                  <a:lnTo>
                    <a:pt x="123" y="3102"/>
                  </a:lnTo>
                  <a:lnTo>
                    <a:pt x="211" y="3105"/>
                  </a:lnTo>
                  <a:lnTo>
                    <a:pt x="266" y="3105"/>
                  </a:lnTo>
                  <a:lnTo>
                    <a:pt x="386" y="3105"/>
                  </a:lnTo>
                  <a:lnTo>
                    <a:pt x="467" y="3102"/>
                  </a:lnTo>
                  <a:lnTo>
                    <a:pt x="601" y="3102"/>
                  </a:lnTo>
                  <a:lnTo>
                    <a:pt x="682" y="3098"/>
                  </a:lnTo>
                  <a:lnTo>
                    <a:pt x="786" y="3098"/>
                  </a:lnTo>
                  <a:lnTo>
                    <a:pt x="817" y="3095"/>
                  </a:lnTo>
                  <a:lnTo>
                    <a:pt x="932" y="3095"/>
                  </a:lnTo>
                  <a:lnTo>
                    <a:pt x="959" y="3095"/>
                  </a:lnTo>
                  <a:lnTo>
                    <a:pt x="1030" y="3095"/>
                  </a:lnTo>
                  <a:lnTo>
                    <a:pt x="1138" y="3105"/>
                  </a:lnTo>
                  <a:lnTo>
                    <a:pt x="1233" y="3095"/>
                  </a:lnTo>
                  <a:lnTo>
                    <a:pt x="1354" y="3102"/>
                  </a:lnTo>
                  <a:lnTo>
                    <a:pt x="1441" y="3111"/>
                  </a:lnTo>
                  <a:lnTo>
                    <a:pt x="1520" y="3117"/>
                  </a:lnTo>
                  <a:lnTo>
                    <a:pt x="1574" y="3117"/>
                  </a:lnTo>
                  <a:lnTo>
                    <a:pt x="1622" y="3117"/>
                  </a:lnTo>
                  <a:lnTo>
                    <a:pt x="1672" y="3117"/>
                  </a:lnTo>
                  <a:lnTo>
                    <a:pt x="1707" y="3117"/>
                  </a:lnTo>
                  <a:lnTo>
                    <a:pt x="1740" y="3117"/>
                  </a:lnTo>
                  <a:lnTo>
                    <a:pt x="1758" y="3117"/>
                  </a:lnTo>
                  <a:lnTo>
                    <a:pt x="1807" y="3117"/>
                  </a:lnTo>
                  <a:lnTo>
                    <a:pt x="1872" y="3117"/>
                  </a:lnTo>
                  <a:lnTo>
                    <a:pt x="1915" y="3112"/>
                  </a:lnTo>
                  <a:lnTo>
                    <a:pt x="1940" y="3105"/>
                  </a:lnTo>
                  <a:lnTo>
                    <a:pt x="1951" y="2949"/>
                  </a:lnTo>
                  <a:lnTo>
                    <a:pt x="1951" y="2882"/>
                  </a:lnTo>
                  <a:lnTo>
                    <a:pt x="1948" y="2853"/>
                  </a:lnTo>
                  <a:lnTo>
                    <a:pt x="1946" y="2702"/>
                  </a:lnTo>
                  <a:lnTo>
                    <a:pt x="1944" y="2615"/>
                  </a:lnTo>
                  <a:lnTo>
                    <a:pt x="1956" y="2464"/>
                  </a:lnTo>
                  <a:lnTo>
                    <a:pt x="1957" y="2334"/>
                  </a:lnTo>
                  <a:lnTo>
                    <a:pt x="1957" y="2234"/>
                  </a:lnTo>
                  <a:lnTo>
                    <a:pt x="1957" y="2152"/>
                  </a:lnTo>
                  <a:lnTo>
                    <a:pt x="1957" y="2054"/>
                  </a:lnTo>
                  <a:lnTo>
                    <a:pt x="1956" y="1923"/>
                  </a:lnTo>
                  <a:lnTo>
                    <a:pt x="1948" y="1802"/>
                  </a:lnTo>
                  <a:lnTo>
                    <a:pt x="1948" y="1703"/>
                  </a:lnTo>
                  <a:lnTo>
                    <a:pt x="1957" y="1470"/>
                  </a:lnTo>
                  <a:lnTo>
                    <a:pt x="1957" y="1347"/>
                  </a:lnTo>
                  <a:lnTo>
                    <a:pt x="1957" y="1271"/>
                  </a:lnTo>
                  <a:lnTo>
                    <a:pt x="1956" y="1161"/>
                  </a:lnTo>
                  <a:lnTo>
                    <a:pt x="1951" y="1045"/>
                  </a:lnTo>
                  <a:lnTo>
                    <a:pt x="1951" y="959"/>
                  </a:lnTo>
                  <a:lnTo>
                    <a:pt x="1951" y="848"/>
                  </a:lnTo>
                  <a:lnTo>
                    <a:pt x="1956" y="750"/>
                  </a:lnTo>
                  <a:lnTo>
                    <a:pt x="1969" y="624"/>
                  </a:lnTo>
                  <a:lnTo>
                    <a:pt x="1972" y="513"/>
                  </a:lnTo>
                  <a:lnTo>
                    <a:pt x="1969" y="445"/>
                  </a:lnTo>
                  <a:lnTo>
                    <a:pt x="1969" y="402"/>
                  </a:lnTo>
                  <a:lnTo>
                    <a:pt x="1974" y="325"/>
                  </a:lnTo>
                  <a:lnTo>
                    <a:pt x="1974" y="244"/>
                  </a:lnTo>
                  <a:lnTo>
                    <a:pt x="1974" y="116"/>
                  </a:lnTo>
                  <a:lnTo>
                    <a:pt x="1956" y="41"/>
                  </a:lnTo>
                  <a:lnTo>
                    <a:pt x="1854" y="44"/>
                  </a:lnTo>
                  <a:lnTo>
                    <a:pt x="1743" y="37"/>
                  </a:lnTo>
                  <a:lnTo>
                    <a:pt x="1666" y="37"/>
                  </a:lnTo>
                  <a:lnTo>
                    <a:pt x="1549" y="27"/>
                  </a:lnTo>
                  <a:lnTo>
                    <a:pt x="1474" y="27"/>
                  </a:lnTo>
                  <a:lnTo>
                    <a:pt x="1387" y="19"/>
                  </a:lnTo>
                  <a:lnTo>
                    <a:pt x="1273" y="12"/>
                  </a:lnTo>
                  <a:lnTo>
                    <a:pt x="1189" y="12"/>
                  </a:lnTo>
                  <a:lnTo>
                    <a:pt x="1087" y="22"/>
                  </a:lnTo>
                  <a:lnTo>
                    <a:pt x="985" y="12"/>
                  </a:lnTo>
                  <a:lnTo>
                    <a:pt x="848" y="8"/>
                  </a:lnTo>
                  <a:lnTo>
                    <a:pt x="755" y="8"/>
                  </a:lnTo>
                  <a:lnTo>
                    <a:pt x="637" y="8"/>
                  </a:lnTo>
                  <a:lnTo>
                    <a:pt x="478" y="8"/>
                  </a:lnTo>
                  <a:lnTo>
                    <a:pt x="394" y="8"/>
                  </a:lnTo>
                  <a:lnTo>
                    <a:pt x="330" y="8"/>
                  </a:lnTo>
                  <a:lnTo>
                    <a:pt x="279" y="8"/>
                  </a:lnTo>
                  <a:lnTo>
                    <a:pt x="148" y="8"/>
                  </a:lnTo>
                  <a:lnTo>
                    <a:pt x="0" y="0"/>
                  </a:lnTo>
                  <a:lnTo>
                    <a:pt x="6" y="38"/>
                  </a:lnTo>
                  <a:lnTo>
                    <a:pt x="132" y="37"/>
                  </a:lnTo>
                  <a:lnTo>
                    <a:pt x="228" y="30"/>
                  </a:lnTo>
                  <a:lnTo>
                    <a:pt x="330" y="34"/>
                  </a:lnTo>
                  <a:lnTo>
                    <a:pt x="387" y="34"/>
                  </a:lnTo>
                  <a:lnTo>
                    <a:pt x="476" y="34"/>
                  </a:lnTo>
                  <a:lnTo>
                    <a:pt x="555" y="37"/>
                  </a:lnTo>
                  <a:lnTo>
                    <a:pt x="641" y="41"/>
                  </a:lnTo>
                  <a:lnTo>
                    <a:pt x="691" y="41"/>
                  </a:lnTo>
                  <a:lnTo>
                    <a:pt x="806" y="34"/>
                  </a:lnTo>
                  <a:lnTo>
                    <a:pt x="895" y="44"/>
                  </a:lnTo>
                  <a:lnTo>
                    <a:pt x="977" y="48"/>
                  </a:lnTo>
                  <a:lnTo>
                    <a:pt x="1058" y="48"/>
                  </a:lnTo>
                  <a:lnTo>
                    <a:pt x="1132" y="51"/>
                  </a:lnTo>
                  <a:lnTo>
                    <a:pt x="1204" y="44"/>
                  </a:lnTo>
                  <a:lnTo>
                    <a:pt x="1252" y="37"/>
                  </a:lnTo>
                  <a:lnTo>
                    <a:pt x="1341" y="51"/>
                  </a:lnTo>
                  <a:lnTo>
                    <a:pt x="1417" y="51"/>
                  </a:lnTo>
                  <a:lnTo>
                    <a:pt x="1481" y="51"/>
                  </a:lnTo>
                  <a:lnTo>
                    <a:pt x="1559" y="56"/>
                  </a:lnTo>
                  <a:lnTo>
                    <a:pt x="1644" y="58"/>
                  </a:lnTo>
                  <a:lnTo>
                    <a:pt x="1711" y="77"/>
                  </a:lnTo>
                  <a:lnTo>
                    <a:pt x="1787" y="73"/>
                  </a:lnTo>
                  <a:lnTo>
                    <a:pt x="1861" y="80"/>
                  </a:lnTo>
                  <a:lnTo>
                    <a:pt x="1920" y="80"/>
                  </a:lnTo>
                  <a:lnTo>
                    <a:pt x="1938" y="158"/>
                  </a:lnTo>
                  <a:lnTo>
                    <a:pt x="1938" y="260"/>
                  </a:lnTo>
                  <a:lnTo>
                    <a:pt x="1938" y="336"/>
                  </a:lnTo>
                  <a:lnTo>
                    <a:pt x="1935" y="445"/>
                  </a:lnTo>
                  <a:lnTo>
                    <a:pt x="1944" y="537"/>
                  </a:lnTo>
                  <a:lnTo>
                    <a:pt x="1940" y="663"/>
                  </a:lnTo>
                  <a:lnTo>
                    <a:pt x="1923" y="822"/>
                  </a:lnTo>
                  <a:lnTo>
                    <a:pt x="1917" y="929"/>
                  </a:lnTo>
                  <a:lnTo>
                    <a:pt x="1917" y="1081"/>
                  </a:lnTo>
                  <a:lnTo>
                    <a:pt x="1917" y="1210"/>
                  </a:lnTo>
                  <a:lnTo>
                    <a:pt x="1917" y="1322"/>
                  </a:lnTo>
                  <a:lnTo>
                    <a:pt x="1920" y="1408"/>
                  </a:lnTo>
                  <a:lnTo>
                    <a:pt x="1920" y="1541"/>
                  </a:lnTo>
                  <a:lnTo>
                    <a:pt x="1915" y="1641"/>
                  </a:lnTo>
                  <a:lnTo>
                    <a:pt x="1917" y="1754"/>
                  </a:lnTo>
                  <a:lnTo>
                    <a:pt x="1926" y="1874"/>
                  </a:lnTo>
                  <a:lnTo>
                    <a:pt x="1923" y="2017"/>
                  </a:lnTo>
                  <a:lnTo>
                    <a:pt x="1920" y="2176"/>
                  </a:lnTo>
                  <a:lnTo>
                    <a:pt x="1917" y="2257"/>
                  </a:lnTo>
                  <a:lnTo>
                    <a:pt x="1920" y="2399"/>
                  </a:lnTo>
                  <a:lnTo>
                    <a:pt x="1923" y="2531"/>
                  </a:lnTo>
                  <a:lnTo>
                    <a:pt x="1911" y="2636"/>
                  </a:lnTo>
                  <a:lnTo>
                    <a:pt x="1911" y="2752"/>
                  </a:lnTo>
                  <a:lnTo>
                    <a:pt x="1911" y="2872"/>
                  </a:lnTo>
                  <a:lnTo>
                    <a:pt x="1915" y="2968"/>
                  </a:lnTo>
                  <a:lnTo>
                    <a:pt x="1915" y="3050"/>
                  </a:lnTo>
                  <a:lnTo>
                    <a:pt x="1866" y="3084"/>
                  </a:lnTo>
                  <a:lnTo>
                    <a:pt x="1787" y="3076"/>
                  </a:lnTo>
                  <a:lnTo>
                    <a:pt x="1711" y="3076"/>
                  </a:lnTo>
                  <a:lnTo>
                    <a:pt x="1622" y="3073"/>
                  </a:lnTo>
                  <a:lnTo>
                    <a:pt x="1505" y="3066"/>
                  </a:lnTo>
                  <a:lnTo>
                    <a:pt x="1411" y="3073"/>
                  </a:lnTo>
                  <a:lnTo>
                    <a:pt x="1304" y="3073"/>
                  </a:lnTo>
                  <a:lnTo>
                    <a:pt x="1194" y="3069"/>
                  </a:lnTo>
                  <a:lnTo>
                    <a:pt x="1070" y="3066"/>
                  </a:lnTo>
                  <a:lnTo>
                    <a:pt x="968" y="3062"/>
                  </a:lnTo>
                  <a:lnTo>
                    <a:pt x="825" y="3054"/>
                  </a:lnTo>
                  <a:lnTo>
                    <a:pt x="727" y="3060"/>
                  </a:lnTo>
                  <a:lnTo>
                    <a:pt x="619" y="3062"/>
                  </a:lnTo>
                  <a:lnTo>
                    <a:pt x="499" y="3073"/>
                  </a:lnTo>
                  <a:lnTo>
                    <a:pt x="399" y="3066"/>
                  </a:lnTo>
                  <a:lnTo>
                    <a:pt x="302" y="3066"/>
                  </a:lnTo>
                  <a:lnTo>
                    <a:pt x="194" y="3066"/>
                  </a:lnTo>
                  <a:lnTo>
                    <a:pt x="103" y="3066"/>
                  </a:lnTo>
                  <a:lnTo>
                    <a:pt x="15" y="3050"/>
                  </a:lnTo>
                  <a:lnTo>
                    <a:pt x="27" y="309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15" name="Freeform 31">
              <a:extLst>
                <a:ext uri="{FF2B5EF4-FFF2-40B4-BE49-F238E27FC236}">
                  <a16:creationId xmlns:a16="http://schemas.microsoft.com/office/drawing/2014/main" id="{FAFC2793-947C-4BD1-8406-19DCE5B73696}"/>
                </a:ext>
              </a:extLst>
            </p:cNvPr>
            <p:cNvSpPr>
              <a:spLocks/>
            </p:cNvSpPr>
            <p:nvPr/>
          </p:nvSpPr>
          <p:spPr bwMode="auto">
            <a:xfrm>
              <a:off x="3880" y="3270"/>
              <a:ext cx="231" cy="651"/>
            </a:xfrm>
            <a:custGeom>
              <a:avLst/>
              <a:gdLst>
                <a:gd name="T0" fmla="*/ 24 w 231"/>
                <a:gd name="T1" fmla="*/ 616 h 651"/>
                <a:gd name="T2" fmla="*/ 13 w 231"/>
                <a:gd name="T3" fmla="*/ 557 h 651"/>
                <a:gd name="T4" fmla="*/ 0 w 231"/>
                <a:gd name="T5" fmla="*/ 466 h 651"/>
                <a:gd name="T6" fmla="*/ 8 w 231"/>
                <a:gd name="T7" fmla="*/ 379 h 651"/>
                <a:gd name="T8" fmla="*/ 21 w 231"/>
                <a:gd name="T9" fmla="*/ 305 h 651"/>
                <a:gd name="T10" fmla="*/ 45 w 231"/>
                <a:gd name="T11" fmla="*/ 250 h 651"/>
                <a:gd name="T12" fmla="*/ 60 w 231"/>
                <a:gd name="T13" fmla="*/ 179 h 651"/>
                <a:gd name="T14" fmla="*/ 93 w 231"/>
                <a:gd name="T15" fmla="*/ 127 h 651"/>
                <a:gd name="T16" fmla="*/ 132 w 231"/>
                <a:gd name="T17" fmla="*/ 84 h 651"/>
                <a:gd name="T18" fmla="*/ 163 w 231"/>
                <a:gd name="T19" fmla="*/ 50 h 651"/>
                <a:gd name="T20" fmla="*/ 191 w 231"/>
                <a:gd name="T21" fmla="*/ 21 h 651"/>
                <a:gd name="T22" fmla="*/ 231 w 231"/>
                <a:gd name="T23" fmla="*/ 0 h 651"/>
                <a:gd name="T24" fmla="*/ 221 w 231"/>
                <a:gd name="T25" fmla="*/ 24 h 651"/>
                <a:gd name="T26" fmla="*/ 178 w 231"/>
                <a:gd name="T27" fmla="*/ 50 h 651"/>
                <a:gd name="T28" fmla="*/ 144 w 231"/>
                <a:gd name="T29" fmla="*/ 95 h 651"/>
                <a:gd name="T30" fmla="*/ 114 w 231"/>
                <a:gd name="T31" fmla="*/ 132 h 651"/>
                <a:gd name="T32" fmla="*/ 87 w 231"/>
                <a:gd name="T33" fmla="*/ 172 h 651"/>
                <a:gd name="T34" fmla="*/ 69 w 231"/>
                <a:gd name="T35" fmla="*/ 214 h 651"/>
                <a:gd name="T36" fmla="*/ 57 w 231"/>
                <a:gd name="T37" fmla="*/ 265 h 651"/>
                <a:gd name="T38" fmla="*/ 50 w 231"/>
                <a:gd name="T39" fmla="*/ 270 h 651"/>
                <a:gd name="T40" fmla="*/ 44 w 231"/>
                <a:gd name="T41" fmla="*/ 283 h 651"/>
                <a:gd name="T42" fmla="*/ 41 w 231"/>
                <a:gd name="T43" fmla="*/ 290 h 651"/>
                <a:gd name="T44" fmla="*/ 35 w 231"/>
                <a:gd name="T45" fmla="*/ 299 h 651"/>
                <a:gd name="T46" fmla="*/ 32 w 231"/>
                <a:gd name="T47" fmla="*/ 309 h 651"/>
                <a:gd name="T48" fmla="*/ 31 w 231"/>
                <a:gd name="T49" fmla="*/ 314 h 651"/>
                <a:gd name="T50" fmla="*/ 29 w 231"/>
                <a:gd name="T51" fmla="*/ 320 h 651"/>
                <a:gd name="T52" fmla="*/ 29 w 231"/>
                <a:gd name="T53" fmla="*/ 330 h 651"/>
                <a:gd name="T54" fmla="*/ 28 w 231"/>
                <a:gd name="T55" fmla="*/ 339 h 651"/>
                <a:gd name="T56" fmla="*/ 26 w 231"/>
                <a:gd name="T57" fmla="*/ 345 h 651"/>
                <a:gd name="T58" fmla="*/ 25 w 231"/>
                <a:gd name="T59" fmla="*/ 353 h 651"/>
                <a:gd name="T60" fmla="*/ 24 w 231"/>
                <a:gd name="T61" fmla="*/ 365 h 651"/>
                <a:gd name="T62" fmla="*/ 22 w 231"/>
                <a:gd name="T63" fmla="*/ 377 h 651"/>
                <a:gd name="T64" fmla="*/ 21 w 231"/>
                <a:gd name="T65" fmla="*/ 382 h 651"/>
                <a:gd name="T66" fmla="*/ 16 w 231"/>
                <a:gd name="T67" fmla="*/ 440 h 651"/>
                <a:gd name="T68" fmla="*/ 19 w 231"/>
                <a:gd name="T69" fmla="*/ 519 h 651"/>
                <a:gd name="T70" fmla="*/ 26 w 231"/>
                <a:gd name="T71" fmla="*/ 581 h 651"/>
                <a:gd name="T72" fmla="*/ 47 w 231"/>
                <a:gd name="T73" fmla="*/ 625 h 651"/>
                <a:gd name="T74" fmla="*/ 38 w 231"/>
                <a:gd name="T75" fmla="*/ 648 h 651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231"/>
                <a:gd name="T115" fmla="*/ 0 h 651"/>
                <a:gd name="T116" fmla="*/ 231 w 231"/>
                <a:gd name="T117" fmla="*/ 651 h 651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231" h="651">
                  <a:moveTo>
                    <a:pt x="38" y="648"/>
                  </a:moveTo>
                  <a:lnTo>
                    <a:pt x="24" y="616"/>
                  </a:lnTo>
                  <a:lnTo>
                    <a:pt x="17" y="590"/>
                  </a:lnTo>
                  <a:lnTo>
                    <a:pt x="13" y="557"/>
                  </a:lnTo>
                  <a:lnTo>
                    <a:pt x="9" y="525"/>
                  </a:lnTo>
                  <a:lnTo>
                    <a:pt x="0" y="466"/>
                  </a:lnTo>
                  <a:lnTo>
                    <a:pt x="2" y="418"/>
                  </a:lnTo>
                  <a:lnTo>
                    <a:pt x="8" y="379"/>
                  </a:lnTo>
                  <a:lnTo>
                    <a:pt x="9" y="337"/>
                  </a:lnTo>
                  <a:lnTo>
                    <a:pt x="21" y="305"/>
                  </a:lnTo>
                  <a:lnTo>
                    <a:pt x="24" y="276"/>
                  </a:lnTo>
                  <a:lnTo>
                    <a:pt x="45" y="250"/>
                  </a:lnTo>
                  <a:lnTo>
                    <a:pt x="45" y="221"/>
                  </a:lnTo>
                  <a:lnTo>
                    <a:pt x="60" y="179"/>
                  </a:lnTo>
                  <a:lnTo>
                    <a:pt x="84" y="153"/>
                  </a:lnTo>
                  <a:lnTo>
                    <a:pt x="93" y="127"/>
                  </a:lnTo>
                  <a:lnTo>
                    <a:pt x="116" y="105"/>
                  </a:lnTo>
                  <a:lnTo>
                    <a:pt x="132" y="84"/>
                  </a:lnTo>
                  <a:lnTo>
                    <a:pt x="147" y="68"/>
                  </a:lnTo>
                  <a:lnTo>
                    <a:pt x="163" y="50"/>
                  </a:lnTo>
                  <a:lnTo>
                    <a:pt x="180" y="32"/>
                  </a:lnTo>
                  <a:lnTo>
                    <a:pt x="191" y="21"/>
                  </a:lnTo>
                  <a:lnTo>
                    <a:pt x="213" y="4"/>
                  </a:lnTo>
                  <a:lnTo>
                    <a:pt x="231" y="0"/>
                  </a:lnTo>
                  <a:lnTo>
                    <a:pt x="227" y="18"/>
                  </a:lnTo>
                  <a:lnTo>
                    <a:pt x="221" y="24"/>
                  </a:lnTo>
                  <a:lnTo>
                    <a:pt x="201" y="32"/>
                  </a:lnTo>
                  <a:lnTo>
                    <a:pt x="178" y="50"/>
                  </a:lnTo>
                  <a:lnTo>
                    <a:pt x="159" y="76"/>
                  </a:lnTo>
                  <a:lnTo>
                    <a:pt x="144" y="95"/>
                  </a:lnTo>
                  <a:lnTo>
                    <a:pt x="132" y="115"/>
                  </a:lnTo>
                  <a:lnTo>
                    <a:pt x="114" y="132"/>
                  </a:lnTo>
                  <a:lnTo>
                    <a:pt x="99" y="152"/>
                  </a:lnTo>
                  <a:lnTo>
                    <a:pt x="87" y="172"/>
                  </a:lnTo>
                  <a:lnTo>
                    <a:pt x="73" y="196"/>
                  </a:lnTo>
                  <a:lnTo>
                    <a:pt x="69" y="214"/>
                  </a:lnTo>
                  <a:lnTo>
                    <a:pt x="60" y="246"/>
                  </a:lnTo>
                  <a:lnTo>
                    <a:pt x="57" y="265"/>
                  </a:lnTo>
                  <a:lnTo>
                    <a:pt x="55" y="266"/>
                  </a:lnTo>
                  <a:lnTo>
                    <a:pt x="50" y="270"/>
                  </a:lnTo>
                  <a:lnTo>
                    <a:pt x="46" y="277"/>
                  </a:lnTo>
                  <a:lnTo>
                    <a:pt x="44" y="283"/>
                  </a:lnTo>
                  <a:lnTo>
                    <a:pt x="42" y="286"/>
                  </a:lnTo>
                  <a:lnTo>
                    <a:pt x="41" y="290"/>
                  </a:lnTo>
                  <a:lnTo>
                    <a:pt x="37" y="294"/>
                  </a:lnTo>
                  <a:lnTo>
                    <a:pt x="35" y="299"/>
                  </a:lnTo>
                  <a:lnTo>
                    <a:pt x="34" y="303"/>
                  </a:lnTo>
                  <a:lnTo>
                    <a:pt x="32" y="309"/>
                  </a:lnTo>
                  <a:lnTo>
                    <a:pt x="31" y="312"/>
                  </a:lnTo>
                  <a:lnTo>
                    <a:pt x="31" y="314"/>
                  </a:lnTo>
                  <a:lnTo>
                    <a:pt x="29" y="316"/>
                  </a:lnTo>
                  <a:lnTo>
                    <a:pt x="29" y="320"/>
                  </a:lnTo>
                  <a:lnTo>
                    <a:pt x="29" y="324"/>
                  </a:lnTo>
                  <a:lnTo>
                    <a:pt x="29" y="330"/>
                  </a:lnTo>
                  <a:lnTo>
                    <a:pt x="28" y="334"/>
                  </a:lnTo>
                  <a:lnTo>
                    <a:pt x="28" y="339"/>
                  </a:lnTo>
                  <a:lnTo>
                    <a:pt x="26" y="342"/>
                  </a:lnTo>
                  <a:lnTo>
                    <a:pt x="26" y="345"/>
                  </a:lnTo>
                  <a:lnTo>
                    <a:pt x="25" y="348"/>
                  </a:lnTo>
                  <a:lnTo>
                    <a:pt x="25" y="353"/>
                  </a:lnTo>
                  <a:lnTo>
                    <a:pt x="24" y="360"/>
                  </a:lnTo>
                  <a:lnTo>
                    <a:pt x="24" y="365"/>
                  </a:lnTo>
                  <a:lnTo>
                    <a:pt x="22" y="371"/>
                  </a:lnTo>
                  <a:lnTo>
                    <a:pt x="22" y="377"/>
                  </a:lnTo>
                  <a:lnTo>
                    <a:pt x="21" y="381"/>
                  </a:lnTo>
                  <a:lnTo>
                    <a:pt x="21" y="382"/>
                  </a:lnTo>
                  <a:lnTo>
                    <a:pt x="16" y="403"/>
                  </a:lnTo>
                  <a:lnTo>
                    <a:pt x="16" y="440"/>
                  </a:lnTo>
                  <a:lnTo>
                    <a:pt x="16" y="479"/>
                  </a:lnTo>
                  <a:lnTo>
                    <a:pt x="19" y="519"/>
                  </a:lnTo>
                  <a:lnTo>
                    <a:pt x="23" y="553"/>
                  </a:lnTo>
                  <a:lnTo>
                    <a:pt x="26" y="581"/>
                  </a:lnTo>
                  <a:lnTo>
                    <a:pt x="38" y="605"/>
                  </a:lnTo>
                  <a:lnTo>
                    <a:pt x="47" y="625"/>
                  </a:lnTo>
                  <a:lnTo>
                    <a:pt x="52" y="651"/>
                  </a:lnTo>
                  <a:lnTo>
                    <a:pt x="38" y="64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16" name="Freeform 32">
              <a:extLst>
                <a:ext uri="{FF2B5EF4-FFF2-40B4-BE49-F238E27FC236}">
                  <a16:creationId xmlns:a16="http://schemas.microsoft.com/office/drawing/2014/main" id="{B9DC984C-5D10-4221-9987-C3B14CAE5B04}"/>
                </a:ext>
              </a:extLst>
            </p:cNvPr>
            <p:cNvSpPr>
              <a:spLocks/>
            </p:cNvSpPr>
            <p:nvPr/>
          </p:nvSpPr>
          <p:spPr bwMode="auto">
            <a:xfrm>
              <a:off x="4392" y="2415"/>
              <a:ext cx="1098" cy="1503"/>
            </a:xfrm>
            <a:custGeom>
              <a:avLst/>
              <a:gdLst>
                <a:gd name="T0" fmla="*/ 27 w 1098"/>
                <a:gd name="T1" fmla="*/ 1429 h 1503"/>
                <a:gd name="T2" fmla="*/ 15 w 1098"/>
                <a:gd name="T3" fmla="*/ 1342 h 1503"/>
                <a:gd name="T4" fmla="*/ 4 w 1098"/>
                <a:gd name="T5" fmla="*/ 1212 h 1503"/>
                <a:gd name="T6" fmla="*/ 38 w 1098"/>
                <a:gd name="T7" fmla="*/ 1069 h 1503"/>
                <a:gd name="T8" fmla="*/ 99 w 1098"/>
                <a:gd name="T9" fmla="*/ 960 h 1503"/>
                <a:gd name="T10" fmla="*/ 173 w 1098"/>
                <a:gd name="T11" fmla="*/ 923 h 1503"/>
                <a:gd name="T12" fmla="*/ 271 w 1098"/>
                <a:gd name="T13" fmla="*/ 901 h 1503"/>
                <a:gd name="T14" fmla="*/ 391 w 1098"/>
                <a:gd name="T15" fmla="*/ 931 h 1503"/>
                <a:gd name="T16" fmla="*/ 540 w 1098"/>
                <a:gd name="T17" fmla="*/ 934 h 1503"/>
                <a:gd name="T18" fmla="*/ 660 w 1098"/>
                <a:gd name="T19" fmla="*/ 892 h 1503"/>
                <a:gd name="T20" fmla="*/ 743 w 1098"/>
                <a:gd name="T21" fmla="*/ 804 h 1503"/>
                <a:gd name="T22" fmla="*/ 758 w 1098"/>
                <a:gd name="T23" fmla="*/ 665 h 1503"/>
                <a:gd name="T24" fmla="*/ 745 w 1098"/>
                <a:gd name="T25" fmla="*/ 564 h 1503"/>
                <a:gd name="T26" fmla="*/ 728 w 1098"/>
                <a:gd name="T27" fmla="*/ 458 h 1503"/>
                <a:gd name="T28" fmla="*/ 761 w 1098"/>
                <a:gd name="T29" fmla="*/ 415 h 1503"/>
                <a:gd name="T30" fmla="*/ 820 w 1098"/>
                <a:gd name="T31" fmla="*/ 386 h 1503"/>
                <a:gd name="T32" fmla="*/ 899 w 1098"/>
                <a:gd name="T33" fmla="*/ 382 h 1503"/>
                <a:gd name="T34" fmla="*/ 987 w 1098"/>
                <a:gd name="T35" fmla="*/ 319 h 1503"/>
                <a:gd name="T36" fmla="*/ 1055 w 1098"/>
                <a:gd name="T37" fmla="*/ 181 h 1503"/>
                <a:gd name="T38" fmla="*/ 1075 w 1098"/>
                <a:gd name="T39" fmla="*/ 91 h 1503"/>
                <a:gd name="T40" fmla="*/ 1090 w 1098"/>
                <a:gd name="T41" fmla="*/ 0 h 1503"/>
                <a:gd name="T42" fmla="*/ 1090 w 1098"/>
                <a:gd name="T43" fmla="*/ 69 h 1503"/>
                <a:gd name="T44" fmla="*/ 1066 w 1098"/>
                <a:gd name="T45" fmla="*/ 192 h 1503"/>
                <a:gd name="T46" fmla="*/ 1038 w 1098"/>
                <a:gd name="T47" fmla="*/ 258 h 1503"/>
                <a:gd name="T48" fmla="*/ 946 w 1098"/>
                <a:gd name="T49" fmla="*/ 377 h 1503"/>
                <a:gd name="T50" fmla="*/ 869 w 1098"/>
                <a:gd name="T51" fmla="*/ 396 h 1503"/>
                <a:gd name="T52" fmla="*/ 797 w 1098"/>
                <a:gd name="T53" fmla="*/ 408 h 1503"/>
                <a:gd name="T54" fmla="*/ 741 w 1098"/>
                <a:gd name="T55" fmla="*/ 457 h 1503"/>
                <a:gd name="T56" fmla="*/ 751 w 1098"/>
                <a:gd name="T57" fmla="*/ 548 h 1503"/>
                <a:gd name="T58" fmla="*/ 768 w 1098"/>
                <a:gd name="T59" fmla="*/ 641 h 1503"/>
                <a:gd name="T60" fmla="*/ 766 w 1098"/>
                <a:gd name="T61" fmla="*/ 776 h 1503"/>
                <a:gd name="T62" fmla="*/ 725 w 1098"/>
                <a:gd name="T63" fmla="*/ 856 h 1503"/>
                <a:gd name="T64" fmla="*/ 661 w 1098"/>
                <a:gd name="T65" fmla="*/ 910 h 1503"/>
                <a:gd name="T66" fmla="*/ 567 w 1098"/>
                <a:gd name="T67" fmla="*/ 942 h 1503"/>
                <a:gd name="T68" fmla="*/ 461 w 1098"/>
                <a:gd name="T69" fmla="*/ 950 h 1503"/>
                <a:gd name="T70" fmla="*/ 384 w 1098"/>
                <a:gd name="T71" fmla="*/ 943 h 1503"/>
                <a:gd name="T72" fmla="*/ 292 w 1098"/>
                <a:gd name="T73" fmla="*/ 912 h 1503"/>
                <a:gd name="T74" fmla="*/ 195 w 1098"/>
                <a:gd name="T75" fmla="*/ 931 h 1503"/>
                <a:gd name="T76" fmla="*/ 116 w 1098"/>
                <a:gd name="T77" fmla="*/ 965 h 1503"/>
                <a:gd name="T78" fmla="*/ 57 w 1098"/>
                <a:gd name="T79" fmla="*/ 1051 h 1503"/>
                <a:gd name="T80" fmla="*/ 15 w 1098"/>
                <a:gd name="T81" fmla="*/ 1186 h 1503"/>
                <a:gd name="T82" fmla="*/ 15 w 1098"/>
                <a:gd name="T83" fmla="*/ 1302 h 1503"/>
                <a:gd name="T84" fmla="*/ 35 w 1098"/>
                <a:gd name="T85" fmla="*/ 1412 h 1503"/>
                <a:gd name="T86" fmla="*/ 74 w 1098"/>
                <a:gd name="T87" fmla="*/ 1496 h 1503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1098"/>
                <a:gd name="T133" fmla="*/ 0 h 1503"/>
                <a:gd name="T134" fmla="*/ 1098 w 1098"/>
                <a:gd name="T135" fmla="*/ 1503 h 1503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1098" h="1503">
                  <a:moveTo>
                    <a:pt x="64" y="1503"/>
                  </a:moveTo>
                  <a:lnTo>
                    <a:pt x="36" y="1469"/>
                  </a:lnTo>
                  <a:lnTo>
                    <a:pt x="27" y="1429"/>
                  </a:lnTo>
                  <a:lnTo>
                    <a:pt x="19" y="1402"/>
                  </a:lnTo>
                  <a:lnTo>
                    <a:pt x="15" y="1369"/>
                  </a:lnTo>
                  <a:lnTo>
                    <a:pt x="15" y="1342"/>
                  </a:lnTo>
                  <a:lnTo>
                    <a:pt x="0" y="1295"/>
                  </a:lnTo>
                  <a:lnTo>
                    <a:pt x="0" y="1254"/>
                  </a:lnTo>
                  <a:lnTo>
                    <a:pt x="4" y="1212"/>
                  </a:lnTo>
                  <a:lnTo>
                    <a:pt x="7" y="1164"/>
                  </a:lnTo>
                  <a:lnTo>
                    <a:pt x="15" y="1125"/>
                  </a:lnTo>
                  <a:lnTo>
                    <a:pt x="38" y="1069"/>
                  </a:lnTo>
                  <a:lnTo>
                    <a:pt x="63" y="1027"/>
                  </a:lnTo>
                  <a:lnTo>
                    <a:pt x="86" y="987"/>
                  </a:lnTo>
                  <a:lnTo>
                    <a:pt x="99" y="960"/>
                  </a:lnTo>
                  <a:lnTo>
                    <a:pt x="123" y="946"/>
                  </a:lnTo>
                  <a:lnTo>
                    <a:pt x="153" y="934"/>
                  </a:lnTo>
                  <a:lnTo>
                    <a:pt x="173" y="923"/>
                  </a:lnTo>
                  <a:lnTo>
                    <a:pt x="199" y="910"/>
                  </a:lnTo>
                  <a:lnTo>
                    <a:pt x="232" y="903"/>
                  </a:lnTo>
                  <a:lnTo>
                    <a:pt x="271" y="901"/>
                  </a:lnTo>
                  <a:lnTo>
                    <a:pt x="317" y="901"/>
                  </a:lnTo>
                  <a:lnTo>
                    <a:pt x="356" y="914"/>
                  </a:lnTo>
                  <a:lnTo>
                    <a:pt x="391" y="931"/>
                  </a:lnTo>
                  <a:lnTo>
                    <a:pt x="438" y="934"/>
                  </a:lnTo>
                  <a:lnTo>
                    <a:pt x="484" y="934"/>
                  </a:lnTo>
                  <a:lnTo>
                    <a:pt x="540" y="934"/>
                  </a:lnTo>
                  <a:lnTo>
                    <a:pt x="582" y="924"/>
                  </a:lnTo>
                  <a:lnTo>
                    <a:pt x="619" y="914"/>
                  </a:lnTo>
                  <a:lnTo>
                    <a:pt x="660" y="892"/>
                  </a:lnTo>
                  <a:lnTo>
                    <a:pt x="695" y="872"/>
                  </a:lnTo>
                  <a:lnTo>
                    <a:pt x="719" y="837"/>
                  </a:lnTo>
                  <a:lnTo>
                    <a:pt x="743" y="804"/>
                  </a:lnTo>
                  <a:lnTo>
                    <a:pt x="756" y="774"/>
                  </a:lnTo>
                  <a:lnTo>
                    <a:pt x="758" y="720"/>
                  </a:lnTo>
                  <a:lnTo>
                    <a:pt x="758" y="665"/>
                  </a:lnTo>
                  <a:lnTo>
                    <a:pt x="758" y="626"/>
                  </a:lnTo>
                  <a:lnTo>
                    <a:pt x="749" y="590"/>
                  </a:lnTo>
                  <a:lnTo>
                    <a:pt x="745" y="564"/>
                  </a:lnTo>
                  <a:lnTo>
                    <a:pt x="733" y="531"/>
                  </a:lnTo>
                  <a:lnTo>
                    <a:pt x="730" y="499"/>
                  </a:lnTo>
                  <a:lnTo>
                    <a:pt x="728" y="458"/>
                  </a:lnTo>
                  <a:lnTo>
                    <a:pt x="736" y="437"/>
                  </a:lnTo>
                  <a:lnTo>
                    <a:pt x="745" y="425"/>
                  </a:lnTo>
                  <a:lnTo>
                    <a:pt x="761" y="415"/>
                  </a:lnTo>
                  <a:lnTo>
                    <a:pt x="779" y="404"/>
                  </a:lnTo>
                  <a:lnTo>
                    <a:pt x="797" y="392"/>
                  </a:lnTo>
                  <a:lnTo>
                    <a:pt x="820" y="386"/>
                  </a:lnTo>
                  <a:lnTo>
                    <a:pt x="846" y="385"/>
                  </a:lnTo>
                  <a:lnTo>
                    <a:pt x="877" y="385"/>
                  </a:lnTo>
                  <a:lnTo>
                    <a:pt x="899" y="382"/>
                  </a:lnTo>
                  <a:lnTo>
                    <a:pt x="925" y="374"/>
                  </a:lnTo>
                  <a:lnTo>
                    <a:pt x="959" y="353"/>
                  </a:lnTo>
                  <a:lnTo>
                    <a:pt x="987" y="319"/>
                  </a:lnTo>
                  <a:lnTo>
                    <a:pt x="1015" y="276"/>
                  </a:lnTo>
                  <a:lnTo>
                    <a:pt x="1041" y="224"/>
                  </a:lnTo>
                  <a:lnTo>
                    <a:pt x="1055" y="181"/>
                  </a:lnTo>
                  <a:lnTo>
                    <a:pt x="1071" y="142"/>
                  </a:lnTo>
                  <a:lnTo>
                    <a:pt x="1074" y="113"/>
                  </a:lnTo>
                  <a:lnTo>
                    <a:pt x="1075" y="91"/>
                  </a:lnTo>
                  <a:lnTo>
                    <a:pt x="1079" y="65"/>
                  </a:lnTo>
                  <a:lnTo>
                    <a:pt x="1082" y="36"/>
                  </a:lnTo>
                  <a:lnTo>
                    <a:pt x="1090" y="0"/>
                  </a:lnTo>
                  <a:lnTo>
                    <a:pt x="1098" y="0"/>
                  </a:lnTo>
                  <a:lnTo>
                    <a:pt x="1092" y="33"/>
                  </a:lnTo>
                  <a:lnTo>
                    <a:pt x="1090" y="69"/>
                  </a:lnTo>
                  <a:lnTo>
                    <a:pt x="1087" y="113"/>
                  </a:lnTo>
                  <a:lnTo>
                    <a:pt x="1079" y="152"/>
                  </a:lnTo>
                  <a:lnTo>
                    <a:pt x="1066" y="192"/>
                  </a:lnTo>
                  <a:lnTo>
                    <a:pt x="1056" y="217"/>
                  </a:lnTo>
                  <a:lnTo>
                    <a:pt x="1051" y="233"/>
                  </a:lnTo>
                  <a:lnTo>
                    <a:pt x="1038" y="258"/>
                  </a:lnTo>
                  <a:lnTo>
                    <a:pt x="1007" y="312"/>
                  </a:lnTo>
                  <a:lnTo>
                    <a:pt x="974" y="353"/>
                  </a:lnTo>
                  <a:lnTo>
                    <a:pt x="946" y="377"/>
                  </a:lnTo>
                  <a:lnTo>
                    <a:pt x="923" y="389"/>
                  </a:lnTo>
                  <a:lnTo>
                    <a:pt x="905" y="392"/>
                  </a:lnTo>
                  <a:lnTo>
                    <a:pt x="869" y="396"/>
                  </a:lnTo>
                  <a:lnTo>
                    <a:pt x="848" y="396"/>
                  </a:lnTo>
                  <a:lnTo>
                    <a:pt x="821" y="399"/>
                  </a:lnTo>
                  <a:lnTo>
                    <a:pt x="797" y="408"/>
                  </a:lnTo>
                  <a:lnTo>
                    <a:pt x="770" y="421"/>
                  </a:lnTo>
                  <a:lnTo>
                    <a:pt x="751" y="434"/>
                  </a:lnTo>
                  <a:lnTo>
                    <a:pt x="741" y="457"/>
                  </a:lnTo>
                  <a:lnTo>
                    <a:pt x="741" y="486"/>
                  </a:lnTo>
                  <a:lnTo>
                    <a:pt x="743" y="524"/>
                  </a:lnTo>
                  <a:lnTo>
                    <a:pt x="751" y="548"/>
                  </a:lnTo>
                  <a:lnTo>
                    <a:pt x="755" y="571"/>
                  </a:lnTo>
                  <a:lnTo>
                    <a:pt x="758" y="600"/>
                  </a:lnTo>
                  <a:lnTo>
                    <a:pt x="768" y="641"/>
                  </a:lnTo>
                  <a:lnTo>
                    <a:pt x="770" y="687"/>
                  </a:lnTo>
                  <a:lnTo>
                    <a:pt x="768" y="739"/>
                  </a:lnTo>
                  <a:lnTo>
                    <a:pt x="766" y="776"/>
                  </a:lnTo>
                  <a:lnTo>
                    <a:pt x="756" y="804"/>
                  </a:lnTo>
                  <a:lnTo>
                    <a:pt x="743" y="829"/>
                  </a:lnTo>
                  <a:lnTo>
                    <a:pt x="725" y="856"/>
                  </a:lnTo>
                  <a:lnTo>
                    <a:pt x="706" y="887"/>
                  </a:lnTo>
                  <a:lnTo>
                    <a:pt x="687" y="895"/>
                  </a:lnTo>
                  <a:lnTo>
                    <a:pt x="661" y="910"/>
                  </a:lnTo>
                  <a:lnTo>
                    <a:pt x="635" y="920"/>
                  </a:lnTo>
                  <a:lnTo>
                    <a:pt x="608" y="930"/>
                  </a:lnTo>
                  <a:lnTo>
                    <a:pt x="567" y="942"/>
                  </a:lnTo>
                  <a:lnTo>
                    <a:pt x="527" y="946"/>
                  </a:lnTo>
                  <a:lnTo>
                    <a:pt x="484" y="946"/>
                  </a:lnTo>
                  <a:lnTo>
                    <a:pt x="461" y="950"/>
                  </a:lnTo>
                  <a:lnTo>
                    <a:pt x="437" y="949"/>
                  </a:lnTo>
                  <a:lnTo>
                    <a:pt x="413" y="949"/>
                  </a:lnTo>
                  <a:lnTo>
                    <a:pt x="384" y="943"/>
                  </a:lnTo>
                  <a:lnTo>
                    <a:pt x="358" y="931"/>
                  </a:lnTo>
                  <a:lnTo>
                    <a:pt x="328" y="920"/>
                  </a:lnTo>
                  <a:lnTo>
                    <a:pt x="292" y="912"/>
                  </a:lnTo>
                  <a:lnTo>
                    <a:pt x="256" y="912"/>
                  </a:lnTo>
                  <a:lnTo>
                    <a:pt x="218" y="920"/>
                  </a:lnTo>
                  <a:lnTo>
                    <a:pt x="195" y="931"/>
                  </a:lnTo>
                  <a:lnTo>
                    <a:pt x="173" y="942"/>
                  </a:lnTo>
                  <a:lnTo>
                    <a:pt x="150" y="950"/>
                  </a:lnTo>
                  <a:lnTo>
                    <a:pt x="116" y="965"/>
                  </a:lnTo>
                  <a:lnTo>
                    <a:pt x="97" y="994"/>
                  </a:lnTo>
                  <a:lnTo>
                    <a:pt x="84" y="1011"/>
                  </a:lnTo>
                  <a:lnTo>
                    <a:pt x="57" y="1051"/>
                  </a:lnTo>
                  <a:lnTo>
                    <a:pt x="38" y="1095"/>
                  </a:lnTo>
                  <a:lnTo>
                    <a:pt x="19" y="1153"/>
                  </a:lnTo>
                  <a:lnTo>
                    <a:pt x="15" y="1186"/>
                  </a:lnTo>
                  <a:lnTo>
                    <a:pt x="13" y="1229"/>
                  </a:lnTo>
                  <a:lnTo>
                    <a:pt x="9" y="1270"/>
                  </a:lnTo>
                  <a:lnTo>
                    <a:pt x="15" y="1302"/>
                  </a:lnTo>
                  <a:lnTo>
                    <a:pt x="25" y="1340"/>
                  </a:lnTo>
                  <a:lnTo>
                    <a:pt x="30" y="1380"/>
                  </a:lnTo>
                  <a:lnTo>
                    <a:pt x="35" y="1412"/>
                  </a:lnTo>
                  <a:lnTo>
                    <a:pt x="40" y="1445"/>
                  </a:lnTo>
                  <a:lnTo>
                    <a:pt x="55" y="1467"/>
                  </a:lnTo>
                  <a:lnTo>
                    <a:pt x="74" y="1496"/>
                  </a:lnTo>
                  <a:lnTo>
                    <a:pt x="64" y="150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17" name="Freeform 33">
              <a:extLst>
                <a:ext uri="{FF2B5EF4-FFF2-40B4-BE49-F238E27FC236}">
                  <a16:creationId xmlns:a16="http://schemas.microsoft.com/office/drawing/2014/main" id="{4E55CEFB-79FA-455D-B66F-3E3BD3D68E6E}"/>
                </a:ext>
              </a:extLst>
            </p:cNvPr>
            <p:cNvSpPr>
              <a:spLocks/>
            </p:cNvSpPr>
            <p:nvPr/>
          </p:nvSpPr>
          <p:spPr bwMode="auto">
            <a:xfrm>
              <a:off x="4631" y="2410"/>
              <a:ext cx="823" cy="692"/>
            </a:xfrm>
            <a:custGeom>
              <a:avLst/>
              <a:gdLst>
                <a:gd name="T0" fmla="*/ 812 w 823"/>
                <a:gd name="T1" fmla="*/ 24 h 692"/>
                <a:gd name="T2" fmla="*/ 796 w 823"/>
                <a:gd name="T3" fmla="*/ 71 h 692"/>
                <a:gd name="T4" fmla="*/ 770 w 823"/>
                <a:gd name="T5" fmla="*/ 128 h 692"/>
                <a:gd name="T6" fmla="*/ 744 w 823"/>
                <a:gd name="T7" fmla="*/ 187 h 692"/>
                <a:gd name="T8" fmla="*/ 711 w 823"/>
                <a:gd name="T9" fmla="*/ 233 h 692"/>
                <a:gd name="T10" fmla="*/ 662 w 823"/>
                <a:gd name="T11" fmla="*/ 274 h 692"/>
                <a:gd name="T12" fmla="*/ 620 w 823"/>
                <a:gd name="T13" fmla="*/ 288 h 692"/>
                <a:gd name="T14" fmla="*/ 563 w 823"/>
                <a:gd name="T15" fmla="*/ 288 h 692"/>
                <a:gd name="T16" fmla="*/ 512 w 823"/>
                <a:gd name="T17" fmla="*/ 288 h 692"/>
                <a:gd name="T18" fmla="*/ 474 w 823"/>
                <a:gd name="T19" fmla="*/ 300 h 692"/>
                <a:gd name="T20" fmla="*/ 437 w 823"/>
                <a:gd name="T21" fmla="*/ 320 h 692"/>
                <a:gd name="T22" fmla="*/ 400 w 823"/>
                <a:gd name="T23" fmla="*/ 358 h 692"/>
                <a:gd name="T24" fmla="*/ 391 w 823"/>
                <a:gd name="T25" fmla="*/ 401 h 692"/>
                <a:gd name="T26" fmla="*/ 386 w 823"/>
                <a:gd name="T27" fmla="*/ 446 h 692"/>
                <a:gd name="T28" fmla="*/ 380 w 823"/>
                <a:gd name="T29" fmla="*/ 493 h 692"/>
                <a:gd name="T30" fmla="*/ 365 w 823"/>
                <a:gd name="T31" fmla="*/ 540 h 692"/>
                <a:gd name="T32" fmla="*/ 332 w 823"/>
                <a:gd name="T33" fmla="*/ 582 h 692"/>
                <a:gd name="T34" fmla="*/ 279 w 823"/>
                <a:gd name="T35" fmla="*/ 615 h 692"/>
                <a:gd name="T36" fmla="*/ 214 w 823"/>
                <a:gd name="T37" fmla="*/ 631 h 692"/>
                <a:gd name="T38" fmla="*/ 155 w 823"/>
                <a:gd name="T39" fmla="*/ 648 h 692"/>
                <a:gd name="T40" fmla="*/ 101 w 823"/>
                <a:gd name="T41" fmla="*/ 660 h 692"/>
                <a:gd name="T42" fmla="*/ 53 w 823"/>
                <a:gd name="T43" fmla="*/ 667 h 692"/>
                <a:gd name="T44" fmla="*/ 11 w 823"/>
                <a:gd name="T45" fmla="*/ 678 h 692"/>
                <a:gd name="T46" fmla="*/ 2 w 823"/>
                <a:gd name="T47" fmla="*/ 692 h 692"/>
                <a:gd name="T48" fmla="*/ 46 w 823"/>
                <a:gd name="T49" fmla="*/ 682 h 692"/>
                <a:gd name="T50" fmla="*/ 89 w 823"/>
                <a:gd name="T51" fmla="*/ 679 h 692"/>
                <a:gd name="T52" fmla="*/ 144 w 823"/>
                <a:gd name="T53" fmla="*/ 663 h 692"/>
                <a:gd name="T54" fmla="*/ 207 w 823"/>
                <a:gd name="T55" fmla="*/ 650 h 692"/>
                <a:gd name="T56" fmla="*/ 256 w 823"/>
                <a:gd name="T57" fmla="*/ 637 h 692"/>
                <a:gd name="T58" fmla="*/ 313 w 823"/>
                <a:gd name="T59" fmla="*/ 598 h 692"/>
                <a:gd name="T60" fmla="*/ 353 w 823"/>
                <a:gd name="T61" fmla="*/ 573 h 692"/>
                <a:gd name="T62" fmla="*/ 380 w 823"/>
                <a:gd name="T63" fmla="*/ 540 h 692"/>
                <a:gd name="T64" fmla="*/ 393 w 823"/>
                <a:gd name="T65" fmla="*/ 488 h 692"/>
                <a:gd name="T66" fmla="*/ 398 w 823"/>
                <a:gd name="T67" fmla="*/ 430 h 692"/>
                <a:gd name="T68" fmla="*/ 402 w 823"/>
                <a:gd name="T69" fmla="*/ 377 h 692"/>
                <a:gd name="T70" fmla="*/ 438 w 823"/>
                <a:gd name="T71" fmla="*/ 335 h 692"/>
                <a:gd name="T72" fmla="*/ 472 w 823"/>
                <a:gd name="T73" fmla="*/ 315 h 692"/>
                <a:gd name="T74" fmla="*/ 502 w 823"/>
                <a:gd name="T75" fmla="*/ 300 h 692"/>
                <a:gd name="T76" fmla="*/ 569 w 823"/>
                <a:gd name="T77" fmla="*/ 299 h 692"/>
                <a:gd name="T78" fmla="*/ 619 w 823"/>
                <a:gd name="T79" fmla="*/ 299 h 692"/>
                <a:gd name="T80" fmla="*/ 662 w 823"/>
                <a:gd name="T81" fmla="*/ 285 h 692"/>
                <a:gd name="T82" fmla="*/ 714 w 823"/>
                <a:gd name="T83" fmla="*/ 244 h 692"/>
                <a:gd name="T84" fmla="*/ 751 w 823"/>
                <a:gd name="T85" fmla="*/ 202 h 692"/>
                <a:gd name="T86" fmla="*/ 768 w 823"/>
                <a:gd name="T87" fmla="*/ 158 h 692"/>
                <a:gd name="T88" fmla="*/ 792 w 823"/>
                <a:gd name="T89" fmla="*/ 109 h 692"/>
                <a:gd name="T90" fmla="*/ 812 w 823"/>
                <a:gd name="T91" fmla="*/ 63 h 692"/>
                <a:gd name="T92" fmla="*/ 819 w 823"/>
                <a:gd name="T93" fmla="*/ 19 h 692"/>
                <a:gd name="T94" fmla="*/ 814 w 823"/>
                <a:gd name="T95" fmla="*/ 2 h 692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823"/>
                <a:gd name="T145" fmla="*/ 0 h 692"/>
                <a:gd name="T146" fmla="*/ 823 w 823"/>
                <a:gd name="T147" fmla="*/ 692 h 692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823" h="692">
                  <a:moveTo>
                    <a:pt x="814" y="2"/>
                  </a:moveTo>
                  <a:lnTo>
                    <a:pt x="812" y="24"/>
                  </a:lnTo>
                  <a:lnTo>
                    <a:pt x="809" y="41"/>
                  </a:lnTo>
                  <a:lnTo>
                    <a:pt x="796" y="71"/>
                  </a:lnTo>
                  <a:lnTo>
                    <a:pt x="783" y="110"/>
                  </a:lnTo>
                  <a:lnTo>
                    <a:pt x="770" y="128"/>
                  </a:lnTo>
                  <a:lnTo>
                    <a:pt x="758" y="164"/>
                  </a:lnTo>
                  <a:lnTo>
                    <a:pt x="744" y="187"/>
                  </a:lnTo>
                  <a:lnTo>
                    <a:pt x="732" y="212"/>
                  </a:lnTo>
                  <a:lnTo>
                    <a:pt x="711" y="233"/>
                  </a:lnTo>
                  <a:lnTo>
                    <a:pt x="692" y="252"/>
                  </a:lnTo>
                  <a:lnTo>
                    <a:pt x="662" y="274"/>
                  </a:lnTo>
                  <a:lnTo>
                    <a:pt x="638" y="285"/>
                  </a:lnTo>
                  <a:lnTo>
                    <a:pt x="620" y="288"/>
                  </a:lnTo>
                  <a:lnTo>
                    <a:pt x="590" y="285"/>
                  </a:lnTo>
                  <a:lnTo>
                    <a:pt x="563" y="288"/>
                  </a:lnTo>
                  <a:lnTo>
                    <a:pt x="545" y="285"/>
                  </a:lnTo>
                  <a:lnTo>
                    <a:pt x="512" y="288"/>
                  </a:lnTo>
                  <a:lnTo>
                    <a:pt x="487" y="291"/>
                  </a:lnTo>
                  <a:lnTo>
                    <a:pt x="474" y="300"/>
                  </a:lnTo>
                  <a:lnTo>
                    <a:pt x="458" y="310"/>
                  </a:lnTo>
                  <a:lnTo>
                    <a:pt x="437" y="320"/>
                  </a:lnTo>
                  <a:lnTo>
                    <a:pt x="415" y="340"/>
                  </a:lnTo>
                  <a:lnTo>
                    <a:pt x="400" y="358"/>
                  </a:lnTo>
                  <a:lnTo>
                    <a:pt x="395" y="372"/>
                  </a:lnTo>
                  <a:lnTo>
                    <a:pt x="391" y="401"/>
                  </a:lnTo>
                  <a:lnTo>
                    <a:pt x="389" y="423"/>
                  </a:lnTo>
                  <a:lnTo>
                    <a:pt x="386" y="446"/>
                  </a:lnTo>
                  <a:lnTo>
                    <a:pt x="384" y="474"/>
                  </a:lnTo>
                  <a:lnTo>
                    <a:pt x="380" y="493"/>
                  </a:lnTo>
                  <a:lnTo>
                    <a:pt x="371" y="514"/>
                  </a:lnTo>
                  <a:lnTo>
                    <a:pt x="365" y="540"/>
                  </a:lnTo>
                  <a:lnTo>
                    <a:pt x="355" y="559"/>
                  </a:lnTo>
                  <a:lnTo>
                    <a:pt x="332" y="582"/>
                  </a:lnTo>
                  <a:lnTo>
                    <a:pt x="296" y="598"/>
                  </a:lnTo>
                  <a:lnTo>
                    <a:pt x="279" y="615"/>
                  </a:lnTo>
                  <a:lnTo>
                    <a:pt x="245" y="624"/>
                  </a:lnTo>
                  <a:lnTo>
                    <a:pt x="214" y="631"/>
                  </a:lnTo>
                  <a:lnTo>
                    <a:pt x="180" y="644"/>
                  </a:lnTo>
                  <a:lnTo>
                    <a:pt x="155" y="648"/>
                  </a:lnTo>
                  <a:lnTo>
                    <a:pt x="127" y="656"/>
                  </a:lnTo>
                  <a:lnTo>
                    <a:pt x="101" y="660"/>
                  </a:lnTo>
                  <a:lnTo>
                    <a:pt x="74" y="667"/>
                  </a:lnTo>
                  <a:lnTo>
                    <a:pt x="53" y="667"/>
                  </a:lnTo>
                  <a:lnTo>
                    <a:pt x="38" y="670"/>
                  </a:lnTo>
                  <a:lnTo>
                    <a:pt x="11" y="678"/>
                  </a:lnTo>
                  <a:lnTo>
                    <a:pt x="0" y="679"/>
                  </a:lnTo>
                  <a:lnTo>
                    <a:pt x="2" y="692"/>
                  </a:lnTo>
                  <a:lnTo>
                    <a:pt x="27" y="685"/>
                  </a:lnTo>
                  <a:lnTo>
                    <a:pt x="46" y="682"/>
                  </a:lnTo>
                  <a:lnTo>
                    <a:pt x="63" y="682"/>
                  </a:lnTo>
                  <a:lnTo>
                    <a:pt x="89" y="679"/>
                  </a:lnTo>
                  <a:lnTo>
                    <a:pt x="110" y="670"/>
                  </a:lnTo>
                  <a:lnTo>
                    <a:pt x="144" y="663"/>
                  </a:lnTo>
                  <a:lnTo>
                    <a:pt x="178" y="660"/>
                  </a:lnTo>
                  <a:lnTo>
                    <a:pt x="207" y="650"/>
                  </a:lnTo>
                  <a:lnTo>
                    <a:pt x="229" y="641"/>
                  </a:lnTo>
                  <a:lnTo>
                    <a:pt x="256" y="637"/>
                  </a:lnTo>
                  <a:lnTo>
                    <a:pt x="289" y="620"/>
                  </a:lnTo>
                  <a:lnTo>
                    <a:pt x="313" y="598"/>
                  </a:lnTo>
                  <a:lnTo>
                    <a:pt x="342" y="591"/>
                  </a:lnTo>
                  <a:lnTo>
                    <a:pt x="353" y="573"/>
                  </a:lnTo>
                  <a:lnTo>
                    <a:pt x="366" y="562"/>
                  </a:lnTo>
                  <a:lnTo>
                    <a:pt x="380" y="540"/>
                  </a:lnTo>
                  <a:lnTo>
                    <a:pt x="383" y="517"/>
                  </a:lnTo>
                  <a:lnTo>
                    <a:pt x="393" y="488"/>
                  </a:lnTo>
                  <a:lnTo>
                    <a:pt x="398" y="456"/>
                  </a:lnTo>
                  <a:lnTo>
                    <a:pt x="398" y="430"/>
                  </a:lnTo>
                  <a:lnTo>
                    <a:pt x="400" y="398"/>
                  </a:lnTo>
                  <a:lnTo>
                    <a:pt x="402" y="377"/>
                  </a:lnTo>
                  <a:lnTo>
                    <a:pt x="415" y="355"/>
                  </a:lnTo>
                  <a:lnTo>
                    <a:pt x="438" y="335"/>
                  </a:lnTo>
                  <a:lnTo>
                    <a:pt x="455" y="322"/>
                  </a:lnTo>
                  <a:lnTo>
                    <a:pt x="472" y="315"/>
                  </a:lnTo>
                  <a:lnTo>
                    <a:pt x="483" y="304"/>
                  </a:lnTo>
                  <a:lnTo>
                    <a:pt x="502" y="300"/>
                  </a:lnTo>
                  <a:lnTo>
                    <a:pt x="533" y="299"/>
                  </a:lnTo>
                  <a:lnTo>
                    <a:pt x="569" y="299"/>
                  </a:lnTo>
                  <a:lnTo>
                    <a:pt x="597" y="299"/>
                  </a:lnTo>
                  <a:lnTo>
                    <a:pt x="619" y="299"/>
                  </a:lnTo>
                  <a:lnTo>
                    <a:pt x="647" y="296"/>
                  </a:lnTo>
                  <a:lnTo>
                    <a:pt x="662" y="285"/>
                  </a:lnTo>
                  <a:lnTo>
                    <a:pt x="681" y="274"/>
                  </a:lnTo>
                  <a:lnTo>
                    <a:pt x="714" y="244"/>
                  </a:lnTo>
                  <a:lnTo>
                    <a:pt x="732" y="226"/>
                  </a:lnTo>
                  <a:lnTo>
                    <a:pt x="751" y="202"/>
                  </a:lnTo>
                  <a:lnTo>
                    <a:pt x="763" y="183"/>
                  </a:lnTo>
                  <a:lnTo>
                    <a:pt x="768" y="158"/>
                  </a:lnTo>
                  <a:lnTo>
                    <a:pt x="781" y="132"/>
                  </a:lnTo>
                  <a:lnTo>
                    <a:pt x="792" y="109"/>
                  </a:lnTo>
                  <a:lnTo>
                    <a:pt x="799" y="86"/>
                  </a:lnTo>
                  <a:lnTo>
                    <a:pt x="812" y="63"/>
                  </a:lnTo>
                  <a:lnTo>
                    <a:pt x="820" y="38"/>
                  </a:lnTo>
                  <a:lnTo>
                    <a:pt x="819" y="19"/>
                  </a:lnTo>
                  <a:lnTo>
                    <a:pt x="823" y="0"/>
                  </a:lnTo>
                  <a:lnTo>
                    <a:pt x="814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18" name="Freeform 34">
              <a:extLst>
                <a:ext uri="{FF2B5EF4-FFF2-40B4-BE49-F238E27FC236}">
                  <a16:creationId xmlns:a16="http://schemas.microsoft.com/office/drawing/2014/main" id="{F5A33D01-E015-44F6-AEA2-B296152FDEA5}"/>
                </a:ext>
              </a:extLst>
            </p:cNvPr>
            <p:cNvSpPr>
              <a:spLocks/>
            </p:cNvSpPr>
            <p:nvPr/>
          </p:nvSpPr>
          <p:spPr bwMode="auto">
            <a:xfrm>
              <a:off x="4631" y="2655"/>
              <a:ext cx="207" cy="434"/>
            </a:xfrm>
            <a:custGeom>
              <a:avLst/>
              <a:gdLst>
                <a:gd name="T0" fmla="*/ 27 w 207"/>
                <a:gd name="T1" fmla="*/ 422 h 434"/>
                <a:gd name="T2" fmla="*/ 63 w 207"/>
                <a:gd name="T3" fmla="*/ 392 h 434"/>
                <a:gd name="T4" fmla="*/ 91 w 207"/>
                <a:gd name="T5" fmla="*/ 364 h 434"/>
                <a:gd name="T6" fmla="*/ 123 w 207"/>
                <a:gd name="T7" fmla="*/ 339 h 434"/>
                <a:gd name="T8" fmla="*/ 148 w 207"/>
                <a:gd name="T9" fmla="*/ 305 h 434"/>
                <a:gd name="T10" fmla="*/ 171 w 207"/>
                <a:gd name="T11" fmla="*/ 279 h 434"/>
                <a:gd name="T12" fmla="*/ 188 w 207"/>
                <a:gd name="T13" fmla="*/ 252 h 434"/>
                <a:gd name="T14" fmla="*/ 199 w 207"/>
                <a:gd name="T15" fmla="*/ 214 h 434"/>
                <a:gd name="T16" fmla="*/ 207 w 207"/>
                <a:gd name="T17" fmla="*/ 172 h 434"/>
                <a:gd name="T18" fmla="*/ 201 w 207"/>
                <a:gd name="T19" fmla="*/ 127 h 434"/>
                <a:gd name="T20" fmla="*/ 183 w 207"/>
                <a:gd name="T21" fmla="*/ 84 h 434"/>
                <a:gd name="T22" fmla="*/ 160 w 207"/>
                <a:gd name="T23" fmla="*/ 55 h 434"/>
                <a:gd name="T24" fmla="*/ 106 w 207"/>
                <a:gd name="T25" fmla="*/ 19 h 434"/>
                <a:gd name="T26" fmla="*/ 83 w 207"/>
                <a:gd name="T27" fmla="*/ 10 h 434"/>
                <a:gd name="T28" fmla="*/ 68 w 207"/>
                <a:gd name="T29" fmla="*/ 18 h 434"/>
                <a:gd name="T30" fmla="*/ 96 w 207"/>
                <a:gd name="T31" fmla="*/ 26 h 434"/>
                <a:gd name="T32" fmla="*/ 117 w 207"/>
                <a:gd name="T33" fmla="*/ 39 h 434"/>
                <a:gd name="T34" fmla="*/ 144 w 207"/>
                <a:gd name="T35" fmla="*/ 58 h 434"/>
                <a:gd name="T36" fmla="*/ 168 w 207"/>
                <a:gd name="T37" fmla="*/ 87 h 434"/>
                <a:gd name="T38" fmla="*/ 188 w 207"/>
                <a:gd name="T39" fmla="*/ 113 h 434"/>
                <a:gd name="T40" fmla="*/ 193 w 207"/>
                <a:gd name="T41" fmla="*/ 149 h 434"/>
                <a:gd name="T42" fmla="*/ 196 w 207"/>
                <a:gd name="T43" fmla="*/ 185 h 434"/>
                <a:gd name="T44" fmla="*/ 188 w 207"/>
                <a:gd name="T45" fmla="*/ 226 h 434"/>
                <a:gd name="T46" fmla="*/ 171 w 207"/>
                <a:gd name="T47" fmla="*/ 262 h 434"/>
                <a:gd name="T48" fmla="*/ 150 w 207"/>
                <a:gd name="T49" fmla="*/ 276 h 434"/>
                <a:gd name="T50" fmla="*/ 132 w 207"/>
                <a:gd name="T51" fmla="*/ 301 h 434"/>
                <a:gd name="T52" fmla="*/ 116 w 207"/>
                <a:gd name="T53" fmla="*/ 324 h 434"/>
                <a:gd name="T54" fmla="*/ 92 w 207"/>
                <a:gd name="T55" fmla="*/ 346 h 434"/>
                <a:gd name="T56" fmla="*/ 66 w 207"/>
                <a:gd name="T57" fmla="*/ 364 h 434"/>
                <a:gd name="T58" fmla="*/ 40 w 207"/>
                <a:gd name="T59" fmla="*/ 392 h 434"/>
                <a:gd name="T60" fmla="*/ 16 w 207"/>
                <a:gd name="T61" fmla="*/ 415 h 434"/>
                <a:gd name="T62" fmla="*/ 11 w 207"/>
                <a:gd name="T63" fmla="*/ 433 h 434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07"/>
                <a:gd name="T97" fmla="*/ 0 h 434"/>
                <a:gd name="T98" fmla="*/ 207 w 207"/>
                <a:gd name="T99" fmla="*/ 434 h 434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07" h="434">
                  <a:moveTo>
                    <a:pt x="11" y="433"/>
                  </a:moveTo>
                  <a:lnTo>
                    <a:pt x="27" y="422"/>
                  </a:lnTo>
                  <a:lnTo>
                    <a:pt x="44" y="411"/>
                  </a:lnTo>
                  <a:lnTo>
                    <a:pt x="63" y="392"/>
                  </a:lnTo>
                  <a:lnTo>
                    <a:pt x="76" y="375"/>
                  </a:lnTo>
                  <a:lnTo>
                    <a:pt x="91" y="364"/>
                  </a:lnTo>
                  <a:lnTo>
                    <a:pt x="106" y="356"/>
                  </a:lnTo>
                  <a:lnTo>
                    <a:pt x="123" y="339"/>
                  </a:lnTo>
                  <a:lnTo>
                    <a:pt x="137" y="324"/>
                  </a:lnTo>
                  <a:lnTo>
                    <a:pt x="148" y="305"/>
                  </a:lnTo>
                  <a:lnTo>
                    <a:pt x="153" y="288"/>
                  </a:lnTo>
                  <a:lnTo>
                    <a:pt x="171" y="279"/>
                  </a:lnTo>
                  <a:lnTo>
                    <a:pt x="178" y="269"/>
                  </a:lnTo>
                  <a:lnTo>
                    <a:pt x="188" y="252"/>
                  </a:lnTo>
                  <a:lnTo>
                    <a:pt x="196" y="237"/>
                  </a:lnTo>
                  <a:lnTo>
                    <a:pt x="199" y="214"/>
                  </a:lnTo>
                  <a:lnTo>
                    <a:pt x="207" y="190"/>
                  </a:lnTo>
                  <a:lnTo>
                    <a:pt x="207" y="172"/>
                  </a:lnTo>
                  <a:lnTo>
                    <a:pt x="204" y="146"/>
                  </a:lnTo>
                  <a:lnTo>
                    <a:pt x="201" y="127"/>
                  </a:lnTo>
                  <a:lnTo>
                    <a:pt x="198" y="103"/>
                  </a:lnTo>
                  <a:lnTo>
                    <a:pt x="183" y="84"/>
                  </a:lnTo>
                  <a:lnTo>
                    <a:pt x="171" y="68"/>
                  </a:lnTo>
                  <a:lnTo>
                    <a:pt x="160" y="55"/>
                  </a:lnTo>
                  <a:lnTo>
                    <a:pt x="127" y="29"/>
                  </a:lnTo>
                  <a:lnTo>
                    <a:pt x="106" y="19"/>
                  </a:lnTo>
                  <a:lnTo>
                    <a:pt x="96" y="15"/>
                  </a:lnTo>
                  <a:lnTo>
                    <a:pt x="83" y="10"/>
                  </a:lnTo>
                  <a:lnTo>
                    <a:pt x="70" y="0"/>
                  </a:lnTo>
                  <a:lnTo>
                    <a:pt x="68" y="18"/>
                  </a:lnTo>
                  <a:lnTo>
                    <a:pt x="83" y="24"/>
                  </a:lnTo>
                  <a:lnTo>
                    <a:pt x="96" y="26"/>
                  </a:lnTo>
                  <a:lnTo>
                    <a:pt x="106" y="35"/>
                  </a:lnTo>
                  <a:lnTo>
                    <a:pt x="117" y="39"/>
                  </a:lnTo>
                  <a:lnTo>
                    <a:pt x="129" y="48"/>
                  </a:lnTo>
                  <a:lnTo>
                    <a:pt x="144" y="58"/>
                  </a:lnTo>
                  <a:lnTo>
                    <a:pt x="157" y="75"/>
                  </a:lnTo>
                  <a:lnTo>
                    <a:pt x="168" y="87"/>
                  </a:lnTo>
                  <a:lnTo>
                    <a:pt x="178" y="103"/>
                  </a:lnTo>
                  <a:lnTo>
                    <a:pt x="188" y="113"/>
                  </a:lnTo>
                  <a:lnTo>
                    <a:pt x="193" y="130"/>
                  </a:lnTo>
                  <a:lnTo>
                    <a:pt x="193" y="149"/>
                  </a:lnTo>
                  <a:lnTo>
                    <a:pt x="196" y="168"/>
                  </a:lnTo>
                  <a:lnTo>
                    <a:pt x="196" y="185"/>
                  </a:lnTo>
                  <a:lnTo>
                    <a:pt x="193" y="207"/>
                  </a:lnTo>
                  <a:lnTo>
                    <a:pt x="188" y="226"/>
                  </a:lnTo>
                  <a:lnTo>
                    <a:pt x="180" y="243"/>
                  </a:lnTo>
                  <a:lnTo>
                    <a:pt x="171" y="262"/>
                  </a:lnTo>
                  <a:lnTo>
                    <a:pt x="163" y="269"/>
                  </a:lnTo>
                  <a:lnTo>
                    <a:pt x="150" y="276"/>
                  </a:lnTo>
                  <a:lnTo>
                    <a:pt x="142" y="288"/>
                  </a:lnTo>
                  <a:lnTo>
                    <a:pt x="132" y="301"/>
                  </a:lnTo>
                  <a:lnTo>
                    <a:pt x="127" y="312"/>
                  </a:lnTo>
                  <a:lnTo>
                    <a:pt x="116" y="324"/>
                  </a:lnTo>
                  <a:lnTo>
                    <a:pt x="106" y="334"/>
                  </a:lnTo>
                  <a:lnTo>
                    <a:pt x="92" y="346"/>
                  </a:lnTo>
                  <a:lnTo>
                    <a:pt x="78" y="359"/>
                  </a:lnTo>
                  <a:lnTo>
                    <a:pt x="66" y="364"/>
                  </a:lnTo>
                  <a:lnTo>
                    <a:pt x="55" y="378"/>
                  </a:lnTo>
                  <a:lnTo>
                    <a:pt x="40" y="392"/>
                  </a:lnTo>
                  <a:lnTo>
                    <a:pt x="27" y="408"/>
                  </a:lnTo>
                  <a:lnTo>
                    <a:pt x="16" y="415"/>
                  </a:lnTo>
                  <a:lnTo>
                    <a:pt x="0" y="434"/>
                  </a:lnTo>
                  <a:lnTo>
                    <a:pt x="11" y="43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19" name="Freeform 35">
              <a:extLst>
                <a:ext uri="{FF2B5EF4-FFF2-40B4-BE49-F238E27FC236}">
                  <a16:creationId xmlns:a16="http://schemas.microsoft.com/office/drawing/2014/main" id="{01B234B7-32E9-4BD0-826A-9ADBF85A4CA9}"/>
                </a:ext>
              </a:extLst>
            </p:cNvPr>
            <p:cNvSpPr>
              <a:spLocks/>
            </p:cNvSpPr>
            <p:nvPr/>
          </p:nvSpPr>
          <p:spPr bwMode="auto">
            <a:xfrm>
              <a:off x="4513" y="2403"/>
              <a:ext cx="149" cy="252"/>
            </a:xfrm>
            <a:custGeom>
              <a:avLst/>
              <a:gdLst>
                <a:gd name="T0" fmla="*/ 149 w 149"/>
                <a:gd name="T1" fmla="*/ 236 h 252"/>
                <a:gd name="T2" fmla="*/ 129 w 149"/>
                <a:gd name="T3" fmla="*/ 231 h 252"/>
                <a:gd name="T4" fmla="*/ 112 w 149"/>
                <a:gd name="T5" fmla="*/ 231 h 252"/>
                <a:gd name="T6" fmla="*/ 91 w 149"/>
                <a:gd name="T7" fmla="*/ 220 h 252"/>
                <a:gd name="T8" fmla="*/ 78 w 149"/>
                <a:gd name="T9" fmla="*/ 216 h 252"/>
                <a:gd name="T10" fmla="*/ 63 w 149"/>
                <a:gd name="T11" fmla="*/ 204 h 252"/>
                <a:gd name="T12" fmla="*/ 45 w 149"/>
                <a:gd name="T13" fmla="*/ 194 h 252"/>
                <a:gd name="T14" fmla="*/ 37 w 149"/>
                <a:gd name="T15" fmla="*/ 178 h 252"/>
                <a:gd name="T16" fmla="*/ 21 w 149"/>
                <a:gd name="T17" fmla="*/ 164 h 252"/>
                <a:gd name="T18" fmla="*/ 14 w 149"/>
                <a:gd name="T19" fmla="*/ 145 h 252"/>
                <a:gd name="T20" fmla="*/ 12 w 149"/>
                <a:gd name="T21" fmla="*/ 132 h 252"/>
                <a:gd name="T22" fmla="*/ 11 w 149"/>
                <a:gd name="T23" fmla="*/ 109 h 252"/>
                <a:gd name="T24" fmla="*/ 11 w 149"/>
                <a:gd name="T25" fmla="*/ 84 h 252"/>
                <a:gd name="T26" fmla="*/ 15 w 149"/>
                <a:gd name="T27" fmla="*/ 65 h 252"/>
                <a:gd name="T28" fmla="*/ 17 w 149"/>
                <a:gd name="T29" fmla="*/ 45 h 252"/>
                <a:gd name="T30" fmla="*/ 25 w 149"/>
                <a:gd name="T31" fmla="*/ 26 h 252"/>
                <a:gd name="T32" fmla="*/ 43 w 149"/>
                <a:gd name="T33" fmla="*/ 5 h 252"/>
                <a:gd name="T34" fmla="*/ 32 w 149"/>
                <a:gd name="T35" fmla="*/ 0 h 252"/>
                <a:gd name="T36" fmla="*/ 17 w 149"/>
                <a:gd name="T37" fmla="*/ 15 h 252"/>
                <a:gd name="T38" fmla="*/ 8 w 149"/>
                <a:gd name="T39" fmla="*/ 31 h 252"/>
                <a:gd name="T40" fmla="*/ 2 w 149"/>
                <a:gd name="T41" fmla="*/ 55 h 252"/>
                <a:gd name="T42" fmla="*/ 2 w 149"/>
                <a:gd name="T43" fmla="*/ 74 h 252"/>
                <a:gd name="T44" fmla="*/ 0 w 149"/>
                <a:gd name="T45" fmla="*/ 100 h 252"/>
                <a:gd name="T46" fmla="*/ 2 w 149"/>
                <a:gd name="T47" fmla="*/ 125 h 252"/>
                <a:gd name="T48" fmla="*/ 4 w 149"/>
                <a:gd name="T49" fmla="*/ 151 h 252"/>
                <a:gd name="T50" fmla="*/ 12 w 149"/>
                <a:gd name="T51" fmla="*/ 175 h 252"/>
                <a:gd name="T52" fmla="*/ 27 w 149"/>
                <a:gd name="T53" fmla="*/ 190 h 252"/>
                <a:gd name="T54" fmla="*/ 39 w 149"/>
                <a:gd name="T55" fmla="*/ 209 h 252"/>
                <a:gd name="T56" fmla="*/ 55 w 149"/>
                <a:gd name="T57" fmla="*/ 220 h 252"/>
                <a:gd name="T58" fmla="*/ 73 w 149"/>
                <a:gd name="T59" fmla="*/ 226 h 252"/>
                <a:gd name="T60" fmla="*/ 88 w 149"/>
                <a:gd name="T61" fmla="*/ 233 h 252"/>
                <a:gd name="T62" fmla="*/ 103 w 149"/>
                <a:gd name="T63" fmla="*/ 242 h 252"/>
                <a:gd name="T64" fmla="*/ 122 w 149"/>
                <a:gd name="T65" fmla="*/ 242 h 252"/>
                <a:gd name="T66" fmla="*/ 142 w 149"/>
                <a:gd name="T67" fmla="*/ 252 h 252"/>
                <a:gd name="T68" fmla="*/ 149 w 149"/>
                <a:gd name="T69" fmla="*/ 236 h 252"/>
                <a:gd name="T70" fmla="*/ 149 w 149"/>
                <a:gd name="T71" fmla="*/ 236 h 25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9"/>
                <a:gd name="T109" fmla="*/ 0 h 252"/>
                <a:gd name="T110" fmla="*/ 149 w 149"/>
                <a:gd name="T111" fmla="*/ 252 h 252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9" h="252">
                  <a:moveTo>
                    <a:pt x="149" y="236"/>
                  </a:moveTo>
                  <a:lnTo>
                    <a:pt x="129" y="231"/>
                  </a:lnTo>
                  <a:lnTo>
                    <a:pt x="112" y="231"/>
                  </a:lnTo>
                  <a:lnTo>
                    <a:pt x="91" y="220"/>
                  </a:lnTo>
                  <a:lnTo>
                    <a:pt x="78" y="216"/>
                  </a:lnTo>
                  <a:lnTo>
                    <a:pt x="63" y="204"/>
                  </a:lnTo>
                  <a:lnTo>
                    <a:pt x="45" y="194"/>
                  </a:lnTo>
                  <a:lnTo>
                    <a:pt x="37" y="178"/>
                  </a:lnTo>
                  <a:lnTo>
                    <a:pt x="21" y="164"/>
                  </a:lnTo>
                  <a:lnTo>
                    <a:pt x="14" y="145"/>
                  </a:lnTo>
                  <a:lnTo>
                    <a:pt x="12" y="132"/>
                  </a:lnTo>
                  <a:lnTo>
                    <a:pt x="11" y="109"/>
                  </a:lnTo>
                  <a:lnTo>
                    <a:pt x="11" y="84"/>
                  </a:lnTo>
                  <a:lnTo>
                    <a:pt x="15" y="65"/>
                  </a:lnTo>
                  <a:lnTo>
                    <a:pt x="17" y="45"/>
                  </a:lnTo>
                  <a:lnTo>
                    <a:pt x="25" y="26"/>
                  </a:lnTo>
                  <a:lnTo>
                    <a:pt x="43" y="5"/>
                  </a:lnTo>
                  <a:lnTo>
                    <a:pt x="32" y="0"/>
                  </a:lnTo>
                  <a:lnTo>
                    <a:pt x="17" y="15"/>
                  </a:lnTo>
                  <a:lnTo>
                    <a:pt x="8" y="31"/>
                  </a:lnTo>
                  <a:lnTo>
                    <a:pt x="2" y="55"/>
                  </a:lnTo>
                  <a:lnTo>
                    <a:pt x="2" y="74"/>
                  </a:lnTo>
                  <a:lnTo>
                    <a:pt x="0" y="100"/>
                  </a:lnTo>
                  <a:lnTo>
                    <a:pt x="2" y="125"/>
                  </a:lnTo>
                  <a:lnTo>
                    <a:pt x="4" y="151"/>
                  </a:lnTo>
                  <a:lnTo>
                    <a:pt x="12" y="175"/>
                  </a:lnTo>
                  <a:lnTo>
                    <a:pt x="27" y="190"/>
                  </a:lnTo>
                  <a:lnTo>
                    <a:pt x="39" y="209"/>
                  </a:lnTo>
                  <a:lnTo>
                    <a:pt x="55" y="220"/>
                  </a:lnTo>
                  <a:lnTo>
                    <a:pt x="73" y="226"/>
                  </a:lnTo>
                  <a:lnTo>
                    <a:pt x="88" y="233"/>
                  </a:lnTo>
                  <a:lnTo>
                    <a:pt x="103" y="242"/>
                  </a:lnTo>
                  <a:lnTo>
                    <a:pt x="122" y="242"/>
                  </a:lnTo>
                  <a:lnTo>
                    <a:pt x="142" y="252"/>
                  </a:lnTo>
                  <a:lnTo>
                    <a:pt x="149" y="23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20" name="Freeform 36">
              <a:extLst>
                <a:ext uri="{FF2B5EF4-FFF2-40B4-BE49-F238E27FC236}">
                  <a16:creationId xmlns:a16="http://schemas.microsoft.com/office/drawing/2014/main" id="{C742B3B9-4A73-48BA-BB04-3335BDECF26D}"/>
                </a:ext>
              </a:extLst>
            </p:cNvPr>
            <p:cNvSpPr>
              <a:spLocks/>
            </p:cNvSpPr>
            <p:nvPr/>
          </p:nvSpPr>
          <p:spPr bwMode="auto">
            <a:xfrm>
              <a:off x="4781" y="2531"/>
              <a:ext cx="178" cy="172"/>
            </a:xfrm>
            <a:custGeom>
              <a:avLst/>
              <a:gdLst>
                <a:gd name="T0" fmla="*/ 3 w 178"/>
                <a:gd name="T1" fmla="*/ 37 h 172"/>
                <a:gd name="T2" fmla="*/ 95 w 178"/>
                <a:gd name="T3" fmla="*/ 59 h 172"/>
                <a:gd name="T4" fmla="*/ 100 w 178"/>
                <a:gd name="T5" fmla="*/ 0 h 172"/>
                <a:gd name="T6" fmla="*/ 126 w 178"/>
                <a:gd name="T7" fmla="*/ 21 h 172"/>
                <a:gd name="T8" fmla="*/ 172 w 178"/>
                <a:gd name="T9" fmla="*/ 85 h 172"/>
                <a:gd name="T10" fmla="*/ 178 w 178"/>
                <a:gd name="T11" fmla="*/ 112 h 172"/>
                <a:gd name="T12" fmla="*/ 126 w 178"/>
                <a:gd name="T13" fmla="*/ 150 h 172"/>
                <a:gd name="T14" fmla="*/ 100 w 178"/>
                <a:gd name="T15" fmla="*/ 172 h 172"/>
                <a:gd name="T16" fmla="*/ 93 w 178"/>
                <a:gd name="T17" fmla="*/ 112 h 172"/>
                <a:gd name="T18" fmla="*/ 57 w 178"/>
                <a:gd name="T19" fmla="*/ 128 h 172"/>
                <a:gd name="T20" fmla="*/ 3 w 178"/>
                <a:gd name="T21" fmla="*/ 143 h 172"/>
                <a:gd name="T22" fmla="*/ 0 w 178"/>
                <a:gd name="T23" fmla="*/ 101 h 172"/>
                <a:gd name="T24" fmla="*/ 0 w 178"/>
                <a:gd name="T25" fmla="*/ 52 h 172"/>
                <a:gd name="T26" fmla="*/ 3 w 178"/>
                <a:gd name="T27" fmla="*/ 37 h 172"/>
                <a:gd name="T28" fmla="*/ 3 w 178"/>
                <a:gd name="T29" fmla="*/ 37 h 172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78"/>
                <a:gd name="T46" fmla="*/ 0 h 172"/>
                <a:gd name="T47" fmla="*/ 178 w 178"/>
                <a:gd name="T48" fmla="*/ 172 h 172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78" h="172">
                  <a:moveTo>
                    <a:pt x="3" y="37"/>
                  </a:moveTo>
                  <a:lnTo>
                    <a:pt x="95" y="59"/>
                  </a:lnTo>
                  <a:lnTo>
                    <a:pt x="100" y="0"/>
                  </a:lnTo>
                  <a:lnTo>
                    <a:pt x="126" y="21"/>
                  </a:lnTo>
                  <a:lnTo>
                    <a:pt x="172" y="85"/>
                  </a:lnTo>
                  <a:lnTo>
                    <a:pt x="178" y="112"/>
                  </a:lnTo>
                  <a:lnTo>
                    <a:pt x="126" y="150"/>
                  </a:lnTo>
                  <a:lnTo>
                    <a:pt x="100" y="172"/>
                  </a:lnTo>
                  <a:lnTo>
                    <a:pt x="93" y="112"/>
                  </a:lnTo>
                  <a:lnTo>
                    <a:pt x="57" y="128"/>
                  </a:lnTo>
                  <a:lnTo>
                    <a:pt x="3" y="143"/>
                  </a:lnTo>
                  <a:lnTo>
                    <a:pt x="0" y="101"/>
                  </a:lnTo>
                  <a:lnTo>
                    <a:pt x="0" y="52"/>
                  </a:lnTo>
                  <a:lnTo>
                    <a:pt x="3" y="37"/>
                  </a:lnTo>
                  <a:close/>
                </a:path>
              </a:pathLst>
            </a:cu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21" name="Freeform 37">
              <a:extLst>
                <a:ext uri="{FF2B5EF4-FFF2-40B4-BE49-F238E27FC236}">
                  <a16:creationId xmlns:a16="http://schemas.microsoft.com/office/drawing/2014/main" id="{47CD9043-4A99-4DED-A87E-0A71D5FA2252}"/>
                </a:ext>
              </a:extLst>
            </p:cNvPr>
            <p:cNvSpPr>
              <a:spLocks/>
            </p:cNvSpPr>
            <p:nvPr/>
          </p:nvSpPr>
          <p:spPr bwMode="auto">
            <a:xfrm>
              <a:off x="4710" y="2334"/>
              <a:ext cx="189" cy="167"/>
            </a:xfrm>
            <a:custGeom>
              <a:avLst/>
              <a:gdLst>
                <a:gd name="T0" fmla="*/ 182 w 189"/>
                <a:gd name="T1" fmla="*/ 43 h 167"/>
                <a:gd name="T2" fmla="*/ 122 w 189"/>
                <a:gd name="T3" fmla="*/ 51 h 167"/>
                <a:gd name="T4" fmla="*/ 84 w 189"/>
                <a:gd name="T5" fmla="*/ 51 h 167"/>
                <a:gd name="T6" fmla="*/ 78 w 189"/>
                <a:gd name="T7" fmla="*/ 0 h 167"/>
                <a:gd name="T8" fmla="*/ 0 w 189"/>
                <a:gd name="T9" fmla="*/ 76 h 167"/>
                <a:gd name="T10" fmla="*/ 86 w 189"/>
                <a:gd name="T11" fmla="*/ 167 h 167"/>
                <a:gd name="T12" fmla="*/ 84 w 189"/>
                <a:gd name="T13" fmla="*/ 117 h 167"/>
                <a:gd name="T14" fmla="*/ 189 w 189"/>
                <a:gd name="T15" fmla="*/ 127 h 167"/>
                <a:gd name="T16" fmla="*/ 189 w 189"/>
                <a:gd name="T17" fmla="*/ 76 h 167"/>
                <a:gd name="T18" fmla="*/ 182 w 189"/>
                <a:gd name="T19" fmla="*/ 43 h 167"/>
                <a:gd name="T20" fmla="*/ 182 w 189"/>
                <a:gd name="T21" fmla="*/ 43 h 16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89"/>
                <a:gd name="T34" fmla="*/ 0 h 167"/>
                <a:gd name="T35" fmla="*/ 189 w 189"/>
                <a:gd name="T36" fmla="*/ 167 h 167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89" h="167">
                  <a:moveTo>
                    <a:pt x="182" y="43"/>
                  </a:moveTo>
                  <a:lnTo>
                    <a:pt x="122" y="51"/>
                  </a:lnTo>
                  <a:lnTo>
                    <a:pt x="84" y="51"/>
                  </a:lnTo>
                  <a:lnTo>
                    <a:pt x="78" y="0"/>
                  </a:lnTo>
                  <a:lnTo>
                    <a:pt x="0" y="76"/>
                  </a:lnTo>
                  <a:lnTo>
                    <a:pt x="86" y="167"/>
                  </a:lnTo>
                  <a:lnTo>
                    <a:pt x="84" y="117"/>
                  </a:lnTo>
                  <a:lnTo>
                    <a:pt x="189" y="127"/>
                  </a:lnTo>
                  <a:lnTo>
                    <a:pt x="189" y="76"/>
                  </a:lnTo>
                  <a:lnTo>
                    <a:pt x="182" y="43"/>
                  </a:lnTo>
                  <a:close/>
                </a:path>
              </a:pathLst>
            </a:custGeom>
            <a:solidFill>
              <a:srgbClr val="3352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22" name="Freeform 38">
              <a:extLst>
                <a:ext uri="{FF2B5EF4-FFF2-40B4-BE49-F238E27FC236}">
                  <a16:creationId xmlns:a16="http://schemas.microsoft.com/office/drawing/2014/main" id="{123AE545-E400-42E7-B73C-FFD427B87DC5}"/>
                </a:ext>
              </a:extLst>
            </p:cNvPr>
            <p:cNvSpPr>
              <a:spLocks/>
            </p:cNvSpPr>
            <p:nvPr/>
          </p:nvSpPr>
          <p:spPr bwMode="auto">
            <a:xfrm>
              <a:off x="4766" y="2121"/>
              <a:ext cx="246" cy="181"/>
            </a:xfrm>
            <a:custGeom>
              <a:avLst/>
              <a:gdLst>
                <a:gd name="T0" fmla="*/ 38 w 246"/>
                <a:gd name="T1" fmla="*/ 0 h 181"/>
                <a:gd name="T2" fmla="*/ 15 w 246"/>
                <a:gd name="T3" fmla="*/ 35 h 181"/>
                <a:gd name="T4" fmla="*/ 0 w 246"/>
                <a:gd name="T5" fmla="*/ 91 h 181"/>
                <a:gd name="T6" fmla="*/ 28 w 246"/>
                <a:gd name="T7" fmla="*/ 91 h 181"/>
                <a:gd name="T8" fmla="*/ 117 w 246"/>
                <a:gd name="T9" fmla="*/ 100 h 181"/>
                <a:gd name="T10" fmla="*/ 123 w 246"/>
                <a:gd name="T11" fmla="*/ 109 h 181"/>
                <a:gd name="T12" fmla="*/ 123 w 246"/>
                <a:gd name="T13" fmla="*/ 145 h 181"/>
                <a:gd name="T14" fmla="*/ 121 w 246"/>
                <a:gd name="T15" fmla="*/ 181 h 181"/>
                <a:gd name="T16" fmla="*/ 166 w 246"/>
                <a:gd name="T17" fmla="*/ 158 h 181"/>
                <a:gd name="T18" fmla="*/ 205 w 246"/>
                <a:gd name="T19" fmla="*/ 136 h 181"/>
                <a:gd name="T20" fmla="*/ 246 w 246"/>
                <a:gd name="T21" fmla="*/ 113 h 181"/>
                <a:gd name="T22" fmla="*/ 197 w 246"/>
                <a:gd name="T23" fmla="*/ 83 h 181"/>
                <a:gd name="T24" fmla="*/ 164 w 246"/>
                <a:gd name="T25" fmla="*/ 45 h 181"/>
                <a:gd name="T26" fmla="*/ 146 w 246"/>
                <a:gd name="T27" fmla="*/ 16 h 181"/>
                <a:gd name="T28" fmla="*/ 115 w 246"/>
                <a:gd name="T29" fmla="*/ 35 h 181"/>
                <a:gd name="T30" fmla="*/ 85 w 246"/>
                <a:gd name="T31" fmla="*/ 25 h 181"/>
                <a:gd name="T32" fmla="*/ 38 w 246"/>
                <a:gd name="T33" fmla="*/ 0 h 181"/>
                <a:gd name="T34" fmla="*/ 38 w 246"/>
                <a:gd name="T35" fmla="*/ 0 h 181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46"/>
                <a:gd name="T55" fmla="*/ 0 h 181"/>
                <a:gd name="T56" fmla="*/ 246 w 246"/>
                <a:gd name="T57" fmla="*/ 181 h 181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46" h="181">
                  <a:moveTo>
                    <a:pt x="38" y="0"/>
                  </a:moveTo>
                  <a:lnTo>
                    <a:pt x="15" y="35"/>
                  </a:lnTo>
                  <a:lnTo>
                    <a:pt x="0" y="91"/>
                  </a:lnTo>
                  <a:lnTo>
                    <a:pt x="28" y="91"/>
                  </a:lnTo>
                  <a:lnTo>
                    <a:pt x="117" y="100"/>
                  </a:lnTo>
                  <a:lnTo>
                    <a:pt x="123" y="109"/>
                  </a:lnTo>
                  <a:lnTo>
                    <a:pt x="123" y="145"/>
                  </a:lnTo>
                  <a:lnTo>
                    <a:pt x="121" y="181"/>
                  </a:lnTo>
                  <a:lnTo>
                    <a:pt x="166" y="158"/>
                  </a:lnTo>
                  <a:lnTo>
                    <a:pt x="205" y="136"/>
                  </a:lnTo>
                  <a:lnTo>
                    <a:pt x="246" y="113"/>
                  </a:lnTo>
                  <a:lnTo>
                    <a:pt x="197" y="83"/>
                  </a:lnTo>
                  <a:lnTo>
                    <a:pt x="164" y="45"/>
                  </a:lnTo>
                  <a:lnTo>
                    <a:pt x="146" y="16"/>
                  </a:lnTo>
                  <a:lnTo>
                    <a:pt x="115" y="35"/>
                  </a:lnTo>
                  <a:lnTo>
                    <a:pt x="85" y="25"/>
                  </a:lnTo>
                  <a:lnTo>
                    <a:pt x="38" y="0"/>
                  </a:lnTo>
                  <a:close/>
                </a:path>
              </a:pathLst>
            </a:custGeom>
            <a:solidFill>
              <a:srgbClr val="47701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23" name="Freeform 39">
              <a:extLst>
                <a:ext uri="{FF2B5EF4-FFF2-40B4-BE49-F238E27FC236}">
                  <a16:creationId xmlns:a16="http://schemas.microsoft.com/office/drawing/2014/main" id="{EE6D9E16-D1CE-44E5-936A-698E25292218}"/>
                </a:ext>
              </a:extLst>
            </p:cNvPr>
            <p:cNvSpPr>
              <a:spLocks/>
            </p:cNvSpPr>
            <p:nvPr/>
          </p:nvSpPr>
          <p:spPr bwMode="auto">
            <a:xfrm>
              <a:off x="4591" y="1850"/>
              <a:ext cx="329" cy="251"/>
            </a:xfrm>
            <a:custGeom>
              <a:avLst/>
              <a:gdLst>
                <a:gd name="T0" fmla="*/ 0 w 329"/>
                <a:gd name="T1" fmla="*/ 105 h 251"/>
                <a:gd name="T2" fmla="*/ 28 w 329"/>
                <a:gd name="T3" fmla="*/ 77 h 251"/>
                <a:gd name="T4" fmla="*/ 60 w 329"/>
                <a:gd name="T5" fmla="*/ 51 h 251"/>
                <a:gd name="T6" fmla="*/ 86 w 329"/>
                <a:gd name="T7" fmla="*/ 30 h 251"/>
                <a:gd name="T8" fmla="*/ 129 w 329"/>
                <a:gd name="T9" fmla="*/ 0 h 251"/>
                <a:gd name="T10" fmla="*/ 131 w 329"/>
                <a:gd name="T11" fmla="*/ 80 h 251"/>
                <a:gd name="T12" fmla="*/ 253 w 329"/>
                <a:gd name="T13" fmla="*/ 89 h 251"/>
                <a:gd name="T14" fmla="*/ 328 w 329"/>
                <a:gd name="T15" fmla="*/ 96 h 251"/>
                <a:gd name="T16" fmla="*/ 329 w 329"/>
                <a:gd name="T17" fmla="*/ 150 h 251"/>
                <a:gd name="T18" fmla="*/ 326 w 329"/>
                <a:gd name="T19" fmla="*/ 186 h 251"/>
                <a:gd name="T20" fmla="*/ 171 w 329"/>
                <a:gd name="T21" fmla="*/ 189 h 251"/>
                <a:gd name="T22" fmla="*/ 129 w 329"/>
                <a:gd name="T23" fmla="*/ 190 h 251"/>
                <a:gd name="T24" fmla="*/ 119 w 329"/>
                <a:gd name="T25" fmla="*/ 251 h 251"/>
                <a:gd name="T26" fmla="*/ 86 w 329"/>
                <a:gd name="T27" fmla="*/ 216 h 251"/>
                <a:gd name="T28" fmla="*/ 69 w 329"/>
                <a:gd name="T29" fmla="*/ 186 h 251"/>
                <a:gd name="T30" fmla="*/ 36 w 329"/>
                <a:gd name="T31" fmla="*/ 143 h 251"/>
                <a:gd name="T32" fmla="*/ 0 w 329"/>
                <a:gd name="T33" fmla="*/ 105 h 251"/>
                <a:gd name="T34" fmla="*/ 0 w 329"/>
                <a:gd name="T35" fmla="*/ 105 h 251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329"/>
                <a:gd name="T55" fmla="*/ 0 h 251"/>
                <a:gd name="T56" fmla="*/ 329 w 329"/>
                <a:gd name="T57" fmla="*/ 251 h 251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329" h="251">
                  <a:moveTo>
                    <a:pt x="0" y="105"/>
                  </a:moveTo>
                  <a:lnTo>
                    <a:pt x="28" y="77"/>
                  </a:lnTo>
                  <a:lnTo>
                    <a:pt x="60" y="51"/>
                  </a:lnTo>
                  <a:lnTo>
                    <a:pt x="86" y="30"/>
                  </a:lnTo>
                  <a:lnTo>
                    <a:pt x="129" y="0"/>
                  </a:lnTo>
                  <a:lnTo>
                    <a:pt x="131" y="80"/>
                  </a:lnTo>
                  <a:lnTo>
                    <a:pt x="253" y="89"/>
                  </a:lnTo>
                  <a:lnTo>
                    <a:pt x="328" y="96"/>
                  </a:lnTo>
                  <a:lnTo>
                    <a:pt x="329" y="150"/>
                  </a:lnTo>
                  <a:lnTo>
                    <a:pt x="326" y="186"/>
                  </a:lnTo>
                  <a:lnTo>
                    <a:pt x="171" y="189"/>
                  </a:lnTo>
                  <a:lnTo>
                    <a:pt x="129" y="190"/>
                  </a:lnTo>
                  <a:lnTo>
                    <a:pt x="119" y="251"/>
                  </a:lnTo>
                  <a:lnTo>
                    <a:pt x="86" y="216"/>
                  </a:lnTo>
                  <a:lnTo>
                    <a:pt x="69" y="186"/>
                  </a:lnTo>
                  <a:lnTo>
                    <a:pt x="36" y="143"/>
                  </a:lnTo>
                  <a:lnTo>
                    <a:pt x="0" y="105"/>
                  </a:lnTo>
                  <a:close/>
                </a:path>
              </a:pathLst>
            </a:custGeom>
            <a:solidFill>
              <a:srgbClr val="F2191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24" name="Freeform 40">
              <a:extLst>
                <a:ext uri="{FF2B5EF4-FFF2-40B4-BE49-F238E27FC236}">
                  <a16:creationId xmlns:a16="http://schemas.microsoft.com/office/drawing/2014/main" id="{A4CDD8B6-C222-41D1-A907-8CF26BDEA441}"/>
                </a:ext>
              </a:extLst>
            </p:cNvPr>
            <p:cNvSpPr>
              <a:spLocks/>
            </p:cNvSpPr>
            <p:nvPr/>
          </p:nvSpPr>
          <p:spPr bwMode="auto">
            <a:xfrm>
              <a:off x="4809" y="1881"/>
              <a:ext cx="38" cy="52"/>
            </a:xfrm>
            <a:custGeom>
              <a:avLst/>
              <a:gdLst>
                <a:gd name="T0" fmla="*/ 0 w 38"/>
                <a:gd name="T1" fmla="*/ 52 h 52"/>
                <a:gd name="T2" fmla="*/ 2 w 38"/>
                <a:gd name="T3" fmla="*/ 3 h 52"/>
                <a:gd name="T4" fmla="*/ 38 w 38"/>
                <a:gd name="T5" fmla="*/ 0 h 52"/>
                <a:gd name="T6" fmla="*/ 33 w 38"/>
                <a:gd name="T7" fmla="*/ 49 h 52"/>
                <a:gd name="T8" fmla="*/ 0 w 38"/>
                <a:gd name="T9" fmla="*/ 52 h 52"/>
                <a:gd name="T10" fmla="*/ 0 w 38"/>
                <a:gd name="T11" fmla="*/ 52 h 5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8"/>
                <a:gd name="T19" fmla="*/ 0 h 52"/>
                <a:gd name="T20" fmla="*/ 38 w 38"/>
                <a:gd name="T21" fmla="*/ 52 h 5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8" h="52">
                  <a:moveTo>
                    <a:pt x="0" y="52"/>
                  </a:moveTo>
                  <a:lnTo>
                    <a:pt x="2" y="3"/>
                  </a:lnTo>
                  <a:lnTo>
                    <a:pt x="38" y="0"/>
                  </a:lnTo>
                  <a:lnTo>
                    <a:pt x="33" y="49"/>
                  </a:lnTo>
                  <a:lnTo>
                    <a:pt x="0" y="52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25" name="Freeform 41">
              <a:extLst>
                <a:ext uri="{FF2B5EF4-FFF2-40B4-BE49-F238E27FC236}">
                  <a16:creationId xmlns:a16="http://schemas.microsoft.com/office/drawing/2014/main" id="{344947F9-8FF7-467B-A3D4-D5DF30B130ED}"/>
                </a:ext>
              </a:extLst>
            </p:cNvPr>
            <p:cNvSpPr>
              <a:spLocks/>
            </p:cNvSpPr>
            <p:nvPr/>
          </p:nvSpPr>
          <p:spPr bwMode="auto">
            <a:xfrm>
              <a:off x="4807" y="2036"/>
              <a:ext cx="41" cy="105"/>
            </a:xfrm>
            <a:custGeom>
              <a:avLst/>
              <a:gdLst>
                <a:gd name="T0" fmla="*/ 0 w 41"/>
                <a:gd name="T1" fmla="*/ 81 h 105"/>
                <a:gd name="T2" fmla="*/ 4 w 41"/>
                <a:gd name="T3" fmla="*/ 61 h 105"/>
                <a:gd name="T4" fmla="*/ 2 w 41"/>
                <a:gd name="T5" fmla="*/ 0 h 105"/>
                <a:gd name="T6" fmla="*/ 41 w 41"/>
                <a:gd name="T7" fmla="*/ 4 h 105"/>
                <a:gd name="T8" fmla="*/ 40 w 41"/>
                <a:gd name="T9" fmla="*/ 50 h 105"/>
                <a:gd name="T10" fmla="*/ 38 w 41"/>
                <a:gd name="T11" fmla="*/ 105 h 105"/>
                <a:gd name="T12" fmla="*/ 17 w 41"/>
                <a:gd name="T13" fmla="*/ 98 h 105"/>
                <a:gd name="T14" fmla="*/ 0 w 41"/>
                <a:gd name="T15" fmla="*/ 81 h 105"/>
                <a:gd name="T16" fmla="*/ 0 w 41"/>
                <a:gd name="T17" fmla="*/ 81 h 10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1"/>
                <a:gd name="T28" fmla="*/ 0 h 105"/>
                <a:gd name="T29" fmla="*/ 41 w 41"/>
                <a:gd name="T30" fmla="*/ 105 h 10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1" h="105">
                  <a:moveTo>
                    <a:pt x="0" y="81"/>
                  </a:moveTo>
                  <a:lnTo>
                    <a:pt x="4" y="61"/>
                  </a:lnTo>
                  <a:lnTo>
                    <a:pt x="2" y="0"/>
                  </a:lnTo>
                  <a:lnTo>
                    <a:pt x="41" y="4"/>
                  </a:lnTo>
                  <a:lnTo>
                    <a:pt x="40" y="50"/>
                  </a:lnTo>
                  <a:lnTo>
                    <a:pt x="38" y="105"/>
                  </a:lnTo>
                  <a:lnTo>
                    <a:pt x="17" y="98"/>
                  </a:lnTo>
                  <a:lnTo>
                    <a:pt x="0" y="81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26" name="Freeform 42">
              <a:extLst>
                <a:ext uri="{FF2B5EF4-FFF2-40B4-BE49-F238E27FC236}">
                  <a16:creationId xmlns:a16="http://schemas.microsoft.com/office/drawing/2014/main" id="{B1D40C78-2C67-417E-B5D1-D8717DAFAEAC}"/>
                </a:ext>
              </a:extLst>
            </p:cNvPr>
            <p:cNvSpPr>
              <a:spLocks/>
            </p:cNvSpPr>
            <p:nvPr/>
          </p:nvSpPr>
          <p:spPr bwMode="auto">
            <a:xfrm>
              <a:off x="4811" y="2218"/>
              <a:ext cx="37" cy="161"/>
            </a:xfrm>
            <a:custGeom>
              <a:avLst/>
              <a:gdLst>
                <a:gd name="T0" fmla="*/ 0 w 37"/>
                <a:gd name="T1" fmla="*/ 159 h 161"/>
                <a:gd name="T2" fmla="*/ 0 w 37"/>
                <a:gd name="T3" fmla="*/ 120 h 161"/>
                <a:gd name="T4" fmla="*/ 0 w 37"/>
                <a:gd name="T5" fmla="*/ 87 h 161"/>
                <a:gd name="T6" fmla="*/ 0 w 37"/>
                <a:gd name="T7" fmla="*/ 0 h 161"/>
                <a:gd name="T8" fmla="*/ 37 w 37"/>
                <a:gd name="T9" fmla="*/ 0 h 161"/>
                <a:gd name="T10" fmla="*/ 36 w 37"/>
                <a:gd name="T11" fmla="*/ 55 h 161"/>
                <a:gd name="T12" fmla="*/ 36 w 37"/>
                <a:gd name="T13" fmla="*/ 94 h 161"/>
                <a:gd name="T14" fmla="*/ 34 w 37"/>
                <a:gd name="T15" fmla="*/ 161 h 161"/>
                <a:gd name="T16" fmla="*/ 0 w 37"/>
                <a:gd name="T17" fmla="*/ 159 h 161"/>
                <a:gd name="T18" fmla="*/ 0 w 37"/>
                <a:gd name="T19" fmla="*/ 159 h 16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7"/>
                <a:gd name="T31" fmla="*/ 0 h 161"/>
                <a:gd name="T32" fmla="*/ 37 w 37"/>
                <a:gd name="T33" fmla="*/ 161 h 161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7" h="161">
                  <a:moveTo>
                    <a:pt x="0" y="159"/>
                  </a:moveTo>
                  <a:lnTo>
                    <a:pt x="0" y="120"/>
                  </a:lnTo>
                  <a:lnTo>
                    <a:pt x="0" y="87"/>
                  </a:lnTo>
                  <a:lnTo>
                    <a:pt x="0" y="0"/>
                  </a:lnTo>
                  <a:lnTo>
                    <a:pt x="37" y="0"/>
                  </a:lnTo>
                  <a:lnTo>
                    <a:pt x="36" y="55"/>
                  </a:lnTo>
                  <a:lnTo>
                    <a:pt x="36" y="94"/>
                  </a:lnTo>
                  <a:lnTo>
                    <a:pt x="34" y="161"/>
                  </a:lnTo>
                  <a:lnTo>
                    <a:pt x="0" y="159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27" name="Freeform 43">
              <a:extLst>
                <a:ext uri="{FF2B5EF4-FFF2-40B4-BE49-F238E27FC236}">
                  <a16:creationId xmlns:a16="http://schemas.microsoft.com/office/drawing/2014/main" id="{C608E47D-0F9B-4BBB-AC89-32D2A71685B7}"/>
                </a:ext>
              </a:extLst>
            </p:cNvPr>
            <p:cNvSpPr>
              <a:spLocks/>
            </p:cNvSpPr>
            <p:nvPr/>
          </p:nvSpPr>
          <p:spPr bwMode="auto">
            <a:xfrm>
              <a:off x="4807" y="2457"/>
              <a:ext cx="46" cy="126"/>
            </a:xfrm>
            <a:custGeom>
              <a:avLst/>
              <a:gdLst>
                <a:gd name="T0" fmla="*/ 0 w 46"/>
                <a:gd name="T1" fmla="*/ 111 h 126"/>
                <a:gd name="T2" fmla="*/ 12 w 46"/>
                <a:gd name="T3" fmla="*/ 62 h 126"/>
                <a:gd name="T4" fmla="*/ 4 w 46"/>
                <a:gd name="T5" fmla="*/ 0 h 126"/>
                <a:gd name="T6" fmla="*/ 46 w 46"/>
                <a:gd name="T7" fmla="*/ 0 h 126"/>
                <a:gd name="T8" fmla="*/ 38 w 46"/>
                <a:gd name="T9" fmla="*/ 46 h 126"/>
                <a:gd name="T10" fmla="*/ 37 w 46"/>
                <a:gd name="T11" fmla="*/ 91 h 126"/>
                <a:gd name="T12" fmla="*/ 38 w 46"/>
                <a:gd name="T13" fmla="*/ 126 h 126"/>
                <a:gd name="T14" fmla="*/ 0 w 46"/>
                <a:gd name="T15" fmla="*/ 121 h 126"/>
                <a:gd name="T16" fmla="*/ 0 w 46"/>
                <a:gd name="T17" fmla="*/ 111 h 126"/>
                <a:gd name="T18" fmla="*/ 0 w 46"/>
                <a:gd name="T19" fmla="*/ 111 h 12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6"/>
                <a:gd name="T31" fmla="*/ 0 h 126"/>
                <a:gd name="T32" fmla="*/ 46 w 46"/>
                <a:gd name="T33" fmla="*/ 126 h 12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6" h="126">
                  <a:moveTo>
                    <a:pt x="0" y="111"/>
                  </a:moveTo>
                  <a:lnTo>
                    <a:pt x="12" y="62"/>
                  </a:lnTo>
                  <a:lnTo>
                    <a:pt x="4" y="0"/>
                  </a:lnTo>
                  <a:lnTo>
                    <a:pt x="46" y="0"/>
                  </a:lnTo>
                  <a:lnTo>
                    <a:pt x="38" y="46"/>
                  </a:lnTo>
                  <a:lnTo>
                    <a:pt x="37" y="91"/>
                  </a:lnTo>
                  <a:lnTo>
                    <a:pt x="38" y="126"/>
                  </a:lnTo>
                  <a:lnTo>
                    <a:pt x="0" y="121"/>
                  </a:lnTo>
                  <a:lnTo>
                    <a:pt x="0" y="111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28" name="Freeform 44">
              <a:extLst>
                <a:ext uri="{FF2B5EF4-FFF2-40B4-BE49-F238E27FC236}">
                  <a16:creationId xmlns:a16="http://schemas.microsoft.com/office/drawing/2014/main" id="{A2A326D3-35A4-4784-8D9D-EF55AD251835}"/>
                </a:ext>
              </a:extLst>
            </p:cNvPr>
            <p:cNvSpPr>
              <a:spLocks/>
            </p:cNvSpPr>
            <p:nvPr/>
          </p:nvSpPr>
          <p:spPr bwMode="auto">
            <a:xfrm>
              <a:off x="4807" y="2658"/>
              <a:ext cx="48" cy="347"/>
            </a:xfrm>
            <a:custGeom>
              <a:avLst/>
              <a:gdLst>
                <a:gd name="T0" fmla="*/ 0 w 48"/>
                <a:gd name="T1" fmla="*/ 343 h 347"/>
                <a:gd name="T2" fmla="*/ 0 w 48"/>
                <a:gd name="T3" fmla="*/ 281 h 347"/>
                <a:gd name="T4" fmla="*/ 7 w 48"/>
                <a:gd name="T5" fmla="*/ 129 h 347"/>
                <a:gd name="T6" fmla="*/ 2 w 48"/>
                <a:gd name="T7" fmla="*/ 12 h 347"/>
                <a:gd name="T8" fmla="*/ 46 w 48"/>
                <a:gd name="T9" fmla="*/ 0 h 347"/>
                <a:gd name="T10" fmla="*/ 48 w 48"/>
                <a:gd name="T11" fmla="*/ 72 h 347"/>
                <a:gd name="T12" fmla="*/ 38 w 48"/>
                <a:gd name="T13" fmla="*/ 123 h 347"/>
                <a:gd name="T14" fmla="*/ 40 w 48"/>
                <a:gd name="T15" fmla="*/ 218 h 347"/>
                <a:gd name="T16" fmla="*/ 40 w 48"/>
                <a:gd name="T17" fmla="*/ 284 h 347"/>
                <a:gd name="T18" fmla="*/ 41 w 48"/>
                <a:gd name="T19" fmla="*/ 347 h 347"/>
                <a:gd name="T20" fmla="*/ 0 w 48"/>
                <a:gd name="T21" fmla="*/ 343 h 347"/>
                <a:gd name="T22" fmla="*/ 0 w 48"/>
                <a:gd name="T23" fmla="*/ 343 h 34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48"/>
                <a:gd name="T37" fmla="*/ 0 h 347"/>
                <a:gd name="T38" fmla="*/ 48 w 48"/>
                <a:gd name="T39" fmla="*/ 347 h 347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48" h="347">
                  <a:moveTo>
                    <a:pt x="0" y="343"/>
                  </a:moveTo>
                  <a:lnTo>
                    <a:pt x="0" y="281"/>
                  </a:lnTo>
                  <a:lnTo>
                    <a:pt x="7" y="129"/>
                  </a:lnTo>
                  <a:lnTo>
                    <a:pt x="2" y="12"/>
                  </a:lnTo>
                  <a:lnTo>
                    <a:pt x="46" y="0"/>
                  </a:lnTo>
                  <a:lnTo>
                    <a:pt x="48" y="72"/>
                  </a:lnTo>
                  <a:lnTo>
                    <a:pt x="38" y="123"/>
                  </a:lnTo>
                  <a:lnTo>
                    <a:pt x="40" y="218"/>
                  </a:lnTo>
                  <a:lnTo>
                    <a:pt x="40" y="284"/>
                  </a:lnTo>
                  <a:lnTo>
                    <a:pt x="41" y="347"/>
                  </a:lnTo>
                  <a:lnTo>
                    <a:pt x="0" y="343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29" name="Freeform 45">
              <a:extLst>
                <a:ext uri="{FF2B5EF4-FFF2-40B4-BE49-F238E27FC236}">
                  <a16:creationId xmlns:a16="http://schemas.microsoft.com/office/drawing/2014/main" id="{D239933D-52A8-42AB-A750-25F4A61B49D9}"/>
                </a:ext>
              </a:extLst>
            </p:cNvPr>
            <p:cNvSpPr>
              <a:spLocks/>
            </p:cNvSpPr>
            <p:nvPr/>
          </p:nvSpPr>
          <p:spPr bwMode="auto">
            <a:xfrm>
              <a:off x="4584" y="1839"/>
              <a:ext cx="341" cy="285"/>
            </a:xfrm>
            <a:custGeom>
              <a:avLst/>
              <a:gdLst>
                <a:gd name="T0" fmla="*/ 318 w 341"/>
                <a:gd name="T1" fmla="*/ 99 h 285"/>
                <a:gd name="T2" fmla="*/ 280 w 341"/>
                <a:gd name="T3" fmla="*/ 96 h 285"/>
                <a:gd name="T4" fmla="*/ 235 w 341"/>
                <a:gd name="T5" fmla="*/ 91 h 285"/>
                <a:gd name="T6" fmla="*/ 191 w 341"/>
                <a:gd name="T7" fmla="*/ 88 h 285"/>
                <a:gd name="T8" fmla="*/ 163 w 341"/>
                <a:gd name="T9" fmla="*/ 85 h 285"/>
                <a:gd name="T10" fmla="*/ 143 w 341"/>
                <a:gd name="T11" fmla="*/ 71 h 285"/>
                <a:gd name="T12" fmla="*/ 143 w 341"/>
                <a:gd name="T13" fmla="*/ 38 h 285"/>
                <a:gd name="T14" fmla="*/ 143 w 341"/>
                <a:gd name="T15" fmla="*/ 0 h 285"/>
                <a:gd name="T16" fmla="*/ 115 w 341"/>
                <a:gd name="T17" fmla="*/ 16 h 285"/>
                <a:gd name="T18" fmla="*/ 85 w 341"/>
                <a:gd name="T19" fmla="*/ 41 h 285"/>
                <a:gd name="T20" fmla="*/ 58 w 341"/>
                <a:gd name="T21" fmla="*/ 65 h 285"/>
                <a:gd name="T22" fmla="*/ 26 w 341"/>
                <a:gd name="T23" fmla="*/ 91 h 285"/>
                <a:gd name="T24" fmla="*/ 0 w 341"/>
                <a:gd name="T25" fmla="*/ 117 h 285"/>
                <a:gd name="T26" fmla="*/ 47 w 341"/>
                <a:gd name="T27" fmla="*/ 171 h 285"/>
                <a:gd name="T28" fmla="*/ 89 w 341"/>
                <a:gd name="T29" fmla="*/ 236 h 285"/>
                <a:gd name="T30" fmla="*/ 130 w 341"/>
                <a:gd name="T31" fmla="*/ 285 h 285"/>
                <a:gd name="T32" fmla="*/ 136 w 341"/>
                <a:gd name="T33" fmla="*/ 233 h 285"/>
                <a:gd name="T34" fmla="*/ 157 w 341"/>
                <a:gd name="T35" fmla="*/ 207 h 285"/>
                <a:gd name="T36" fmla="*/ 212 w 341"/>
                <a:gd name="T37" fmla="*/ 204 h 285"/>
                <a:gd name="T38" fmla="*/ 271 w 341"/>
                <a:gd name="T39" fmla="*/ 207 h 285"/>
                <a:gd name="T40" fmla="*/ 312 w 341"/>
                <a:gd name="T41" fmla="*/ 207 h 285"/>
                <a:gd name="T42" fmla="*/ 339 w 341"/>
                <a:gd name="T43" fmla="*/ 189 h 285"/>
                <a:gd name="T44" fmla="*/ 286 w 341"/>
                <a:gd name="T45" fmla="*/ 194 h 285"/>
                <a:gd name="T46" fmla="*/ 240 w 341"/>
                <a:gd name="T47" fmla="*/ 191 h 285"/>
                <a:gd name="T48" fmla="*/ 189 w 341"/>
                <a:gd name="T49" fmla="*/ 194 h 285"/>
                <a:gd name="T50" fmla="*/ 130 w 341"/>
                <a:gd name="T51" fmla="*/ 194 h 285"/>
                <a:gd name="T52" fmla="*/ 125 w 341"/>
                <a:gd name="T53" fmla="*/ 249 h 285"/>
                <a:gd name="T54" fmla="*/ 94 w 341"/>
                <a:gd name="T55" fmla="*/ 220 h 285"/>
                <a:gd name="T56" fmla="*/ 76 w 341"/>
                <a:gd name="T57" fmla="*/ 185 h 285"/>
                <a:gd name="T58" fmla="*/ 45 w 341"/>
                <a:gd name="T59" fmla="*/ 149 h 285"/>
                <a:gd name="T60" fmla="*/ 15 w 341"/>
                <a:gd name="T61" fmla="*/ 117 h 285"/>
                <a:gd name="T62" fmla="*/ 49 w 341"/>
                <a:gd name="T63" fmla="*/ 88 h 285"/>
                <a:gd name="T64" fmla="*/ 85 w 341"/>
                <a:gd name="T65" fmla="*/ 52 h 285"/>
                <a:gd name="T66" fmla="*/ 128 w 341"/>
                <a:gd name="T67" fmla="*/ 25 h 285"/>
                <a:gd name="T68" fmla="*/ 133 w 341"/>
                <a:gd name="T69" fmla="*/ 55 h 285"/>
                <a:gd name="T70" fmla="*/ 130 w 341"/>
                <a:gd name="T71" fmla="*/ 94 h 285"/>
                <a:gd name="T72" fmla="*/ 172 w 341"/>
                <a:gd name="T73" fmla="*/ 103 h 285"/>
                <a:gd name="T74" fmla="*/ 236 w 341"/>
                <a:gd name="T75" fmla="*/ 105 h 285"/>
                <a:gd name="T76" fmla="*/ 302 w 341"/>
                <a:gd name="T77" fmla="*/ 113 h 285"/>
                <a:gd name="T78" fmla="*/ 341 w 341"/>
                <a:gd name="T79" fmla="*/ 100 h 285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341"/>
                <a:gd name="T121" fmla="*/ 0 h 285"/>
                <a:gd name="T122" fmla="*/ 341 w 341"/>
                <a:gd name="T123" fmla="*/ 285 h 285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341" h="285">
                  <a:moveTo>
                    <a:pt x="341" y="100"/>
                  </a:moveTo>
                  <a:lnTo>
                    <a:pt x="318" y="99"/>
                  </a:lnTo>
                  <a:lnTo>
                    <a:pt x="302" y="99"/>
                  </a:lnTo>
                  <a:lnTo>
                    <a:pt x="280" y="96"/>
                  </a:lnTo>
                  <a:lnTo>
                    <a:pt x="254" y="94"/>
                  </a:lnTo>
                  <a:lnTo>
                    <a:pt x="235" y="91"/>
                  </a:lnTo>
                  <a:lnTo>
                    <a:pt x="212" y="91"/>
                  </a:lnTo>
                  <a:lnTo>
                    <a:pt x="191" y="88"/>
                  </a:lnTo>
                  <a:lnTo>
                    <a:pt x="172" y="85"/>
                  </a:lnTo>
                  <a:lnTo>
                    <a:pt x="163" y="85"/>
                  </a:lnTo>
                  <a:lnTo>
                    <a:pt x="146" y="85"/>
                  </a:lnTo>
                  <a:lnTo>
                    <a:pt x="143" y="71"/>
                  </a:lnTo>
                  <a:lnTo>
                    <a:pt x="143" y="55"/>
                  </a:lnTo>
                  <a:lnTo>
                    <a:pt x="143" y="38"/>
                  </a:lnTo>
                  <a:lnTo>
                    <a:pt x="143" y="16"/>
                  </a:lnTo>
                  <a:lnTo>
                    <a:pt x="143" y="0"/>
                  </a:lnTo>
                  <a:lnTo>
                    <a:pt x="133" y="3"/>
                  </a:lnTo>
                  <a:lnTo>
                    <a:pt x="115" y="16"/>
                  </a:lnTo>
                  <a:lnTo>
                    <a:pt x="102" y="26"/>
                  </a:lnTo>
                  <a:lnTo>
                    <a:pt x="85" y="41"/>
                  </a:lnTo>
                  <a:lnTo>
                    <a:pt x="74" y="45"/>
                  </a:lnTo>
                  <a:lnTo>
                    <a:pt x="58" y="65"/>
                  </a:lnTo>
                  <a:lnTo>
                    <a:pt x="43" y="74"/>
                  </a:lnTo>
                  <a:lnTo>
                    <a:pt x="26" y="91"/>
                  </a:lnTo>
                  <a:lnTo>
                    <a:pt x="7" y="107"/>
                  </a:lnTo>
                  <a:lnTo>
                    <a:pt x="0" y="117"/>
                  </a:lnTo>
                  <a:lnTo>
                    <a:pt x="25" y="142"/>
                  </a:lnTo>
                  <a:lnTo>
                    <a:pt x="47" y="171"/>
                  </a:lnTo>
                  <a:lnTo>
                    <a:pt x="71" y="201"/>
                  </a:lnTo>
                  <a:lnTo>
                    <a:pt x="89" y="236"/>
                  </a:lnTo>
                  <a:lnTo>
                    <a:pt x="107" y="258"/>
                  </a:lnTo>
                  <a:lnTo>
                    <a:pt x="130" y="285"/>
                  </a:lnTo>
                  <a:lnTo>
                    <a:pt x="136" y="263"/>
                  </a:lnTo>
                  <a:lnTo>
                    <a:pt x="136" y="233"/>
                  </a:lnTo>
                  <a:lnTo>
                    <a:pt x="139" y="211"/>
                  </a:lnTo>
                  <a:lnTo>
                    <a:pt x="157" y="207"/>
                  </a:lnTo>
                  <a:lnTo>
                    <a:pt x="182" y="207"/>
                  </a:lnTo>
                  <a:lnTo>
                    <a:pt x="212" y="204"/>
                  </a:lnTo>
                  <a:lnTo>
                    <a:pt x="240" y="204"/>
                  </a:lnTo>
                  <a:lnTo>
                    <a:pt x="271" y="207"/>
                  </a:lnTo>
                  <a:lnTo>
                    <a:pt x="293" y="207"/>
                  </a:lnTo>
                  <a:lnTo>
                    <a:pt x="312" y="207"/>
                  </a:lnTo>
                  <a:lnTo>
                    <a:pt x="339" y="204"/>
                  </a:lnTo>
                  <a:lnTo>
                    <a:pt x="339" y="189"/>
                  </a:lnTo>
                  <a:lnTo>
                    <a:pt x="312" y="191"/>
                  </a:lnTo>
                  <a:lnTo>
                    <a:pt x="286" y="194"/>
                  </a:lnTo>
                  <a:lnTo>
                    <a:pt x="269" y="194"/>
                  </a:lnTo>
                  <a:lnTo>
                    <a:pt x="240" y="191"/>
                  </a:lnTo>
                  <a:lnTo>
                    <a:pt x="210" y="191"/>
                  </a:lnTo>
                  <a:lnTo>
                    <a:pt x="189" y="194"/>
                  </a:lnTo>
                  <a:lnTo>
                    <a:pt x="161" y="194"/>
                  </a:lnTo>
                  <a:lnTo>
                    <a:pt x="130" y="194"/>
                  </a:lnTo>
                  <a:lnTo>
                    <a:pt x="126" y="226"/>
                  </a:lnTo>
                  <a:lnTo>
                    <a:pt x="125" y="249"/>
                  </a:lnTo>
                  <a:lnTo>
                    <a:pt x="107" y="238"/>
                  </a:lnTo>
                  <a:lnTo>
                    <a:pt x="94" y="220"/>
                  </a:lnTo>
                  <a:lnTo>
                    <a:pt x="82" y="201"/>
                  </a:lnTo>
                  <a:lnTo>
                    <a:pt x="76" y="185"/>
                  </a:lnTo>
                  <a:lnTo>
                    <a:pt x="61" y="165"/>
                  </a:lnTo>
                  <a:lnTo>
                    <a:pt x="45" y="149"/>
                  </a:lnTo>
                  <a:lnTo>
                    <a:pt x="30" y="132"/>
                  </a:lnTo>
                  <a:lnTo>
                    <a:pt x="15" y="117"/>
                  </a:lnTo>
                  <a:lnTo>
                    <a:pt x="28" y="103"/>
                  </a:lnTo>
                  <a:lnTo>
                    <a:pt x="49" y="88"/>
                  </a:lnTo>
                  <a:lnTo>
                    <a:pt x="64" y="71"/>
                  </a:lnTo>
                  <a:lnTo>
                    <a:pt x="85" y="52"/>
                  </a:lnTo>
                  <a:lnTo>
                    <a:pt x="107" y="42"/>
                  </a:lnTo>
                  <a:lnTo>
                    <a:pt x="128" y="25"/>
                  </a:lnTo>
                  <a:lnTo>
                    <a:pt x="128" y="36"/>
                  </a:lnTo>
                  <a:lnTo>
                    <a:pt x="133" y="55"/>
                  </a:lnTo>
                  <a:lnTo>
                    <a:pt x="133" y="77"/>
                  </a:lnTo>
                  <a:lnTo>
                    <a:pt x="130" y="94"/>
                  </a:lnTo>
                  <a:lnTo>
                    <a:pt x="146" y="100"/>
                  </a:lnTo>
                  <a:lnTo>
                    <a:pt x="172" y="103"/>
                  </a:lnTo>
                  <a:lnTo>
                    <a:pt x="207" y="107"/>
                  </a:lnTo>
                  <a:lnTo>
                    <a:pt x="236" y="105"/>
                  </a:lnTo>
                  <a:lnTo>
                    <a:pt x="274" y="107"/>
                  </a:lnTo>
                  <a:lnTo>
                    <a:pt x="302" y="113"/>
                  </a:lnTo>
                  <a:lnTo>
                    <a:pt x="330" y="113"/>
                  </a:lnTo>
                  <a:lnTo>
                    <a:pt x="341" y="10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30" name="Freeform 46">
              <a:extLst>
                <a:ext uri="{FF2B5EF4-FFF2-40B4-BE49-F238E27FC236}">
                  <a16:creationId xmlns:a16="http://schemas.microsoft.com/office/drawing/2014/main" id="{C689C5C4-31D6-435D-BED4-236222BB7ADC}"/>
                </a:ext>
              </a:extLst>
            </p:cNvPr>
            <p:cNvSpPr>
              <a:spLocks/>
            </p:cNvSpPr>
            <p:nvPr/>
          </p:nvSpPr>
          <p:spPr bwMode="auto">
            <a:xfrm>
              <a:off x="4912" y="1939"/>
              <a:ext cx="15" cy="97"/>
            </a:xfrm>
            <a:custGeom>
              <a:avLst/>
              <a:gdLst>
                <a:gd name="T0" fmla="*/ 13 w 15"/>
                <a:gd name="T1" fmla="*/ 0 h 97"/>
                <a:gd name="T2" fmla="*/ 13 w 15"/>
                <a:gd name="T3" fmla="*/ 22 h 97"/>
                <a:gd name="T4" fmla="*/ 15 w 15"/>
                <a:gd name="T5" fmla="*/ 61 h 97"/>
                <a:gd name="T6" fmla="*/ 15 w 15"/>
                <a:gd name="T7" fmla="*/ 71 h 97"/>
                <a:gd name="T8" fmla="*/ 11 w 15"/>
                <a:gd name="T9" fmla="*/ 89 h 97"/>
                <a:gd name="T10" fmla="*/ 5 w 15"/>
                <a:gd name="T11" fmla="*/ 97 h 97"/>
                <a:gd name="T12" fmla="*/ 2 w 15"/>
                <a:gd name="T13" fmla="*/ 85 h 97"/>
                <a:gd name="T14" fmla="*/ 4 w 15"/>
                <a:gd name="T15" fmla="*/ 62 h 97"/>
                <a:gd name="T16" fmla="*/ 4 w 15"/>
                <a:gd name="T17" fmla="*/ 42 h 97"/>
                <a:gd name="T18" fmla="*/ 2 w 15"/>
                <a:gd name="T19" fmla="*/ 13 h 97"/>
                <a:gd name="T20" fmla="*/ 0 w 15"/>
                <a:gd name="T21" fmla="*/ 5 h 97"/>
                <a:gd name="T22" fmla="*/ 13 w 15"/>
                <a:gd name="T23" fmla="*/ 0 h 97"/>
                <a:gd name="T24" fmla="*/ 13 w 15"/>
                <a:gd name="T25" fmla="*/ 0 h 9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5"/>
                <a:gd name="T40" fmla="*/ 0 h 97"/>
                <a:gd name="T41" fmla="*/ 15 w 15"/>
                <a:gd name="T42" fmla="*/ 97 h 97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5" h="97">
                  <a:moveTo>
                    <a:pt x="13" y="0"/>
                  </a:moveTo>
                  <a:lnTo>
                    <a:pt x="13" y="22"/>
                  </a:lnTo>
                  <a:lnTo>
                    <a:pt x="15" y="61"/>
                  </a:lnTo>
                  <a:lnTo>
                    <a:pt x="15" y="71"/>
                  </a:lnTo>
                  <a:lnTo>
                    <a:pt x="11" y="89"/>
                  </a:lnTo>
                  <a:lnTo>
                    <a:pt x="5" y="97"/>
                  </a:lnTo>
                  <a:lnTo>
                    <a:pt x="2" y="85"/>
                  </a:lnTo>
                  <a:lnTo>
                    <a:pt x="4" y="62"/>
                  </a:lnTo>
                  <a:lnTo>
                    <a:pt x="4" y="42"/>
                  </a:lnTo>
                  <a:lnTo>
                    <a:pt x="2" y="13"/>
                  </a:lnTo>
                  <a:lnTo>
                    <a:pt x="0" y="5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31" name="Freeform 47">
              <a:extLst>
                <a:ext uri="{FF2B5EF4-FFF2-40B4-BE49-F238E27FC236}">
                  <a16:creationId xmlns:a16="http://schemas.microsoft.com/office/drawing/2014/main" id="{58FD3A82-B991-4522-8280-E3C5E24C6F0C}"/>
                </a:ext>
              </a:extLst>
            </p:cNvPr>
            <p:cNvSpPr>
              <a:spLocks/>
            </p:cNvSpPr>
            <p:nvPr/>
          </p:nvSpPr>
          <p:spPr bwMode="auto">
            <a:xfrm>
              <a:off x="4754" y="2102"/>
              <a:ext cx="273" cy="212"/>
            </a:xfrm>
            <a:custGeom>
              <a:avLst/>
              <a:gdLst>
                <a:gd name="T0" fmla="*/ 55 w 273"/>
                <a:gd name="T1" fmla="*/ 6 h 212"/>
                <a:gd name="T2" fmla="*/ 101 w 273"/>
                <a:gd name="T3" fmla="*/ 35 h 212"/>
                <a:gd name="T4" fmla="*/ 133 w 273"/>
                <a:gd name="T5" fmla="*/ 44 h 212"/>
                <a:gd name="T6" fmla="*/ 150 w 273"/>
                <a:gd name="T7" fmla="*/ 22 h 212"/>
                <a:gd name="T8" fmla="*/ 169 w 273"/>
                <a:gd name="T9" fmla="*/ 30 h 212"/>
                <a:gd name="T10" fmla="*/ 196 w 273"/>
                <a:gd name="T11" fmla="*/ 64 h 212"/>
                <a:gd name="T12" fmla="*/ 222 w 273"/>
                <a:gd name="T13" fmla="*/ 102 h 212"/>
                <a:gd name="T14" fmla="*/ 257 w 273"/>
                <a:gd name="T15" fmla="*/ 126 h 212"/>
                <a:gd name="T16" fmla="*/ 250 w 273"/>
                <a:gd name="T17" fmla="*/ 148 h 212"/>
                <a:gd name="T18" fmla="*/ 207 w 273"/>
                <a:gd name="T19" fmla="*/ 168 h 212"/>
                <a:gd name="T20" fmla="*/ 173 w 273"/>
                <a:gd name="T21" fmla="*/ 190 h 212"/>
                <a:gd name="T22" fmla="*/ 125 w 273"/>
                <a:gd name="T23" fmla="*/ 212 h 212"/>
                <a:gd name="T24" fmla="*/ 129 w 273"/>
                <a:gd name="T25" fmla="*/ 152 h 212"/>
                <a:gd name="T26" fmla="*/ 123 w 273"/>
                <a:gd name="T27" fmla="*/ 128 h 212"/>
                <a:gd name="T28" fmla="*/ 81 w 273"/>
                <a:gd name="T29" fmla="*/ 121 h 212"/>
                <a:gd name="T30" fmla="*/ 34 w 273"/>
                <a:gd name="T31" fmla="*/ 121 h 212"/>
                <a:gd name="T32" fmla="*/ 0 w 273"/>
                <a:gd name="T33" fmla="*/ 123 h 212"/>
                <a:gd name="T34" fmla="*/ 25 w 273"/>
                <a:gd name="T35" fmla="*/ 105 h 212"/>
                <a:gd name="T36" fmla="*/ 61 w 273"/>
                <a:gd name="T37" fmla="*/ 105 h 212"/>
                <a:gd name="T38" fmla="*/ 120 w 273"/>
                <a:gd name="T39" fmla="*/ 109 h 212"/>
                <a:gd name="T40" fmla="*/ 150 w 273"/>
                <a:gd name="T41" fmla="*/ 121 h 212"/>
                <a:gd name="T42" fmla="*/ 140 w 273"/>
                <a:gd name="T43" fmla="*/ 161 h 212"/>
                <a:gd name="T44" fmla="*/ 160 w 273"/>
                <a:gd name="T45" fmla="*/ 177 h 212"/>
                <a:gd name="T46" fmla="*/ 197 w 273"/>
                <a:gd name="T47" fmla="*/ 152 h 212"/>
                <a:gd name="T48" fmla="*/ 245 w 273"/>
                <a:gd name="T49" fmla="*/ 132 h 212"/>
                <a:gd name="T50" fmla="*/ 199 w 273"/>
                <a:gd name="T51" fmla="*/ 105 h 212"/>
                <a:gd name="T52" fmla="*/ 162 w 273"/>
                <a:gd name="T53" fmla="*/ 55 h 212"/>
                <a:gd name="T54" fmla="*/ 135 w 273"/>
                <a:gd name="T55" fmla="*/ 58 h 212"/>
                <a:gd name="T56" fmla="*/ 106 w 273"/>
                <a:gd name="T57" fmla="*/ 55 h 212"/>
                <a:gd name="T58" fmla="*/ 78 w 273"/>
                <a:gd name="T59" fmla="*/ 47 h 212"/>
                <a:gd name="T60" fmla="*/ 55 w 273"/>
                <a:gd name="T61" fmla="*/ 32 h 212"/>
                <a:gd name="T62" fmla="*/ 42 w 273"/>
                <a:gd name="T63" fmla="*/ 0 h 212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73"/>
                <a:gd name="T97" fmla="*/ 0 h 212"/>
                <a:gd name="T98" fmla="*/ 273 w 273"/>
                <a:gd name="T99" fmla="*/ 212 h 212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73" h="212">
                  <a:moveTo>
                    <a:pt x="42" y="0"/>
                  </a:moveTo>
                  <a:lnTo>
                    <a:pt x="55" y="6"/>
                  </a:lnTo>
                  <a:lnTo>
                    <a:pt x="79" y="32"/>
                  </a:lnTo>
                  <a:lnTo>
                    <a:pt x="101" y="35"/>
                  </a:lnTo>
                  <a:lnTo>
                    <a:pt x="122" y="50"/>
                  </a:lnTo>
                  <a:lnTo>
                    <a:pt x="133" y="44"/>
                  </a:lnTo>
                  <a:lnTo>
                    <a:pt x="138" y="35"/>
                  </a:lnTo>
                  <a:lnTo>
                    <a:pt x="150" y="22"/>
                  </a:lnTo>
                  <a:lnTo>
                    <a:pt x="158" y="11"/>
                  </a:lnTo>
                  <a:lnTo>
                    <a:pt x="169" y="30"/>
                  </a:lnTo>
                  <a:lnTo>
                    <a:pt x="175" y="47"/>
                  </a:lnTo>
                  <a:lnTo>
                    <a:pt x="196" y="64"/>
                  </a:lnTo>
                  <a:lnTo>
                    <a:pt x="205" y="83"/>
                  </a:lnTo>
                  <a:lnTo>
                    <a:pt x="222" y="102"/>
                  </a:lnTo>
                  <a:lnTo>
                    <a:pt x="243" y="116"/>
                  </a:lnTo>
                  <a:lnTo>
                    <a:pt x="257" y="126"/>
                  </a:lnTo>
                  <a:lnTo>
                    <a:pt x="273" y="138"/>
                  </a:lnTo>
                  <a:lnTo>
                    <a:pt x="250" y="148"/>
                  </a:lnTo>
                  <a:lnTo>
                    <a:pt x="227" y="152"/>
                  </a:lnTo>
                  <a:lnTo>
                    <a:pt x="207" y="168"/>
                  </a:lnTo>
                  <a:lnTo>
                    <a:pt x="186" y="184"/>
                  </a:lnTo>
                  <a:lnTo>
                    <a:pt x="173" y="190"/>
                  </a:lnTo>
                  <a:lnTo>
                    <a:pt x="147" y="200"/>
                  </a:lnTo>
                  <a:lnTo>
                    <a:pt x="125" y="212"/>
                  </a:lnTo>
                  <a:lnTo>
                    <a:pt x="127" y="184"/>
                  </a:lnTo>
                  <a:lnTo>
                    <a:pt x="129" y="152"/>
                  </a:lnTo>
                  <a:lnTo>
                    <a:pt x="132" y="132"/>
                  </a:lnTo>
                  <a:lnTo>
                    <a:pt x="123" y="128"/>
                  </a:lnTo>
                  <a:lnTo>
                    <a:pt x="101" y="123"/>
                  </a:lnTo>
                  <a:lnTo>
                    <a:pt x="81" y="121"/>
                  </a:lnTo>
                  <a:lnTo>
                    <a:pt x="63" y="121"/>
                  </a:lnTo>
                  <a:lnTo>
                    <a:pt x="34" y="121"/>
                  </a:lnTo>
                  <a:lnTo>
                    <a:pt x="12" y="121"/>
                  </a:lnTo>
                  <a:lnTo>
                    <a:pt x="0" y="123"/>
                  </a:lnTo>
                  <a:lnTo>
                    <a:pt x="2" y="105"/>
                  </a:lnTo>
                  <a:lnTo>
                    <a:pt x="25" y="105"/>
                  </a:lnTo>
                  <a:lnTo>
                    <a:pt x="44" y="105"/>
                  </a:lnTo>
                  <a:lnTo>
                    <a:pt x="61" y="105"/>
                  </a:lnTo>
                  <a:lnTo>
                    <a:pt x="94" y="106"/>
                  </a:lnTo>
                  <a:lnTo>
                    <a:pt x="120" y="109"/>
                  </a:lnTo>
                  <a:lnTo>
                    <a:pt x="133" y="113"/>
                  </a:lnTo>
                  <a:lnTo>
                    <a:pt x="150" y="121"/>
                  </a:lnTo>
                  <a:lnTo>
                    <a:pt x="140" y="138"/>
                  </a:lnTo>
                  <a:lnTo>
                    <a:pt x="140" y="161"/>
                  </a:lnTo>
                  <a:lnTo>
                    <a:pt x="137" y="186"/>
                  </a:lnTo>
                  <a:lnTo>
                    <a:pt x="160" y="177"/>
                  </a:lnTo>
                  <a:lnTo>
                    <a:pt x="182" y="161"/>
                  </a:lnTo>
                  <a:lnTo>
                    <a:pt x="197" y="152"/>
                  </a:lnTo>
                  <a:lnTo>
                    <a:pt x="220" y="148"/>
                  </a:lnTo>
                  <a:lnTo>
                    <a:pt x="245" y="132"/>
                  </a:lnTo>
                  <a:lnTo>
                    <a:pt x="227" y="126"/>
                  </a:lnTo>
                  <a:lnTo>
                    <a:pt x="199" y="105"/>
                  </a:lnTo>
                  <a:lnTo>
                    <a:pt x="169" y="77"/>
                  </a:lnTo>
                  <a:lnTo>
                    <a:pt x="162" y="55"/>
                  </a:lnTo>
                  <a:lnTo>
                    <a:pt x="148" y="50"/>
                  </a:lnTo>
                  <a:lnTo>
                    <a:pt x="135" y="58"/>
                  </a:lnTo>
                  <a:lnTo>
                    <a:pt x="122" y="64"/>
                  </a:lnTo>
                  <a:lnTo>
                    <a:pt x="106" y="55"/>
                  </a:lnTo>
                  <a:lnTo>
                    <a:pt x="93" y="50"/>
                  </a:lnTo>
                  <a:lnTo>
                    <a:pt x="78" y="47"/>
                  </a:lnTo>
                  <a:lnTo>
                    <a:pt x="66" y="39"/>
                  </a:lnTo>
                  <a:lnTo>
                    <a:pt x="55" y="32"/>
                  </a:lnTo>
                  <a:lnTo>
                    <a:pt x="45" y="28"/>
                  </a:lnTo>
                  <a:lnTo>
                    <a:pt x="4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32" name="Freeform 48">
              <a:extLst>
                <a:ext uri="{FF2B5EF4-FFF2-40B4-BE49-F238E27FC236}">
                  <a16:creationId xmlns:a16="http://schemas.microsoft.com/office/drawing/2014/main" id="{9DC3ED89-8B72-429B-B0AB-E4DA18CA3627}"/>
                </a:ext>
              </a:extLst>
            </p:cNvPr>
            <p:cNvSpPr>
              <a:spLocks/>
            </p:cNvSpPr>
            <p:nvPr/>
          </p:nvSpPr>
          <p:spPr bwMode="auto">
            <a:xfrm>
              <a:off x="4756" y="2102"/>
              <a:ext cx="58" cy="116"/>
            </a:xfrm>
            <a:custGeom>
              <a:avLst/>
              <a:gdLst>
                <a:gd name="T0" fmla="*/ 40 w 58"/>
                <a:gd name="T1" fmla="*/ 0 h 116"/>
                <a:gd name="T2" fmla="*/ 28 w 58"/>
                <a:gd name="T3" fmla="*/ 25 h 116"/>
                <a:gd name="T4" fmla="*/ 23 w 58"/>
                <a:gd name="T5" fmla="*/ 47 h 116"/>
                <a:gd name="T6" fmla="*/ 13 w 58"/>
                <a:gd name="T7" fmla="*/ 72 h 116"/>
                <a:gd name="T8" fmla="*/ 0 w 58"/>
                <a:gd name="T9" fmla="*/ 105 h 116"/>
                <a:gd name="T10" fmla="*/ 10 w 58"/>
                <a:gd name="T11" fmla="*/ 116 h 116"/>
                <a:gd name="T12" fmla="*/ 23 w 58"/>
                <a:gd name="T13" fmla="*/ 105 h 116"/>
                <a:gd name="T14" fmla="*/ 20 w 58"/>
                <a:gd name="T15" fmla="*/ 86 h 116"/>
                <a:gd name="T16" fmla="*/ 36 w 58"/>
                <a:gd name="T17" fmla="*/ 64 h 116"/>
                <a:gd name="T18" fmla="*/ 40 w 58"/>
                <a:gd name="T19" fmla="*/ 44 h 116"/>
                <a:gd name="T20" fmla="*/ 58 w 58"/>
                <a:gd name="T21" fmla="*/ 28 h 116"/>
                <a:gd name="T22" fmla="*/ 40 w 58"/>
                <a:gd name="T23" fmla="*/ 0 h 116"/>
                <a:gd name="T24" fmla="*/ 40 w 58"/>
                <a:gd name="T25" fmla="*/ 0 h 11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8"/>
                <a:gd name="T40" fmla="*/ 0 h 116"/>
                <a:gd name="T41" fmla="*/ 58 w 58"/>
                <a:gd name="T42" fmla="*/ 116 h 11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8" h="116">
                  <a:moveTo>
                    <a:pt x="40" y="0"/>
                  </a:moveTo>
                  <a:lnTo>
                    <a:pt x="28" y="25"/>
                  </a:lnTo>
                  <a:lnTo>
                    <a:pt x="23" y="47"/>
                  </a:lnTo>
                  <a:lnTo>
                    <a:pt x="13" y="72"/>
                  </a:lnTo>
                  <a:lnTo>
                    <a:pt x="0" y="105"/>
                  </a:lnTo>
                  <a:lnTo>
                    <a:pt x="10" y="116"/>
                  </a:lnTo>
                  <a:lnTo>
                    <a:pt x="23" y="105"/>
                  </a:lnTo>
                  <a:lnTo>
                    <a:pt x="20" y="86"/>
                  </a:lnTo>
                  <a:lnTo>
                    <a:pt x="36" y="64"/>
                  </a:lnTo>
                  <a:lnTo>
                    <a:pt x="40" y="44"/>
                  </a:lnTo>
                  <a:lnTo>
                    <a:pt x="58" y="28"/>
                  </a:lnTo>
                  <a:lnTo>
                    <a:pt x="4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33" name="Freeform 49">
              <a:extLst>
                <a:ext uri="{FF2B5EF4-FFF2-40B4-BE49-F238E27FC236}">
                  <a16:creationId xmlns:a16="http://schemas.microsoft.com/office/drawing/2014/main" id="{3CCA6431-6311-4A61-9576-948CD90120E2}"/>
                </a:ext>
              </a:extLst>
            </p:cNvPr>
            <p:cNvSpPr>
              <a:spLocks/>
            </p:cNvSpPr>
            <p:nvPr/>
          </p:nvSpPr>
          <p:spPr bwMode="auto">
            <a:xfrm>
              <a:off x="4691" y="2312"/>
              <a:ext cx="214" cy="204"/>
            </a:xfrm>
            <a:custGeom>
              <a:avLst/>
              <a:gdLst>
                <a:gd name="T0" fmla="*/ 211 w 214"/>
                <a:gd name="T1" fmla="*/ 55 h 204"/>
                <a:gd name="T2" fmla="*/ 192 w 214"/>
                <a:gd name="T3" fmla="*/ 59 h 204"/>
                <a:gd name="T4" fmla="*/ 172 w 214"/>
                <a:gd name="T5" fmla="*/ 59 h 204"/>
                <a:gd name="T6" fmla="*/ 157 w 214"/>
                <a:gd name="T7" fmla="*/ 59 h 204"/>
                <a:gd name="T8" fmla="*/ 141 w 214"/>
                <a:gd name="T9" fmla="*/ 62 h 204"/>
                <a:gd name="T10" fmla="*/ 120 w 214"/>
                <a:gd name="T11" fmla="*/ 65 h 204"/>
                <a:gd name="T12" fmla="*/ 107 w 214"/>
                <a:gd name="T13" fmla="*/ 65 h 204"/>
                <a:gd name="T14" fmla="*/ 107 w 214"/>
                <a:gd name="T15" fmla="*/ 45 h 204"/>
                <a:gd name="T16" fmla="*/ 107 w 214"/>
                <a:gd name="T17" fmla="*/ 31 h 204"/>
                <a:gd name="T18" fmla="*/ 107 w 214"/>
                <a:gd name="T19" fmla="*/ 0 h 204"/>
                <a:gd name="T20" fmla="*/ 90 w 214"/>
                <a:gd name="T21" fmla="*/ 15 h 204"/>
                <a:gd name="T22" fmla="*/ 69 w 214"/>
                <a:gd name="T23" fmla="*/ 34 h 204"/>
                <a:gd name="T24" fmla="*/ 50 w 214"/>
                <a:gd name="T25" fmla="*/ 51 h 204"/>
                <a:gd name="T26" fmla="*/ 29 w 214"/>
                <a:gd name="T27" fmla="*/ 65 h 204"/>
                <a:gd name="T28" fmla="*/ 18 w 214"/>
                <a:gd name="T29" fmla="*/ 78 h 204"/>
                <a:gd name="T30" fmla="*/ 0 w 214"/>
                <a:gd name="T31" fmla="*/ 89 h 204"/>
                <a:gd name="T32" fmla="*/ 26 w 214"/>
                <a:gd name="T33" fmla="*/ 110 h 204"/>
                <a:gd name="T34" fmla="*/ 50 w 214"/>
                <a:gd name="T35" fmla="*/ 139 h 204"/>
                <a:gd name="T36" fmla="*/ 67 w 214"/>
                <a:gd name="T37" fmla="*/ 158 h 204"/>
                <a:gd name="T38" fmla="*/ 82 w 214"/>
                <a:gd name="T39" fmla="*/ 169 h 204"/>
                <a:gd name="T40" fmla="*/ 92 w 214"/>
                <a:gd name="T41" fmla="*/ 184 h 204"/>
                <a:gd name="T42" fmla="*/ 107 w 214"/>
                <a:gd name="T43" fmla="*/ 204 h 204"/>
                <a:gd name="T44" fmla="*/ 111 w 214"/>
                <a:gd name="T45" fmla="*/ 169 h 204"/>
                <a:gd name="T46" fmla="*/ 111 w 214"/>
                <a:gd name="T47" fmla="*/ 149 h 204"/>
                <a:gd name="T48" fmla="*/ 128 w 214"/>
                <a:gd name="T49" fmla="*/ 149 h 204"/>
                <a:gd name="T50" fmla="*/ 147 w 214"/>
                <a:gd name="T51" fmla="*/ 149 h 204"/>
                <a:gd name="T52" fmla="*/ 169 w 214"/>
                <a:gd name="T53" fmla="*/ 153 h 204"/>
                <a:gd name="T54" fmla="*/ 198 w 214"/>
                <a:gd name="T55" fmla="*/ 156 h 204"/>
                <a:gd name="T56" fmla="*/ 213 w 214"/>
                <a:gd name="T57" fmla="*/ 158 h 204"/>
                <a:gd name="T58" fmla="*/ 214 w 214"/>
                <a:gd name="T59" fmla="*/ 145 h 204"/>
                <a:gd name="T60" fmla="*/ 190 w 214"/>
                <a:gd name="T61" fmla="*/ 139 h 204"/>
                <a:gd name="T62" fmla="*/ 160 w 214"/>
                <a:gd name="T63" fmla="*/ 133 h 204"/>
                <a:gd name="T64" fmla="*/ 133 w 214"/>
                <a:gd name="T65" fmla="*/ 132 h 204"/>
                <a:gd name="T66" fmla="*/ 111 w 214"/>
                <a:gd name="T67" fmla="*/ 129 h 204"/>
                <a:gd name="T68" fmla="*/ 100 w 214"/>
                <a:gd name="T69" fmla="*/ 129 h 204"/>
                <a:gd name="T70" fmla="*/ 97 w 214"/>
                <a:gd name="T71" fmla="*/ 153 h 204"/>
                <a:gd name="T72" fmla="*/ 101 w 214"/>
                <a:gd name="T73" fmla="*/ 169 h 204"/>
                <a:gd name="T74" fmla="*/ 84 w 214"/>
                <a:gd name="T75" fmla="*/ 153 h 204"/>
                <a:gd name="T76" fmla="*/ 63 w 214"/>
                <a:gd name="T77" fmla="*/ 133 h 204"/>
                <a:gd name="T78" fmla="*/ 47 w 214"/>
                <a:gd name="T79" fmla="*/ 120 h 204"/>
                <a:gd name="T80" fmla="*/ 29 w 214"/>
                <a:gd name="T81" fmla="*/ 98 h 204"/>
                <a:gd name="T82" fmla="*/ 43 w 214"/>
                <a:gd name="T83" fmla="*/ 87 h 204"/>
                <a:gd name="T84" fmla="*/ 56 w 214"/>
                <a:gd name="T85" fmla="*/ 67 h 204"/>
                <a:gd name="T86" fmla="*/ 72 w 214"/>
                <a:gd name="T87" fmla="*/ 55 h 204"/>
                <a:gd name="T88" fmla="*/ 90 w 214"/>
                <a:gd name="T89" fmla="*/ 36 h 204"/>
                <a:gd name="T90" fmla="*/ 93 w 214"/>
                <a:gd name="T91" fmla="*/ 55 h 204"/>
                <a:gd name="T92" fmla="*/ 93 w 214"/>
                <a:gd name="T93" fmla="*/ 77 h 204"/>
                <a:gd name="T94" fmla="*/ 107 w 214"/>
                <a:gd name="T95" fmla="*/ 78 h 204"/>
                <a:gd name="T96" fmla="*/ 129 w 214"/>
                <a:gd name="T97" fmla="*/ 77 h 204"/>
                <a:gd name="T98" fmla="*/ 157 w 214"/>
                <a:gd name="T99" fmla="*/ 77 h 204"/>
                <a:gd name="T100" fmla="*/ 183 w 214"/>
                <a:gd name="T101" fmla="*/ 74 h 204"/>
                <a:gd name="T102" fmla="*/ 205 w 214"/>
                <a:gd name="T103" fmla="*/ 73 h 204"/>
                <a:gd name="T104" fmla="*/ 211 w 214"/>
                <a:gd name="T105" fmla="*/ 55 h 204"/>
                <a:gd name="T106" fmla="*/ 211 w 214"/>
                <a:gd name="T107" fmla="*/ 55 h 204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214"/>
                <a:gd name="T163" fmla="*/ 0 h 204"/>
                <a:gd name="T164" fmla="*/ 214 w 214"/>
                <a:gd name="T165" fmla="*/ 204 h 204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214" h="204">
                  <a:moveTo>
                    <a:pt x="211" y="55"/>
                  </a:moveTo>
                  <a:lnTo>
                    <a:pt x="192" y="59"/>
                  </a:lnTo>
                  <a:lnTo>
                    <a:pt x="172" y="59"/>
                  </a:lnTo>
                  <a:lnTo>
                    <a:pt x="157" y="59"/>
                  </a:lnTo>
                  <a:lnTo>
                    <a:pt x="141" y="62"/>
                  </a:lnTo>
                  <a:lnTo>
                    <a:pt x="120" y="65"/>
                  </a:lnTo>
                  <a:lnTo>
                    <a:pt x="107" y="65"/>
                  </a:lnTo>
                  <a:lnTo>
                    <a:pt x="107" y="45"/>
                  </a:lnTo>
                  <a:lnTo>
                    <a:pt x="107" y="31"/>
                  </a:lnTo>
                  <a:lnTo>
                    <a:pt x="107" y="0"/>
                  </a:lnTo>
                  <a:lnTo>
                    <a:pt x="90" y="15"/>
                  </a:lnTo>
                  <a:lnTo>
                    <a:pt x="69" y="34"/>
                  </a:lnTo>
                  <a:lnTo>
                    <a:pt x="50" y="51"/>
                  </a:lnTo>
                  <a:lnTo>
                    <a:pt x="29" y="65"/>
                  </a:lnTo>
                  <a:lnTo>
                    <a:pt x="18" y="78"/>
                  </a:lnTo>
                  <a:lnTo>
                    <a:pt x="0" y="89"/>
                  </a:lnTo>
                  <a:lnTo>
                    <a:pt x="26" y="110"/>
                  </a:lnTo>
                  <a:lnTo>
                    <a:pt x="50" y="139"/>
                  </a:lnTo>
                  <a:lnTo>
                    <a:pt x="67" y="158"/>
                  </a:lnTo>
                  <a:lnTo>
                    <a:pt x="82" y="169"/>
                  </a:lnTo>
                  <a:lnTo>
                    <a:pt x="92" y="184"/>
                  </a:lnTo>
                  <a:lnTo>
                    <a:pt x="107" y="204"/>
                  </a:lnTo>
                  <a:lnTo>
                    <a:pt x="111" y="169"/>
                  </a:lnTo>
                  <a:lnTo>
                    <a:pt x="111" y="149"/>
                  </a:lnTo>
                  <a:lnTo>
                    <a:pt x="128" y="149"/>
                  </a:lnTo>
                  <a:lnTo>
                    <a:pt x="147" y="149"/>
                  </a:lnTo>
                  <a:lnTo>
                    <a:pt x="169" y="153"/>
                  </a:lnTo>
                  <a:lnTo>
                    <a:pt x="198" y="156"/>
                  </a:lnTo>
                  <a:lnTo>
                    <a:pt x="213" y="158"/>
                  </a:lnTo>
                  <a:lnTo>
                    <a:pt x="214" y="145"/>
                  </a:lnTo>
                  <a:lnTo>
                    <a:pt x="190" y="139"/>
                  </a:lnTo>
                  <a:lnTo>
                    <a:pt x="160" y="133"/>
                  </a:lnTo>
                  <a:lnTo>
                    <a:pt x="133" y="132"/>
                  </a:lnTo>
                  <a:lnTo>
                    <a:pt x="111" y="129"/>
                  </a:lnTo>
                  <a:lnTo>
                    <a:pt x="100" y="129"/>
                  </a:lnTo>
                  <a:lnTo>
                    <a:pt x="97" y="153"/>
                  </a:lnTo>
                  <a:lnTo>
                    <a:pt x="101" y="169"/>
                  </a:lnTo>
                  <a:lnTo>
                    <a:pt x="84" y="153"/>
                  </a:lnTo>
                  <a:lnTo>
                    <a:pt x="63" y="133"/>
                  </a:lnTo>
                  <a:lnTo>
                    <a:pt x="47" y="120"/>
                  </a:lnTo>
                  <a:lnTo>
                    <a:pt x="29" y="98"/>
                  </a:lnTo>
                  <a:lnTo>
                    <a:pt x="43" y="87"/>
                  </a:lnTo>
                  <a:lnTo>
                    <a:pt x="56" y="67"/>
                  </a:lnTo>
                  <a:lnTo>
                    <a:pt x="72" y="55"/>
                  </a:lnTo>
                  <a:lnTo>
                    <a:pt x="90" y="36"/>
                  </a:lnTo>
                  <a:lnTo>
                    <a:pt x="93" y="55"/>
                  </a:lnTo>
                  <a:lnTo>
                    <a:pt x="93" y="77"/>
                  </a:lnTo>
                  <a:lnTo>
                    <a:pt x="107" y="78"/>
                  </a:lnTo>
                  <a:lnTo>
                    <a:pt x="129" y="77"/>
                  </a:lnTo>
                  <a:lnTo>
                    <a:pt x="157" y="77"/>
                  </a:lnTo>
                  <a:lnTo>
                    <a:pt x="183" y="74"/>
                  </a:lnTo>
                  <a:lnTo>
                    <a:pt x="205" y="73"/>
                  </a:lnTo>
                  <a:lnTo>
                    <a:pt x="211" y="5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34" name="Freeform 50">
              <a:extLst>
                <a:ext uri="{FF2B5EF4-FFF2-40B4-BE49-F238E27FC236}">
                  <a16:creationId xmlns:a16="http://schemas.microsoft.com/office/drawing/2014/main" id="{6A89C3CB-3345-4BDC-8816-E54DBCB022A9}"/>
                </a:ext>
              </a:extLst>
            </p:cNvPr>
            <p:cNvSpPr>
              <a:spLocks/>
            </p:cNvSpPr>
            <p:nvPr/>
          </p:nvSpPr>
          <p:spPr bwMode="auto">
            <a:xfrm>
              <a:off x="4889" y="2367"/>
              <a:ext cx="16" cy="94"/>
            </a:xfrm>
            <a:custGeom>
              <a:avLst/>
              <a:gdLst>
                <a:gd name="T0" fmla="*/ 13 w 16"/>
                <a:gd name="T1" fmla="*/ 0 h 94"/>
                <a:gd name="T2" fmla="*/ 13 w 16"/>
                <a:gd name="T3" fmla="*/ 19 h 94"/>
                <a:gd name="T4" fmla="*/ 13 w 16"/>
                <a:gd name="T5" fmla="*/ 41 h 94"/>
                <a:gd name="T6" fmla="*/ 13 w 16"/>
                <a:gd name="T7" fmla="*/ 65 h 94"/>
                <a:gd name="T8" fmla="*/ 16 w 16"/>
                <a:gd name="T9" fmla="*/ 90 h 94"/>
                <a:gd name="T10" fmla="*/ 5 w 16"/>
                <a:gd name="T11" fmla="*/ 94 h 94"/>
                <a:gd name="T12" fmla="*/ 3 w 16"/>
                <a:gd name="T13" fmla="*/ 74 h 94"/>
                <a:gd name="T14" fmla="*/ 2 w 16"/>
                <a:gd name="T15" fmla="*/ 43 h 94"/>
                <a:gd name="T16" fmla="*/ 0 w 16"/>
                <a:gd name="T17" fmla="*/ 18 h 94"/>
                <a:gd name="T18" fmla="*/ 13 w 16"/>
                <a:gd name="T19" fmla="*/ 0 h 94"/>
                <a:gd name="T20" fmla="*/ 13 w 16"/>
                <a:gd name="T21" fmla="*/ 0 h 9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6"/>
                <a:gd name="T34" fmla="*/ 0 h 94"/>
                <a:gd name="T35" fmla="*/ 16 w 16"/>
                <a:gd name="T36" fmla="*/ 94 h 94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6" h="94">
                  <a:moveTo>
                    <a:pt x="13" y="0"/>
                  </a:moveTo>
                  <a:lnTo>
                    <a:pt x="13" y="19"/>
                  </a:lnTo>
                  <a:lnTo>
                    <a:pt x="13" y="41"/>
                  </a:lnTo>
                  <a:lnTo>
                    <a:pt x="13" y="65"/>
                  </a:lnTo>
                  <a:lnTo>
                    <a:pt x="16" y="90"/>
                  </a:lnTo>
                  <a:lnTo>
                    <a:pt x="5" y="94"/>
                  </a:lnTo>
                  <a:lnTo>
                    <a:pt x="3" y="74"/>
                  </a:lnTo>
                  <a:lnTo>
                    <a:pt x="2" y="43"/>
                  </a:lnTo>
                  <a:lnTo>
                    <a:pt x="0" y="18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35" name="Freeform 51">
              <a:extLst>
                <a:ext uri="{FF2B5EF4-FFF2-40B4-BE49-F238E27FC236}">
                  <a16:creationId xmlns:a16="http://schemas.microsoft.com/office/drawing/2014/main" id="{48C0D164-6D87-44E8-86A1-2DC6D12B6EA0}"/>
                </a:ext>
              </a:extLst>
            </p:cNvPr>
            <p:cNvSpPr>
              <a:spLocks/>
            </p:cNvSpPr>
            <p:nvPr/>
          </p:nvSpPr>
          <p:spPr bwMode="auto">
            <a:xfrm>
              <a:off x="4771" y="2516"/>
              <a:ext cx="205" cy="201"/>
            </a:xfrm>
            <a:custGeom>
              <a:avLst/>
              <a:gdLst>
                <a:gd name="T0" fmla="*/ 0 w 205"/>
                <a:gd name="T1" fmla="*/ 41 h 201"/>
                <a:gd name="T2" fmla="*/ 25 w 205"/>
                <a:gd name="T3" fmla="*/ 52 h 201"/>
                <a:gd name="T4" fmla="*/ 46 w 205"/>
                <a:gd name="T5" fmla="*/ 55 h 201"/>
                <a:gd name="T6" fmla="*/ 73 w 205"/>
                <a:gd name="T7" fmla="*/ 60 h 201"/>
                <a:gd name="T8" fmla="*/ 97 w 205"/>
                <a:gd name="T9" fmla="*/ 65 h 201"/>
                <a:gd name="T10" fmla="*/ 101 w 205"/>
                <a:gd name="T11" fmla="*/ 43 h 201"/>
                <a:gd name="T12" fmla="*/ 103 w 205"/>
                <a:gd name="T13" fmla="*/ 23 h 201"/>
                <a:gd name="T14" fmla="*/ 103 w 205"/>
                <a:gd name="T15" fmla="*/ 0 h 201"/>
                <a:gd name="T16" fmla="*/ 115 w 205"/>
                <a:gd name="T17" fmla="*/ 3 h 201"/>
                <a:gd name="T18" fmla="*/ 134 w 205"/>
                <a:gd name="T19" fmla="*/ 22 h 201"/>
                <a:gd name="T20" fmla="*/ 149 w 205"/>
                <a:gd name="T21" fmla="*/ 45 h 201"/>
                <a:gd name="T22" fmla="*/ 161 w 205"/>
                <a:gd name="T23" fmla="*/ 70 h 201"/>
                <a:gd name="T24" fmla="*/ 179 w 205"/>
                <a:gd name="T25" fmla="*/ 88 h 201"/>
                <a:gd name="T26" fmla="*/ 197 w 205"/>
                <a:gd name="T27" fmla="*/ 110 h 201"/>
                <a:gd name="T28" fmla="*/ 205 w 205"/>
                <a:gd name="T29" fmla="*/ 123 h 201"/>
                <a:gd name="T30" fmla="*/ 192 w 205"/>
                <a:gd name="T31" fmla="*/ 135 h 201"/>
                <a:gd name="T32" fmla="*/ 179 w 205"/>
                <a:gd name="T33" fmla="*/ 143 h 201"/>
                <a:gd name="T34" fmla="*/ 161 w 205"/>
                <a:gd name="T35" fmla="*/ 158 h 201"/>
                <a:gd name="T36" fmla="*/ 149 w 205"/>
                <a:gd name="T37" fmla="*/ 174 h 201"/>
                <a:gd name="T38" fmla="*/ 133 w 205"/>
                <a:gd name="T39" fmla="*/ 182 h 201"/>
                <a:gd name="T40" fmla="*/ 121 w 205"/>
                <a:gd name="T41" fmla="*/ 194 h 201"/>
                <a:gd name="T42" fmla="*/ 106 w 205"/>
                <a:gd name="T43" fmla="*/ 201 h 201"/>
                <a:gd name="T44" fmla="*/ 105 w 205"/>
                <a:gd name="T45" fmla="*/ 179 h 201"/>
                <a:gd name="T46" fmla="*/ 103 w 205"/>
                <a:gd name="T47" fmla="*/ 151 h 201"/>
                <a:gd name="T48" fmla="*/ 101 w 205"/>
                <a:gd name="T49" fmla="*/ 139 h 201"/>
                <a:gd name="T50" fmla="*/ 82 w 205"/>
                <a:gd name="T51" fmla="*/ 142 h 201"/>
                <a:gd name="T52" fmla="*/ 67 w 205"/>
                <a:gd name="T53" fmla="*/ 151 h 201"/>
                <a:gd name="T54" fmla="*/ 44 w 205"/>
                <a:gd name="T55" fmla="*/ 157 h 201"/>
                <a:gd name="T56" fmla="*/ 36 w 205"/>
                <a:gd name="T57" fmla="*/ 163 h 201"/>
                <a:gd name="T58" fmla="*/ 4 w 205"/>
                <a:gd name="T59" fmla="*/ 168 h 201"/>
                <a:gd name="T60" fmla="*/ 2 w 205"/>
                <a:gd name="T61" fmla="*/ 142 h 201"/>
                <a:gd name="T62" fmla="*/ 36 w 205"/>
                <a:gd name="T63" fmla="*/ 146 h 201"/>
                <a:gd name="T64" fmla="*/ 61 w 205"/>
                <a:gd name="T65" fmla="*/ 138 h 201"/>
                <a:gd name="T66" fmla="*/ 82 w 205"/>
                <a:gd name="T67" fmla="*/ 127 h 201"/>
                <a:gd name="T68" fmla="*/ 106 w 205"/>
                <a:gd name="T69" fmla="*/ 120 h 201"/>
                <a:gd name="T70" fmla="*/ 108 w 205"/>
                <a:gd name="T71" fmla="*/ 138 h 201"/>
                <a:gd name="T72" fmla="*/ 112 w 205"/>
                <a:gd name="T73" fmla="*/ 158 h 201"/>
                <a:gd name="T74" fmla="*/ 115 w 205"/>
                <a:gd name="T75" fmla="*/ 174 h 201"/>
                <a:gd name="T76" fmla="*/ 131 w 205"/>
                <a:gd name="T77" fmla="*/ 161 h 201"/>
                <a:gd name="T78" fmla="*/ 152 w 205"/>
                <a:gd name="T79" fmla="*/ 143 h 201"/>
                <a:gd name="T80" fmla="*/ 165 w 205"/>
                <a:gd name="T81" fmla="*/ 132 h 201"/>
                <a:gd name="T82" fmla="*/ 182 w 205"/>
                <a:gd name="T83" fmla="*/ 123 h 201"/>
                <a:gd name="T84" fmla="*/ 169 w 205"/>
                <a:gd name="T85" fmla="*/ 96 h 201"/>
                <a:gd name="T86" fmla="*/ 149 w 205"/>
                <a:gd name="T87" fmla="*/ 77 h 201"/>
                <a:gd name="T88" fmla="*/ 136 w 205"/>
                <a:gd name="T89" fmla="*/ 52 h 201"/>
                <a:gd name="T90" fmla="*/ 120 w 205"/>
                <a:gd name="T91" fmla="*/ 29 h 201"/>
                <a:gd name="T92" fmla="*/ 112 w 205"/>
                <a:gd name="T93" fmla="*/ 48 h 201"/>
                <a:gd name="T94" fmla="*/ 112 w 205"/>
                <a:gd name="T95" fmla="*/ 70 h 201"/>
                <a:gd name="T96" fmla="*/ 108 w 205"/>
                <a:gd name="T97" fmla="*/ 87 h 201"/>
                <a:gd name="T98" fmla="*/ 82 w 205"/>
                <a:gd name="T99" fmla="*/ 81 h 201"/>
                <a:gd name="T100" fmla="*/ 61 w 205"/>
                <a:gd name="T101" fmla="*/ 74 h 201"/>
                <a:gd name="T102" fmla="*/ 44 w 205"/>
                <a:gd name="T103" fmla="*/ 70 h 201"/>
                <a:gd name="T104" fmla="*/ 21 w 205"/>
                <a:gd name="T105" fmla="*/ 65 h 201"/>
                <a:gd name="T106" fmla="*/ 2 w 205"/>
                <a:gd name="T107" fmla="*/ 65 h 201"/>
                <a:gd name="T108" fmla="*/ 0 w 205"/>
                <a:gd name="T109" fmla="*/ 41 h 201"/>
                <a:gd name="T110" fmla="*/ 0 w 205"/>
                <a:gd name="T111" fmla="*/ 41 h 201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205"/>
                <a:gd name="T169" fmla="*/ 0 h 201"/>
                <a:gd name="T170" fmla="*/ 205 w 205"/>
                <a:gd name="T171" fmla="*/ 201 h 201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205" h="201">
                  <a:moveTo>
                    <a:pt x="0" y="41"/>
                  </a:moveTo>
                  <a:lnTo>
                    <a:pt x="25" y="52"/>
                  </a:lnTo>
                  <a:lnTo>
                    <a:pt x="46" y="55"/>
                  </a:lnTo>
                  <a:lnTo>
                    <a:pt x="73" y="60"/>
                  </a:lnTo>
                  <a:lnTo>
                    <a:pt x="97" y="65"/>
                  </a:lnTo>
                  <a:lnTo>
                    <a:pt x="101" y="43"/>
                  </a:lnTo>
                  <a:lnTo>
                    <a:pt x="103" y="23"/>
                  </a:lnTo>
                  <a:lnTo>
                    <a:pt x="103" y="0"/>
                  </a:lnTo>
                  <a:lnTo>
                    <a:pt x="115" y="3"/>
                  </a:lnTo>
                  <a:lnTo>
                    <a:pt x="134" y="22"/>
                  </a:lnTo>
                  <a:lnTo>
                    <a:pt x="149" y="45"/>
                  </a:lnTo>
                  <a:lnTo>
                    <a:pt x="161" y="70"/>
                  </a:lnTo>
                  <a:lnTo>
                    <a:pt x="179" y="88"/>
                  </a:lnTo>
                  <a:lnTo>
                    <a:pt x="197" y="110"/>
                  </a:lnTo>
                  <a:lnTo>
                    <a:pt x="205" y="123"/>
                  </a:lnTo>
                  <a:lnTo>
                    <a:pt x="192" y="135"/>
                  </a:lnTo>
                  <a:lnTo>
                    <a:pt x="179" y="143"/>
                  </a:lnTo>
                  <a:lnTo>
                    <a:pt x="161" y="158"/>
                  </a:lnTo>
                  <a:lnTo>
                    <a:pt x="149" y="174"/>
                  </a:lnTo>
                  <a:lnTo>
                    <a:pt x="133" y="182"/>
                  </a:lnTo>
                  <a:lnTo>
                    <a:pt x="121" y="194"/>
                  </a:lnTo>
                  <a:lnTo>
                    <a:pt x="106" y="201"/>
                  </a:lnTo>
                  <a:lnTo>
                    <a:pt x="105" y="179"/>
                  </a:lnTo>
                  <a:lnTo>
                    <a:pt x="103" y="151"/>
                  </a:lnTo>
                  <a:lnTo>
                    <a:pt x="101" y="139"/>
                  </a:lnTo>
                  <a:lnTo>
                    <a:pt x="82" y="142"/>
                  </a:lnTo>
                  <a:lnTo>
                    <a:pt x="67" y="151"/>
                  </a:lnTo>
                  <a:lnTo>
                    <a:pt x="44" y="157"/>
                  </a:lnTo>
                  <a:lnTo>
                    <a:pt x="36" y="163"/>
                  </a:lnTo>
                  <a:lnTo>
                    <a:pt x="4" y="168"/>
                  </a:lnTo>
                  <a:lnTo>
                    <a:pt x="2" y="142"/>
                  </a:lnTo>
                  <a:lnTo>
                    <a:pt x="36" y="146"/>
                  </a:lnTo>
                  <a:lnTo>
                    <a:pt x="61" y="138"/>
                  </a:lnTo>
                  <a:lnTo>
                    <a:pt x="82" y="127"/>
                  </a:lnTo>
                  <a:lnTo>
                    <a:pt x="106" y="120"/>
                  </a:lnTo>
                  <a:lnTo>
                    <a:pt x="108" y="138"/>
                  </a:lnTo>
                  <a:lnTo>
                    <a:pt x="112" y="158"/>
                  </a:lnTo>
                  <a:lnTo>
                    <a:pt x="115" y="174"/>
                  </a:lnTo>
                  <a:lnTo>
                    <a:pt x="131" y="161"/>
                  </a:lnTo>
                  <a:lnTo>
                    <a:pt x="152" y="143"/>
                  </a:lnTo>
                  <a:lnTo>
                    <a:pt x="165" y="132"/>
                  </a:lnTo>
                  <a:lnTo>
                    <a:pt x="182" y="123"/>
                  </a:lnTo>
                  <a:lnTo>
                    <a:pt x="169" y="96"/>
                  </a:lnTo>
                  <a:lnTo>
                    <a:pt x="149" y="77"/>
                  </a:lnTo>
                  <a:lnTo>
                    <a:pt x="136" y="52"/>
                  </a:lnTo>
                  <a:lnTo>
                    <a:pt x="120" y="29"/>
                  </a:lnTo>
                  <a:lnTo>
                    <a:pt x="112" y="48"/>
                  </a:lnTo>
                  <a:lnTo>
                    <a:pt x="112" y="70"/>
                  </a:lnTo>
                  <a:lnTo>
                    <a:pt x="108" y="87"/>
                  </a:lnTo>
                  <a:lnTo>
                    <a:pt x="82" y="81"/>
                  </a:lnTo>
                  <a:lnTo>
                    <a:pt x="61" y="74"/>
                  </a:lnTo>
                  <a:lnTo>
                    <a:pt x="44" y="70"/>
                  </a:lnTo>
                  <a:lnTo>
                    <a:pt x="21" y="65"/>
                  </a:lnTo>
                  <a:lnTo>
                    <a:pt x="2" y="65"/>
                  </a:lnTo>
                  <a:lnTo>
                    <a:pt x="0" y="4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36" name="Freeform 52">
              <a:extLst>
                <a:ext uri="{FF2B5EF4-FFF2-40B4-BE49-F238E27FC236}">
                  <a16:creationId xmlns:a16="http://schemas.microsoft.com/office/drawing/2014/main" id="{B2F18F71-DFD1-4EB6-9B3A-F4DEB6389391}"/>
                </a:ext>
              </a:extLst>
            </p:cNvPr>
            <p:cNvSpPr>
              <a:spLocks/>
            </p:cNvSpPr>
            <p:nvPr/>
          </p:nvSpPr>
          <p:spPr bwMode="auto">
            <a:xfrm>
              <a:off x="4773" y="2568"/>
              <a:ext cx="18" cy="99"/>
            </a:xfrm>
            <a:custGeom>
              <a:avLst/>
              <a:gdLst>
                <a:gd name="T0" fmla="*/ 0 w 18"/>
                <a:gd name="T1" fmla="*/ 13 h 99"/>
                <a:gd name="T2" fmla="*/ 0 w 18"/>
                <a:gd name="T3" fmla="*/ 36 h 99"/>
                <a:gd name="T4" fmla="*/ 2 w 18"/>
                <a:gd name="T5" fmla="*/ 55 h 99"/>
                <a:gd name="T6" fmla="*/ 0 w 18"/>
                <a:gd name="T7" fmla="*/ 90 h 99"/>
                <a:gd name="T8" fmla="*/ 11 w 18"/>
                <a:gd name="T9" fmla="*/ 99 h 99"/>
                <a:gd name="T10" fmla="*/ 18 w 18"/>
                <a:gd name="T11" fmla="*/ 86 h 99"/>
                <a:gd name="T12" fmla="*/ 15 w 18"/>
                <a:gd name="T13" fmla="*/ 61 h 99"/>
                <a:gd name="T14" fmla="*/ 13 w 18"/>
                <a:gd name="T15" fmla="*/ 42 h 99"/>
                <a:gd name="T16" fmla="*/ 13 w 18"/>
                <a:gd name="T17" fmla="*/ 18 h 99"/>
                <a:gd name="T18" fmla="*/ 11 w 18"/>
                <a:gd name="T19" fmla="*/ 0 h 99"/>
                <a:gd name="T20" fmla="*/ 0 w 18"/>
                <a:gd name="T21" fmla="*/ 13 h 99"/>
                <a:gd name="T22" fmla="*/ 0 w 18"/>
                <a:gd name="T23" fmla="*/ 13 h 9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8"/>
                <a:gd name="T37" fmla="*/ 0 h 99"/>
                <a:gd name="T38" fmla="*/ 18 w 18"/>
                <a:gd name="T39" fmla="*/ 99 h 99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8" h="99">
                  <a:moveTo>
                    <a:pt x="0" y="13"/>
                  </a:moveTo>
                  <a:lnTo>
                    <a:pt x="0" y="36"/>
                  </a:lnTo>
                  <a:lnTo>
                    <a:pt x="2" y="55"/>
                  </a:lnTo>
                  <a:lnTo>
                    <a:pt x="0" y="90"/>
                  </a:lnTo>
                  <a:lnTo>
                    <a:pt x="11" y="99"/>
                  </a:lnTo>
                  <a:lnTo>
                    <a:pt x="18" y="86"/>
                  </a:lnTo>
                  <a:lnTo>
                    <a:pt x="15" y="61"/>
                  </a:lnTo>
                  <a:lnTo>
                    <a:pt x="13" y="42"/>
                  </a:lnTo>
                  <a:lnTo>
                    <a:pt x="13" y="18"/>
                  </a:lnTo>
                  <a:lnTo>
                    <a:pt x="11" y="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37" name="Freeform 53">
              <a:extLst>
                <a:ext uri="{FF2B5EF4-FFF2-40B4-BE49-F238E27FC236}">
                  <a16:creationId xmlns:a16="http://schemas.microsoft.com/office/drawing/2014/main" id="{F90156C3-CF2D-444C-90F5-5F334A63D360}"/>
                </a:ext>
              </a:extLst>
            </p:cNvPr>
            <p:cNvSpPr>
              <a:spLocks/>
            </p:cNvSpPr>
            <p:nvPr/>
          </p:nvSpPr>
          <p:spPr bwMode="auto">
            <a:xfrm>
              <a:off x="4805" y="1869"/>
              <a:ext cx="48" cy="70"/>
            </a:xfrm>
            <a:custGeom>
              <a:avLst/>
              <a:gdLst>
                <a:gd name="T0" fmla="*/ 0 w 48"/>
                <a:gd name="T1" fmla="*/ 66 h 70"/>
                <a:gd name="T2" fmla="*/ 0 w 48"/>
                <a:gd name="T3" fmla="*/ 44 h 70"/>
                <a:gd name="T4" fmla="*/ 2 w 48"/>
                <a:gd name="T5" fmla="*/ 22 h 70"/>
                <a:gd name="T6" fmla="*/ 2 w 48"/>
                <a:gd name="T7" fmla="*/ 8 h 70"/>
                <a:gd name="T8" fmla="*/ 27 w 48"/>
                <a:gd name="T9" fmla="*/ 8 h 70"/>
                <a:gd name="T10" fmla="*/ 48 w 48"/>
                <a:gd name="T11" fmla="*/ 0 h 70"/>
                <a:gd name="T12" fmla="*/ 46 w 48"/>
                <a:gd name="T13" fmla="*/ 18 h 70"/>
                <a:gd name="T14" fmla="*/ 43 w 48"/>
                <a:gd name="T15" fmla="*/ 47 h 70"/>
                <a:gd name="T16" fmla="*/ 43 w 48"/>
                <a:gd name="T17" fmla="*/ 70 h 70"/>
                <a:gd name="T18" fmla="*/ 28 w 48"/>
                <a:gd name="T19" fmla="*/ 70 h 70"/>
                <a:gd name="T20" fmla="*/ 33 w 48"/>
                <a:gd name="T21" fmla="*/ 54 h 70"/>
                <a:gd name="T22" fmla="*/ 37 w 48"/>
                <a:gd name="T23" fmla="*/ 36 h 70"/>
                <a:gd name="T24" fmla="*/ 37 w 48"/>
                <a:gd name="T25" fmla="*/ 19 h 70"/>
                <a:gd name="T26" fmla="*/ 28 w 48"/>
                <a:gd name="T27" fmla="*/ 22 h 70"/>
                <a:gd name="T28" fmla="*/ 12 w 48"/>
                <a:gd name="T29" fmla="*/ 19 h 70"/>
                <a:gd name="T30" fmla="*/ 12 w 48"/>
                <a:gd name="T31" fmla="*/ 39 h 70"/>
                <a:gd name="T32" fmla="*/ 12 w 48"/>
                <a:gd name="T33" fmla="*/ 69 h 70"/>
                <a:gd name="T34" fmla="*/ 0 w 48"/>
                <a:gd name="T35" fmla="*/ 66 h 70"/>
                <a:gd name="T36" fmla="*/ 0 w 48"/>
                <a:gd name="T37" fmla="*/ 66 h 70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48"/>
                <a:gd name="T58" fmla="*/ 0 h 70"/>
                <a:gd name="T59" fmla="*/ 48 w 48"/>
                <a:gd name="T60" fmla="*/ 70 h 70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48" h="70">
                  <a:moveTo>
                    <a:pt x="0" y="66"/>
                  </a:moveTo>
                  <a:lnTo>
                    <a:pt x="0" y="44"/>
                  </a:lnTo>
                  <a:lnTo>
                    <a:pt x="2" y="22"/>
                  </a:lnTo>
                  <a:lnTo>
                    <a:pt x="2" y="8"/>
                  </a:lnTo>
                  <a:lnTo>
                    <a:pt x="27" y="8"/>
                  </a:lnTo>
                  <a:lnTo>
                    <a:pt x="48" y="0"/>
                  </a:lnTo>
                  <a:lnTo>
                    <a:pt x="46" y="18"/>
                  </a:lnTo>
                  <a:lnTo>
                    <a:pt x="43" y="47"/>
                  </a:lnTo>
                  <a:lnTo>
                    <a:pt x="43" y="70"/>
                  </a:lnTo>
                  <a:lnTo>
                    <a:pt x="28" y="70"/>
                  </a:lnTo>
                  <a:lnTo>
                    <a:pt x="33" y="54"/>
                  </a:lnTo>
                  <a:lnTo>
                    <a:pt x="37" y="36"/>
                  </a:lnTo>
                  <a:lnTo>
                    <a:pt x="37" y="19"/>
                  </a:lnTo>
                  <a:lnTo>
                    <a:pt x="28" y="22"/>
                  </a:lnTo>
                  <a:lnTo>
                    <a:pt x="12" y="19"/>
                  </a:lnTo>
                  <a:lnTo>
                    <a:pt x="12" y="39"/>
                  </a:lnTo>
                  <a:lnTo>
                    <a:pt x="12" y="69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38" name="Freeform 54">
              <a:extLst>
                <a:ext uri="{FF2B5EF4-FFF2-40B4-BE49-F238E27FC236}">
                  <a16:creationId xmlns:a16="http://schemas.microsoft.com/office/drawing/2014/main" id="{77469011-64E0-4A59-94AD-1DDF0E6A3637}"/>
                </a:ext>
              </a:extLst>
            </p:cNvPr>
            <p:cNvSpPr>
              <a:spLocks/>
            </p:cNvSpPr>
            <p:nvPr/>
          </p:nvSpPr>
          <p:spPr bwMode="auto">
            <a:xfrm>
              <a:off x="4804" y="2039"/>
              <a:ext cx="13" cy="91"/>
            </a:xfrm>
            <a:custGeom>
              <a:avLst/>
              <a:gdLst>
                <a:gd name="T0" fmla="*/ 1 w 13"/>
                <a:gd name="T1" fmla="*/ 0 h 91"/>
                <a:gd name="T2" fmla="*/ 1 w 13"/>
                <a:gd name="T3" fmla="*/ 16 h 91"/>
                <a:gd name="T4" fmla="*/ 5 w 13"/>
                <a:gd name="T5" fmla="*/ 44 h 91"/>
                <a:gd name="T6" fmla="*/ 1 w 13"/>
                <a:gd name="T7" fmla="*/ 55 h 91"/>
                <a:gd name="T8" fmla="*/ 0 w 13"/>
                <a:gd name="T9" fmla="*/ 82 h 91"/>
                <a:gd name="T10" fmla="*/ 10 w 13"/>
                <a:gd name="T11" fmla="*/ 91 h 91"/>
                <a:gd name="T12" fmla="*/ 13 w 13"/>
                <a:gd name="T13" fmla="*/ 69 h 91"/>
                <a:gd name="T14" fmla="*/ 13 w 13"/>
                <a:gd name="T15" fmla="*/ 44 h 91"/>
                <a:gd name="T16" fmla="*/ 13 w 13"/>
                <a:gd name="T17" fmla="*/ 27 h 91"/>
                <a:gd name="T18" fmla="*/ 13 w 13"/>
                <a:gd name="T19" fmla="*/ 0 h 91"/>
                <a:gd name="T20" fmla="*/ 1 w 13"/>
                <a:gd name="T21" fmla="*/ 0 h 91"/>
                <a:gd name="T22" fmla="*/ 1 w 13"/>
                <a:gd name="T23" fmla="*/ 0 h 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3"/>
                <a:gd name="T37" fmla="*/ 0 h 91"/>
                <a:gd name="T38" fmla="*/ 13 w 13"/>
                <a:gd name="T39" fmla="*/ 91 h 91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3" h="91">
                  <a:moveTo>
                    <a:pt x="1" y="0"/>
                  </a:moveTo>
                  <a:lnTo>
                    <a:pt x="1" y="16"/>
                  </a:lnTo>
                  <a:lnTo>
                    <a:pt x="5" y="44"/>
                  </a:lnTo>
                  <a:lnTo>
                    <a:pt x="1" y="55"/>
                  </a:lnTo>
                  <a:lnTo>
                    <a:pt x="0" y="82"/>
                  </a:lnTo>
                  <a:lnTo>
                    <a:pt x="10" y="91"/>
                  </a:lnTo>
                  <a:lnTo>
                    <a:pt x="13" y="69"/>
                  </a:lnTo>
                  <a:lnTo>
                    <a:pt x="13" y="44"/>
                  </a:lnTo>
                  <a:lnTo>
                    <a:pt x="13" y="27"/>
                  </a:lnTo>
                  <a:lnTo>
                    <a:pt x="13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39" name="Freeform 55">
              <a:extLst>
                <a:ext uri="{FF2B5EF4-FFF2-40B4-BE49-F238E27FC236}">
                  <a16:creationId xmlns:a16="http://schemas.microsoft.com/office/drawing/2014/main" id="{AD71531D-B07C-48A7-B4D9-0DF5CA6F7013}"/>
                </a:ext>
              </a:extLst>
            </p:cNvPr>
            <p:cNvSpPr>
              <a:spLocks/>
            </p:cNvSpPr>
            <p:nvPr/>
          </p:nvSpPr>
          <p:spPr bwMode="auto">
            <a:xfrm>
              <a:off x="4838" y="2039"/>
              <a:ext cx="19" cy="102"/>
            </a:xfrm>
            <a:custGeom>
              <a:avLst/>
              <a:gdLst>
                <a:gd name="T0" fmla="*/ 0 w 19"/>
                <a:gd name="T1" fmla="*/ 1 h 102"/>
                <a:gd name="T2" fmla="*/ 0 w 19"/>
                <a:gd name="T3" fmla="*/ 20 h 102"/>
                <a:gd name="T4" fmla="*/ 4 w 19"/>
                <a:gd name="T5" fmla="*/ 33 h 102"/>
                <a:gd name="T6" fmla="*/ 4 w 19"/>
                <a:gd name="T7" fmla="*/ 47 h 102"/>
                <a:gd name="T8" fmla="*/ 2 w 19"/>
                <a:gd name="T9" fmla="*/ 102 h 102"/>
                <a:gd name="T10" fmla="*/ 13 w 19"/>
                <a:gd name="T11" fmla="*/ 102 h 102"/>
                <a:gd name="T12" fmla="*/ 13 w 19"/>
                <a:gd name="T13" fmla="*/ 77 h 102"/>
                <a:gd name="T14" fmla="*/ 15 w 19"/>
                <a:gd name="T15" fmla="*/ 59 h 102"/>
                <a:gd name="T16" fmla="*/ 17 w 19"/>
                <a:gd name="T17" fmla="*/ 36 h 102"/>
                <a:gd name="T18" fmla="*/ 19 w 19"/>
                <a:gd name="T19" fmla="*/ 20 h 102"/>
                <a:gd name="T20" fmla="*/ 19 w 19"/>
                <a:gd name="T21" fmla="*/ 0 h 102"/>
                <a:gd name="T22" fmla="*/ 0 w 19"/>
                <a:gd name="T23" fmla="*/ 1 h 102"/>
                <a:gd name="T24" fmla="*/ 0 w 19"/>
                <a:gd name="T25" fmla="*/ 1 h 10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9"/>
                <a:gd name="T40" fmla="*/ 0 h 102"/>
                <a:gd name="T41" fmla="*/ 19 w 19"/>
                <a:gd name="T42" fmla="*/ 102 h 10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9" h="102">
                  <a:moveTo>
                    <a:pt x="0" y="1"/>
                  </a:moveTo>
                  <a:lnTo>
                    <a:pt x="0" y="20"/>
                  </a:lnTo>
                  <a:lnTo>
                    <a:pt x="4" y="33"/>
                  </a:lnTo>
                  <a:lnTo>
                    <a:pt x="4" y="47"/>
                  </a:lnTo>
                  <a:lnTo>
                    <a:pt x="2" y="102"/>
                  </a:lnTo>
                  <a:lnTo>
                    <a:pt x="13" y="102"/>
                  </a:lnTo>
                  <a:lnTo>
                    <a:pt x="13" y="77"/>
                  </a:lnTo>
                  <a:lnTo>
                    <a:pt x="15" y="59"/>
                  </a:lnTo>
                  <a:lnTo>
                    <a:pt x="17" y="36"/>
                  </a:lnTo>
                  <a:lnTo>
                    <a:pt x="19" y="20"/>
                  </a:lnTo>
                  <a:lnTo>
                    <a:pt x="19" y="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40" name="Freeform 56">
              <a:extLst>
                <a:ext uri="{FF2B5EF4-FFF2-40B4-BE49-F238E27FC236}">
                  <a16:creationId xmlns:a16="http://schemas.microsoft.com/office/drawing/2014/main" id="{C9D90888-37FB-4D8C-96A5-43F3C4C61FAB}"/>
                </a:ext>
              </a:extLst>
            </p:cNvPr>
            <p:cNvSpPr>
              <a:spLocks/>
            </p:cNvSpPr>
            <p:nvPr/>
          </p:nvSpPr>
          <p:spPr bwMode="auto">
            <a:xfrm>
              <a:off x="4804" y="2218"/>
              <a:ext cx="16" cy="164"/>
            </a:xfrm>
            <a:custGeom>
              <a:avLst/>
              <a:gdLst>
                <a:gd name="T0" fmla="*/ 0 w 16"/>
                <a:gd name="T1" fmla="*/ 3 h 164"/>
                <a:gd name="T2" fmla="*/ 3 w 16"/>
                <a:gd name="T3" fmla="*/ 32 h 164"/>
                <a:gd name="T4" fmla="*/ 3 w 16"/>
                <a:gd name="T5" fmla="*/ 61 h 164"/>
                <a:gd name="T6" fmla="*/ 1 w 16"/>
                <a:gd name="T7" fmla="*/ 94 h 164"/>
                <a:gd name="T8" fmla="*/ 3 w 16"/>
                <a:gd name="T9" fmla="*/ 120 h 164"/>
                <a:gd name="T10" fmla="*/ 0 w 16"/>
                <a:gd name="T11" fmla="*/ 164 h 164"/>
                <a:gd name="T12" fmla="*/ 16 w 16"/>
                <a:gd name="T13" fmla="*/ 164 h 164"/>
                <a:gd name="T14" fmla="*/ 13 w 16"/>
                <a:gd name="T15" fmla="*/ 136 h 164"/>
                <a:gd name="T16" fmla="*/ 11 w 16"/>
                <a:gd name="T17" fmla="*/ 101 h 164"/>
                <a:gd name="T18" fmla="*/ 11 w 16"/>
                <a:gd name="T19" fmla="*/ 74 h 164"/>
                <a:gd name="T20" fmla="*/ 11 w 16"/>
                <a:gd name="T21" fmla="*/ 51 h 164"/>
                <a:gd name="T22" fmla="*/ 13 w 16"/>
                <a:gd name="T23" fmla="*/ 22 h 164"/>
                <a:gd name="T24" fmla="*/ 16 w 16"/>
                <a:gd name="T25" fmla="*/ 0 h 164"/>
                <a:gd name="T26" fmla="*/ 0 w 16"/>
                <a:gd name="T27" fmla="*/ 3 h 164"/>
                <a:gd name="T28" fmla="*/ 0 w 16"/>
                <a:gd name="T29" fmla="*/ 3 h 164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6"/>
                <a:gd name="T46" fmla="*/ 0 h 164"/>
                <a:gd name="T47" fmla="*/ 16 w 16"/>
                <a:gd name="T48" fmla="*/ 164 h 164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6" h="164">
                  <a:moveTo>
                    <a:pt x="0" y="3"/>
                  </a:moveTo>
                  <a:lnTo>
                    <a:pt x="3" y="32"/>
                  </a:lnTo>
                  <a:lnTo>
                    <a:pt x="3" y="61"/>
                  </a:lnTo>
                  <a:lnTo>
                    <a:pt x="1" y="94"/>
                  </a:lnTo>
                  <a:lnTo>
                    <a:pt x="3" y="120"/>
                  </a:lnTo>
                  <a:lnTo>
                    <a:pt x="0" y="164"/>
                  </a:lnTo>
                  <a:lnTo>
                    <a:pt x="16" y="164"/>
                  </a:lnTo>
                  <a:lnTo>
                    <a:pt x="13" y="136"/>
                  </a:lnTo>
                  <a:lnTo>
                    <a:pt x="11" y="101"/>
                  </a:lnTo>
                  <a:lnTo>
                    <a:pt x="11" y="74"/>
                  </a:lnTo>
                  <a:lnTo>
                    <a:pt x="11" y="51"/>
                  </a:lnTo>
                  <a:lnTo>
                    <a:pt x="13" y="22"/>
                  </a:lnTo>
                  <a:lnTo>
                    <a:pt x="16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41" name="Freeform 57">
              <a:extLst>
                <a:ext uri="{FF2B5EF4-FFF2-40B4-BE49-F238E27FC236}">
                  <a16:creationId xmlns:a16="http://schemas.microsoft.com/office/drawing/2014/main" id="{1CC161C5-08FA-487E-BA69-BC7A109EF923}"/>
                </a:ext>
              </a:extLst>
            </p:cNvPr>
            <p:cNvSpPr>
              <a:spLocks/>
            </p:cNvSpPr>
            <p:nvPr/>
          </p:nvSpPr>
          <p:spPr bwMode="auto">
            <a:xfrm>
              <a:off x="4838" y="2215"/>
              <a:ext cx="13" cy="167"/>
            </a:xfrm>
            <a:custGeom>
              <a:avLst/>
              <a:gdLst>
                <a:gd name="T0" fmla="*/ 0 w 13"/>
                <a:gd name="T1" fmla="*/ 0 h 167"/>
                <a:gd name="T2" fmla="*/ 2 w 13"/>
                <a:gd name="T3" fmla="*/ 19 h 167"/>
                <a:gd name="T4" fmla="*/ 4 w 13"/>
                <a:gd name="T5" fmla="*/ 47 h 167"/>
                <a:gd name="T6" fmla="*/ 2 w 13"/>
                <a:gd name="T7" fmla="*/ 68 h 167"/>
                <a:gd name="T8" fmla="*/ 2 w 13"/>
                <a:gd name="T9" fmla="*/ 84 h 167"/>
                <a:gd name="T10" fmla="*/ 2 w 13"/>
                <a:gd name="T11" fmla="*/ 109 h 167"/>
                <a:gd name="T12" fmla="*/ 2 w 13"/>
                <a:gd name="T13" fmla="*/ 133 h 167"/>
                <a:gd name="T14" fmla="*/ 2 w 13"/>
                <a:gd name="T15" fmla="*/ 167 h 167"/>
                <a:gd name="T16" fmla="*/ 13 w 13"/>
                <a:gd name="T17" fmla="*/ 164 h 167"/>
                <a:gd name="T18" fmla="*/ 13 w 13"/>
                <a:gd name="T19" fmla="*/ 139 h 167"/>
                <a:gd name="T20" fmla="*/ 13 w 13"/>
                <a:gd name="T21" fmla="*/ 113 h 167"/>
                <a:gd name="T22" fmla="*/ 13 w 13"/>
                <a:gd name="T23" fmla="*/ 80 h 167"/>
                <a:gd name="T24" fmla="*/ 13 w 13"/>
                <a:gd name="T25" fmla="*/ 55 h 167"/>
                <a:gd name="T26" fmla="*/ 13 w 13"/>
                <a:gd name="T27" fmla="*/ 35 h 167"/>
                <a:gd name="T28" fmla="*/ 10 w 13"/>
                <a:gd name="T29" fmla="*/ 3 h 167"/>
                <a:gd name="T30" fmla="*/ 0 w 13"/>
                <a:gd name="T31" fmla="*/ 0 h 167"/>
                <a:gd name="T32" fmla="*/ 0 w 13"/>
                <a:gd name="T33" fmla="*/ 0 h 16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3"/>
                <a:gd name="T52" fmla="*/ 0 h 167"/>
                <a:gd name="T53" fmla="*/ 13 w 13"/>
                <a:gd name="T54" fmla="*/ 167 h 167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3" h="167">
                  <a:moveTo>
                    <a:pt x="0" y="0"/>
                  </a:moveTo>
                  <a:lnTo>
                    <a:pt x="2" y="19"/>
                  </a:lnTo>
                  <a:lnTo>
                    <a:pt x="4" y="47"/>
                  </a:lnTo>
                  <a:lnTo>
                    <a:pt x="2" y="68"/>
                  </a:lnTo>
                  <a:lnTo>
                    <a:pt x="2" y="84"/>
                  </a:lnTo>
                  <a:lnTo>
                    <a:pt x="2" y="109"/>
                  </a:lnTo>
                  <a:lnTo>
                    <a:pt x="2" y="133"/>
                  </a:lnTo>
                  <a:lnTo>
                    <a:pt x="2" y="167"/>
                  </a:lnTo>
                  <a:lnTo>
                    <a:pt x="13" y="164"/>
                  </a:lnTo>
                  <a:lnTo>
                    <a:pt x="13" y="139"/>
                  </a:lnTo>
                  <a:lnTo>
                    <a:pt x="13" y="113"/>
                  </a:lnTo>
                  <a:lnTo>
                    <a:pt x="13" y="80"/>
                  </a:lnTo>
                  <a:lnTo>
                    <a:pt x="13" y="55"/>
                  </a:lnTo>
                  <a:lnTo>
                    <a:pt x="13" y="35"/>
                  </a:lnTo>
                  <a:lnTo>
                    <a:pt x="10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42" name="Freeform 58">
              <a:extLst>
                <a:ext uri="{FF2B5EF4-FFF2-40B4-BE49-F238E27FC236}">
                  <a16:creationId xmlns:a16="http://schemas.microsoft.com/office/drawing/2014/main" id="{A4DED38D-5EF5-4434-90FE-A71F2945CEA6}"/>
                </a:ext>
              </a:extLst>
            </p:cNvPr>
            <p:cNvSpPr>
              <a:spLocks/>
            </p:cNvSpPr>
            <p:nvPr/>
          </p:nvSpPr>
          <p:spPr bwMode="auto">
            <a:xfrm>
              <a:off x="4802" y="2454"/>
              <a:ext cx="20" cy="127"/>
            </a:xfrm>
            <a:custGeom>
              <a:avLst/>
              <a:gdLst>
                <a:gd name="T0" fmla="*/ 3 w 20"/>
                <a:gd name="T1" fmla="*/ 3 h 127"/>
                <a:gd name="T2" fmla="*/ 3 w 20"/>
                <a:gd name="T3" fmla="*/ 19 h 127"/>
                <a:gd name="T4" fmla="*/ 7 w 20"/>
                <a:gd name="T5" fmla="*/ 52 h 127"/>
                <a:gd name="T6" fmla="*/ 5 w 20"/>
                <a:gd name="T7" fmla="*/ 74 h 127"/>
                <a:gd name="T8" fmla="*/ 3 w 20"/>
                <a:gd name="T9" fmla="*/ 98 h 127"/>
                <a:gd name="T10" fmla="*/ 0 w 20"/>
                <a:gd name="T11" fmla="*/ 122 h 127"/>
                <a:gd name="T12" fmla="*/ 15 w 20"/>
                <a:gd name="T13" fmla="*/ 127 h 127"/>
                <a:gd name="T14" fmla="*/ 17 w 20"/>
                <a:gd name="T15" fmla="*/ 105 h 127"/>
                <a:gd name="T16" fmla="*/ 17 w 20"/>
                <a:gd name="T17" fmla="*/ 85 h 127"/>
                <a:gd name="T18" fmla="*/ 20 w 20"/>
                <a:gd name="T19" fmla="*/ 66 h 127"/>
                <a:gd name="T20" fmla="*/ 17 w 20"/>
                <a:gd name="T21" fmla="*/ 42 h 127"/>
                <a:gd name="T22" fmla="*/ 17 w 20"/>
                <a:gd name="T23" fmla="*/ 23 h 127"/>
                <a:gd name="T24" fmla="*/ 17 w 20"/>
                <a:gd name="T25" fmla="*/ 0 h 127"/>
                <a:gd name="T26" fmla="*/ 3 w 20"/>
                <a:gd name="T27" fmla="*/ 3 h 127"/>
                <a:gd name="T28" fmla="*/ 3 w 20"/>
                <a:gd name="T29" fmla="*/ 3 h 127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20"/>
                <a:gd name="T46" fmla="*/ 0 h 127"/>
                <a:gd name="T47" fmla="*/ 20 w 20"/>
                <a:gd name="T48" fmla="*/ 127 h 127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20" h="127">
                  <a:moveTo>
                    <a:pt x="3" y="3"/>
                  </a:moveTo>
                  <a:lnTo>
                    <a:pt x="3" y="19"/>
                  </a:lnTo>
                  <a:lnTo>
                    <a:pt x="7" y="52"/>
                  </a:lnTo>
                  <a:lnTo>
                    <a:pt x="5" y="74"/>
                  </a:lnTo>
                  <a:lnTo>
                    <a:pt x="3" y="98"/>
                  </a:lnTo>
                  <a:lnTo>
                    <a:pt x="0" y="122"/>
                  </a:lnTo>
                  <a:lnTo>
                    <a:pt x="15" y="127"/>
                  </a:lnTo>
                  <a:lnTo>
                    <a:pt x="17" y="105"/>
                  </a:lnTo>
                  <a:lnTo>
                    <a:pt x="17" y="85"/>
                  </a:lnTo>
                  <a:lnTo>
                    <a:pt x="20" y="66"/>
                  </a:lnTo>
                  <a:lnTo>
                    <a:pt x="17" y="42"/>
                  </a:lnTo>
                  <a:lnTo>
                    <a:pt x="17" y="23"/>
                  </a:lnTo>
                  <a:lnTo>
                    <a:pt x="17" y="0"/>
                  </a:lnTo>
                  <a:lnTo>
                    <a:pt x="3" y="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43" name="Freeform 59">
              <a:extLst>
                <a:ext uri="{FF2B5EF4-FFF2-40B4-BE49-F238E27FC236}">
                  <a16:creationId xmlns:a16="http://schemas.microsoft.com/office/drawing/2014/main" id="{37F92E92-D8D4-4823-B380-685685984E86}"/>
                </a:ext>
              </a:extLst>
            </p:cNvPr>
            <p:cNvSpPr>
              <a:spLocks/>
            </p:cNvSpPr>
            <p:nvPr/>
          </p:nvSpPr>
          <p:spPr bwMode="auto">
            <a:xfrm>
              <a:off x="4833" y="2454"/>
              <a:ext cx="20" cy="129"/>
            </a:xfrm>
            <a:custGeom>
              <a:avLst/>
              <a:gdLst>
                <a:gd name="T0" fmla="*/ 9 w 20"/>
                <a:gd name="T1" fmla="*/ 0 h 129"/>
                <a:gd name="T2" fmla="*/ 9 w 20"/>
                <a:gd name="T3" fmla="*/ 19 h 129"/>
                <a:gd name="T4" fmla="*/ 7 w 20"/>
                <a:gd name="T5" fmla="*/ 38 h 129"/>
                <a:gd name="T6" fmla="*/ 7 w 20"/>
                <a:gd name="T7" fmla="*/ 66 h 129"/>
                <a:gd name="T8" fmla="*/ 0 w 20"/>
                <a:gd name="T9" fmla="*/ 88 h 129"/>
                <a:gd name="T10" fmla="*/ 2 w 20"/>
                <a:gd name="T11" fmla="*/ 107 h 129"/>
                <a:gd name="T12" fmla="*/ 5 w 20"/>
                <a:gd name="T13" fmla="*/ 127 h 129"/>
                <a:gd name="T14" fmla="*/ 15 w 20"/>
                <a:gd name="T15" fmla="*/ 129 h 129"/>
                <a:gd name="T16" fmla="*/ 18 w 20"/>
                <a:gd name="T17" fmla="*/ 107 h 129"/>
                <a:gd name="T18" fmla="*/ 15 w 20"/>
                <a:gd name="T19" fmla="*/ 91 h 129"/>
                <a:gd name="T20" fmla="*/ 15 w 20"/>
                <a:gd name="T21" fmla="*/ 69 h 129"/>
                <a:gd name="T22" fmla="*/ 20 w 20"/>
                <a:gd name="T23" fmla="*/ 55 h 129"/>
                <a:gd name="T24" fmla="*/ 20 w 20"/>
                <a:gd name="T25" fmla="*/ 41 h 129"/>
                <a:gd name="T26" fmla="*/ 20 w 20"/>
                <a:gd name="T27" fmla="*/ 3 h 129"/>
                <a:gd name="T28" fmla="*/ 9 w 20"/>
                <a:gd name="T29" fmla="*/ 0 h 129"/>
                <a:gd name="T30" fmla="*/ 9 w 20"/>
                <a:gd name="T31" fmla="*/ 0 h 129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20"/>
                <a:gd name="T49" fmla="*/ 0 h 129"/>
                <a:gd name="T50" fmla="*/ 20 w 20"/>
                <a:gd name="T51" fmla="*/ 129 h 129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20" h="129">
                  <a:moveTo>
                    <a:pt x="9" y="0"/>
                  </a:moveTo>
                  <a:lnTo>
                    <a:pt x="9" y="19"/>
                  </a:lnTo>
                  <a:lnTo>
                    <a:pt x="7" y="38"/>
                  </a:lnTo>
                  <a:lnTo>
                    <a:pt x="7" y="66"/>
                  </a:lnTo>
                  <a:lnTo>
                    <a:pt x="0" y="88"/>
                  </a:lnTo>
                  <a:lnTo>
                    <a:pt x="2" y="107"/>
                  </a:lnTo>
                  <a:lnTo>
                    <a:pt x="5" y="127"/>
                  </a:lnTo>
                  <a:lnTo>
                    <a:pt x="15" y="129"/>
                  </a:lnTo>
                  <a:lnTo>
                    <a:pt x="18" y="107"/>
                  </a:lnTo>
                  <a:lnTo>
                    <a:pt x="15" y="91"/>
                  </a:lnTo>
                  <a:lnTo>
                    <a:pt x="15" y="69"/>
                  </a:lnTo>
                  <a:lnTo>
                    <a:pt x="20" y="55"/>
                  </a:lnTo>
                  <a:lnTo>
                    <a:pt x="20" y="41"/>
                  </a:lnTo>
                  <a:lnTo>
                    <a:pt x="20" y="3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44" name="Freeform 60">
              <a:extLst>
                <a:ext uri="{FF2B5EF4-FFF2-40B4-BE49-F238E27FC236}">
                  <a16:creationId xmlns:a16="http://schemas.microsoft.com/office/drawing/2014/main" id="{B9F2D0AB-2AA0-46CE-9848-503282A5B0A2}"/>
                </a:ext>
              </a:extLst>
            </p:cNvPr>
            <p:cNvSpPr>
              <a:spLocks/>
            </p:cNvSpPr>
            <p:nvPr/>
          </p:nvSpPr>
          <p:spPr bwMode="auto">
            <a:xfrm>
              <a:off x="4798" y="2651"/>
              <a:ext cx="65" cy="364"/>
            </a:xfrm>
            <a:custGeom>
              <a:avLst/>
              <a:gdLst>
                <a:gd name="T0" fmla="*/ 7 w 65"/>
                <a:gd name="T1" fmla="*/ 19 h 364"/>
                <a:gd name="T2" fmla="*/ 7 w 65"/>
                <a:gd name="T3" fmla="*/ 47 h 364"/>
                <a:gd name="T4" fmla="*/ 7 w 65"/>
                <a:gd name="T5" fmla="*/ 69 h 364"/>
                <a:gd name="T6" fmla="*/ 6 w 65"/>
                <a:gd name="T7" fmla="*/ 102 h 364"/>
                <a:gd name="T8" fmla="*/ 7 w 65"/>
                <a:gd name="T9" fmla="*/ 124 h 364"/>
                <a:gd name="T10" fmla="*/ 7 w 65"/>
                <a:gd name="T11" fmla="*/ 150 h 364"/>
                <a:gd name="T12" fmla="*/ 7 w 65"/>
                <a:gd name="T13" fmla="*/ 172 h 364"/>
                <a:gd name="T14" fmla="*/ 7 w 65"/>
                <a:gd name="T15" fmla="*/ 201 h 364"/>
                <a:gd name="T16" fmla="*/ 6 w 65"/>
                <a:gd name="T17" fmla="*/ 227 h 364"/>
                <a:gd name="T18" fmla="*/ 6 w 65"/>
                <a:gd name="T19" fmla="*/ 252 h 364"/>
                <a:gd name="T20" fmla="*/ 4 w 65"/>
                <a:gd name="T21" fmla="*/ 273 h 364"/>
                <a:gd name="T22" fmla="*/ 1 w 65"/>
                <a:gd name="T23" fmla="*/ 296 h 364"/>
                <a:gd name="T24" fmla="*/ 0 w 65"/>
                <a:gd name="T25" fmla="*/ 328 h 364"/>
                <a:gd name="T26" fmla="*/ 4 w 65"/>
                <a:gd name="T27" fmla="*/ 350 h 364"/>
                <a:gd name="T28" fmla="*/ 0 w 65"/>
                <a:gd name="T29" fmla="*/ 360 h 364"/>
                <a:gd name="T30" fmla="*/ 17 w 65"/>
                <a:gd name="T31" fmla="*/ 363 h 364"/>
                <a:gd name="T32" fmla="*/ 42 w 65"/>
                <a:gd name="T33" fmla="*/ 364 h 364"/>
                <a:gd name="T34" fmla="*/ 59 w 65"/>
                <a:gd name="T35" fmla="*/ 364 h 364"/>
                <a:gd name="T36" fmla="*/ 57 w 65"/>
                <a:gd name="T37" fmla="*/ 338 h 364"/>
                <a:gd name="T38" fmla="*/ 57 w 65"/>
                <a:gd name="T39" fmla="*/ 296 h 364"/>
                <a:gd name="T40" fmla="*/ 57 w 65"/>
                <a:gd name="T41" fmla="*/ 261 h 364"/>
                <a:gd name="T42" fmla="*/ 53 w 65"/>
                <a:gd name="T43" fmla="*/ 204 h 364"/>
                <a:gd name="T44" fmla="*/ 55 w 65"/>
                <a:gd name="T45" fmla="*/ 176 h 364"/>
                <a:gd name="T46" fmla="*/ 53 w 65"/>
                <a:gd name="T47" fmla="*/ 138 h 364"/>
                <a:gd name="T48" fmla="*/ 55 w 65"/>
                <a:gd name="T49" fmla="*/ 114 h 364"/>
                <a:gd name="T50" fmla="*/ 60 w 65"/>
                <a:gd name="T51" fmla="*/ 94 h 364"/>
                <a:gd name="T52" fmla="*/ 65 w 65"/>
                <a:gd name="T53" fmla="*/ 79 h 364"/>
                <a:gd name="T54" fmla="*/ 60 w 65"/>
                <a:gd name="T55" fmla="*/ 47 h 364"/>
                <a:gd name="T56" fmla="*/ 59 w 65"/>
                <a:gd name="T57" fmla="*/ 26 h 364"/>
                <a:gd name="T58" fmla="*/ 57 w 65"/>
                <a:gd name="T59" fmla="*/ 0 h 364"/>
                <a:gd name="T60" fmla="*/ 44 w 65"/>
                <a:gd name="T61" fmla="*/ 4 h 364"/>
                <a:gd name="T62" fmla="*/ 47 w 65"/>
                <a:gd name="T63" fmla="*/ 28 h 364"/>
                <a:gd name="T64" fmla="*/ 47 w 65"/>
                <a:gd name="T65" fmla="*/ 50 h 364"/>
                <a:gd name="T66" fmla="*/ 47 w 65"/>
                <a:gd name="T67" fmla="*/ 91 h 364"/>
                <a:gd name="T68" fmla="*/ 46 w 65"/>
                <a:gd name="T69" fmla="*/ 105 h 364"/>
                <a:gd name="T70" fmla="*/ 44 w 65"/>
                <a:gd name="T71" fmla="*/ 136 h 364"/>
                <a:gd name="T72" fmla="*/ 40 w 65"/>
                <a:gd name="T73" fmla="*/ 175 h 364"/>
                <a:gd name="T74" fmla="*/ 37 w 65"/>
                <a:gd name="T75" fmla="*/ 196 h 364"/>
                <a:gd name="T76" fmla="*/ 37 w 65"/>
                <a:gd name="T77" fmla="*/ 218 h 364"/>
                <a:gd name="T78" fmla="*/ 37 w 65"/>
                <a:gd name="T79" fmla="*/ 252 h 364"/>
                <a:gd name="T80" fmla="*/ 40 w 65"/>
                <a:gd name="T81" fmla="*/ 283 h 364"/>
                <a:gd name="T82" fmla="*/ 47 w 65"/>
                <a:gd name="T83" fmla="*/ 302 h 364"/>
                <a:gd name="T84" fmla="*/ 46 w 65"/>
                <a:gd name="T85" fmla="*/ 328 h 364"/>
                <a:gd name="T86" fmla="*/ 47 w 65"/>
                <a:gd name="T87" fmla="*/ 350 h 364"/>
                <a:gd name="T88" fmla="*/ 17 w 65"/>
                <a:gd name="T89" fmla="*/ 350 h 364"/>
                <a:gd name="T90" fmla="*/ 16 w 65"/>
                <a:gd name="T91" fmla="*/ 309 h 364"/>
                <a:gd name="T92" fmla="*/ 17 w 65"/>
                <a:gd name="T93" fmla="*/ 266 h 364"/>
                <a:gd name="T94" fmla="*/ 19 w 65"/>
                <a:gd name="T95" fmla="*/ 227 h 364"/>
                <a:gd name="T96" fmla="*/ 19 w 65"/>
                <a:gd name="T97" fmla="*/ 196 h 364"/>
                <a:gd name="T98" fmla="*/ 19 w 65"/>
                <a:gd name="T99" fmla="*/ 160 h 364"/>
                <a:gd name="T100" fmla="*/ 19 w 65"/>
                <a:gd name="T101" fmla="*/ 124 h 364"/>
                <a:gd name="T102" fmla="*/ 19 w 65"/>
                <a:gd name="T103" fmla="*/ 91 h 364"/>
                <a:gd name="T104" fmla="*/ 19 w 65"/>
                <a:gd name="T105" fmla="*/ 58 h 364"/>
                <a:gd name="T106" fmla="*/ 19 w 65"/>
                <a:gd name="T107" fmla="*/ 30 h 364"/>
                <a:gd name="T108" fmla="*/ 19 w 65"/>
                <a:gd name="T109" fmla="*/ 16 h 364"/>
                <a:gd name="T110" fmla="*/ 7 w 65"/>
                <a:gd name="T111" fmla="*/ 19 h 364"/>
                <a:gd name="T112" fmla="*/ 7 w 65"/>
                <a:gd name="T113" fmla="*/ 19 h 364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65"/>
                <a:gd name="T172" fmla="*/ 0 h 364"/>
                <a:gd name="T173" fmla="*/ 65 w 65"/>
                <a:gd name="T174" fmla="*/ 364 h 364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65" h="364">
                  <a:moveTo>
                    <a:pt x="7" y="19"/>
                  </a:moveTo>
                  <a:lnTo>
                    <a:pt x="7" y="47"/>
                  </a:lnTo>
                  <a:lnTo>
                    <a:pt x="7" y="69"/>
                  </a:lnTo>
                  <a:lnTo>
                    <a:pt x="6" y="102"/>
                  </a:lnTo>
                  <a:lnTo>
                    <a:pt x="7" y="124"/>
                  </a:lnTo>
                  <a:lnTo>
                    <a:pt x="7" y="150"/>
                  </a:lnTo>
                  <a:lnTo>
                    <a:pt x="7" y="172"/>
                  </a:lnTo>
                  <a:lnTo>
                    <a:pt x="7" y="201"/>
                  </a:lnTo>
                  <a:lnTo>
                    <a:pt x="6" y="227"/>
                  </a:lnTo>
                  <a:lnTo>
                    <a:pt x="6" y="252"/>
                  </a:lnTo>
                  <a:lnTo>
                    <a:pt x="4" y="273"/>
                  </a:lnTo>
                  <a:lnTo>
                    <a:pt x="1" y="296"/>
                  </a:lnTo>
                  <a:lnTo>
                    <a:pt x="0" y="328"/>
                  </a:lnTo>
                  <a:lnTo>
                    <a:pt x="4" y="350"/>
                  </a:lnTo>
                  <a:lnTo>
                    <a:pt x="0" y="360"/>
                  </a:lnTo>
                  <a:lnTo>
                    <a:pt x="17" y="363"/>
                  </a:lnTo>
                  <a:lnTo>
                    <a:pt x="42" y="364"/>
                  </a:lnTo>
                  <a:lnTo>
                    <a:pt x="59" y="364"/>
                  </a:lnTo>
                  <a:lnTo>
                    <a:pt x="57" y="338"/>
                  </a:lnTo>
                  <a:lnTo>
                    <a:pt x="57" y="296"/>
                  </a:lnTo>
                  <a:lnTo>
                    <a:pt x="57" y="261"/>
                  </a:lnTo>
                  <a:lnTo>
                    <a:pt x="53" y="204"/>
                  </a:lnTo>
                  <a:lnTo>
                    <a:pt x="55" y="176"/>
                  </a:lnTo>
                  <a:lnTo>
                    <a:pt x="53" y="138"/>
                  </a:lnTo>
                  <a:lnTo>
                    <a:pt x="55" y="114"/>
                  </a:lnTo>
                  <a:lnTo>
                    <a:pt x="60" y="94"/>
                  </a:lnTo>
                  <a:lnTo>
                    <a:pt x="65" y="79"/>
                  </a:lnTo>
                  <a:lnTo>
                    <a:pt x="60" y="47"/>
                  </a:lnTo>
                  <a:lnTo>
                    <a:pt x="59" y="26"/>
                  </a:lnTo>
                  <a:lnTo>
                    <a:pt x="57" y="0"/>
                  </a:lnTo>
                  <a:lnTo>
                    <a:pt x="44" y="4"/>
                  </a:lnTo>
                  <a:lnTo>
                    <a:pt x="47" y="28"/>
                  </a:lnTo>
                  <a:lnTo>
                    <a:pt x="47" y="50"/>
                  </a:lnTo>
                  <a:lnTo>
                    <a:pt x="47" y="91"/>
                  </a:lnTo>
                  <a:lnTo>
                    <a:pt x="46" y="105"/>
                  </a:lnTo>
                  <a:lnTo>
                    <a:pt x="44" y="136"/>
                  </a:lnTo>
                  <a:lnTo>
                    <a:pt x="40" y="175"/>
                  </a:lnTo>
                  <a:lnTo>
                    <a:pt x="37" y="196"/>
                  </a:lnTo>
                  <a:lnTo>
                    <a:pt x="37" y="218"/>
                  </a:lnTo>
                  <a:lnTo>
                    <a:pt x="37" y="252"/>
                  </a:lnTo>
                  <a:lnTo>
                    <a:pt x="40" y="283"/>
                  </a:lnTo>
                  <a:lnTo>
                    <a:pt x="47" y="302"/>
                  </a:lnTo>
                  <a:lnTo>
                    <a:pt x="46" y="328"/>
                  </a:lnTo>
                  <a:lnTo>
                    <a:pt x="47" y="350"/>
                  </a:lnTo>
                  <a:lnTo>
                    <a:pt x="17" y="350"/>
                  </a:lnTo>
                  <a:lnTo>
                    <a:pt x="16" y="309"/>
                  </a:lnTo>
                  <a:lnTo>
                    <a:pt x="17" y="266"/>
                  </a:lnTo>
                  <a:lnTo>
                    <a:pt x="19" y="227"/>
                  </a:lnTo>
                  <a:lnTo>
                    <a:pt x="19" y="196"/>
                  </a:lnTo>
                  <a:lnTo>
                    <a:pt x="19" y="160"/>
                  </a:lnTo>
                  <a:lnTo>
                    <a:pt x="19" y="124"/>
                  </a:lnTo>
                  <a:lnTo>
                    <a:pt x="19" y="91"/>
                  </a:lnTo>
                  <a:lnTo>
                    <a:pt x="19" y="58"/>
                  </a:lnTo>
                  <a:lnTo>
                    <a:pt x="19" y="30"/>
                  </a:lnTo>
                  <a:lnTo>
                    <a:pt x="19" y="16"/>
                  </a:lnTo>
                  <a:lnTo>
                    <a:pt x="7" y="1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45" name="Freeform 61">
              <a:extLst>
                <a:ext uri="{FF2B5EF4-FFF2-40B4-BE49-F238E27FC236}">
                  <a16:creationId xmlns:a16="http://schemas.microsoft.com/office/drawing/2014/main" id="{C404169C-A370-4B71-9798-1B7E5E550A88}"/>
                </a:ext>
              </a:extLst>
            </p:cNvPr>
            <p:cNvSpPr>
              <a:spLocks/>
            </p:cNvSpPr>
            <p:nvPr/>
          </p:nvSpPr>
          <p:spPr bwMode="auto">
            <a:xfrm>
              <a:off x="4428" y="2396"/>
              <a:ext cx="189" cy="634"/>
            </a:xfrm>
            <a:custGeom>
              <a:avLst/>
              <a:gdLst>
                <a:gd name="T0" fmla="*/ 52 w 189"/>
                <a:gd name="T1" fmla="*/ 33 h 634"/>
                <a:gd name="T2" fmla="*/ 32 w 189"/>
                <a:gd name="T3" fmla="*/ 69 h 634"/>
                <a:gd name="T4" fmla="*/ 21 w 189"/>
                <a:gd name="T5" fmla="*/ 99 h 634"/>
                <a:gd name="T6" fmla="*/ 18 w 189"/>
                <a:gd name="T7" fmla="*/ 110 h 634"/>
                <a:gd name="T8" fmla="*/ 17 w 189"/>
                <a:gd name="T9" fmla="*/ 118 h 634"/>
                <a:gd name="T10" fmla="*/ 16 w 189"/>
                <a:gd name="T11" fmla="*/ 125 h 634"/>
                <a:gd name="T12" fmla="*/ 15 w 189"/>
                <a:gd name="T13" fmla="*/ 136 h 634"/>
                <a:gd name="T14" fmla="*/ 15 w 189"/>
                <a:gd name="T15" fmla="*/ 150 h 634"/>
                <a:gd name="T16" fmla="*/ 15 w 189"/>
                <a:gd name="T17" fmla="*/ 161 h 634"/>
                <a:gd name="T18" fmla="*/ 14 w 189"/>
                <a:gd name="T19" fmla="*/ 180 h 634"/>
                <a:gd name="T20" fmla="*/ 9 w 189"/>
                <a:gd name="T21" fmla="*/ 227 h 634"/>
                <a:gd name="T22" fmla="*/ 22 w 189"/>
                <a:gd name="T23" fmla="*/ 269 h 634"/>
                <a:gd name="T24" fmla="*/ 53 w 189"/>
                <a:gd name="T25" fmla="*/ 299 h 634"/>
                <a:gd name="T26" fmla="*/ 80 w 189"/>
                <a:gd name="T27" fmla="*/ 317 h 634"/>
                <a:gd name="T28" fmla="*/ 109 w 189"/>
                <a:gd name="T29" fmla="*/ 327 h 634"/>
                <a:gd name="T30" fmla="*/ 133 w 189"/>
                <a:gd name="T31" fmla="*/ 334 h 634"/>
                <a:gd name="T32" fmla="*/ 163 w 189"/>
                <a:gd name="T33" fmla="*/ 346 h 634"/>
                <a:gd name="T34" fmla="*/ 186 w 189"/>
                <a:gd name="T35" fmla="*/ 372 h 634"/>
                <a:gd name="T36" fmla="*/ 189 w 189"/>
                <a:gd name="T37" fmla="*/ 430 h 634"/>
                <a:gd name="T38" fmla="*/ 178 w 189"/>
                <a:gd name="T39" fmla="*/ 473 h 634"/>
                <a:gd name="T40" fmla="*/ 158 w 189"/>
                <a:gd name="T41" fmla="*/ 507 h 634"/>
                <a:gd name="T42" fmla="*/ 140 w 189"/>
                <a:gd name="T43" fmla="*/ 528 h 634"/>
                <a:gd name="T44" fmla="*/ 117 w 189"/>
                <a:gd name="T45" fmla="*/ 554 h 634"/>
                <a:gd name="T46" fmla="*/ 97 w 189"/>
                <a:gd name="T47" fmla="*/ 583 h 634"/>
                <a:gd name="T48" fmla="*/ 76 w 189"/>
                <a:gd name="T49" fmla="*/ 615 h 634"/>
                <a:gd name="T50" fmla="*/ 72 w 189"/>
                <a:gd name="T51" fmla="*/ 602 h 634"/>
                <a:gd name="T52" fmla="*/ 102 w 189"/>
                <a:gd name="T53" fmla="*/ 560 h 634"/>
                <a:gd name="T54" fmla="*/ 133 w 189"/>
                <a:gd name="T55" fmla="*/ 518 h 634"/>
                <a:gd name="T56" fmla="*/ 171 w 189"/>
                <a:gd name="T57" fmla="*/ 473 h 634"/>
                <a:gd name="T58" fmla="*/ 182 w 189"/>
                <a:gd name="T59" fmla="*/ 405 h 634"/>
                <a:gd name="T60" fmla="*/ 159 w 189"/>
                <a:gd name="T61" fmla="*/ 357 h 634"/>
                <a:gd name="T62" fmla="*/ 120 w 189"/>
                <a:gd name="T63" fmla="*/ 343 h 634"/>
                <a:gd name="T64" fmla="*/ 63 w 189"/>
                <a:gd name="T65" fmla="*/ 321 h 634"/>
                <a:gd name="T66" fmla="*/ 15 w 189"/>
                <a:gd name="T67" fmla="*/ 285 h 634"/>
                <a:gd name="T68" fmla="*/ 0 w 189"/>
                <a:gd name="T69" fmla="*/ 230 h 634"/>
                <a:gd name="T70" fmla="*/ 4 w 189"/>
                <a:gd name="T71" fmla="*/ 161 h 634"/>
                <a:gd name="T72" fmla="*/ 9 w 189"/>
                <a:gd name="T73" fmla="*/ 105 h 634"/>
                <a:gd name="T74" fmla="*/ 22 w 189"/>
                <a:gd name="T75" fmla="*/ 58 h 634"/>
                <a:gd name="T76" fmla="*/ 42 w 189"/>
                <a:gd name="T77" fmla="*/ 25 h 634"/>
                <a:gd name="T78" fmla="*/ 65 w 189"/>
                <a:gd name="T79" fmla="*/ 0 h 63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189"/>
                <a:gd name="T121" fmla="*/ 0 h 634"/>
                <a:gd name="T122" fmla="*/ 189 w 189"/>
                <a:gd name="T123" fmla="*/ 634 h 634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189" h="634">
                  <a:moveTo>
                    <a:pt x="65" y="0"/>
                  </a:moveTo>
                  <a:lnTo>
                    <a:pt x="52" y="33"/>
                  </a:lnTo>
                  <a:lnTo>
                    <a:pt x="43" y="55"/>
                  </a:lnTo>
                  <a:lnTo>
                    <a:pt x="32" y="69"/>
                  </a:lnTo>
                  <a:lnTo>
                    <a:pt x="22" y="96"/>
                  </a:lnTo>
                  <a:lnTo>
                    <a:pt x="21" y="99"/>
                  </a:lnTo>
                  <a:lnTo>
                    <a:pt x="20" y="106"/>
                  </a:lnTo>
                  <a:lnTo>
                    <a:pt x="18" y="110"/>
                  </a:lnTo>
                  <a:lnTo>
                    <a:pt x="18" y="114"/>
                  </a:lnTo>
                  <a:lnTo>
                    <a:pt x="17" y="118"/>
                  </a:lnTo>
                  <a:lnTo>
                    <a:pt x="17" y="123"/>
                  </a:lnTo>
                  <a:lnTo>
                    <a:pt x="16" y="125"/>
                  </a:lnTo>
                  <a:lnTo>
                    <a:pt x="15" y="131"/>
                  </a:lnTo>
                  <a:lnTo>
                    <a:pt x="15" y="136"/>
                  </a:lnTo>
                  <a:lnTo>
                    <a:pt x="15" y="143"/>
                  </a:lnTo>
                  <a:lnTo>
                    <a:pt x="15" y="150"/>
                  </a:lnTo>
                  <a:lnTo>
                    <a:pt x="15" y="157"/>
                  </a:lnTo>
                  <a:lnTo>
                    <a:pt x="15" y="161"/>
                  </a:lnTo>
                  <a:lnTo>
                    <a:pt x="15" y="163"/>
                  </a:lnTo>
                  <a:lnTo>
                    <a:pt x="14" y="180"/>
                  </a:lnTo>
                  <a:lnTo>
                    <a:pt x="12" y="207"/>
                  </a:lnTo>
                  <a:lnTo>
                    <a:pt x="9" y="227"/>
                  </a:lnTo>
                  <a:lnTo>
                    <a:pt x="12" y="252"/>
                  </a:lnTo>
                  <a:lnTo>
                    <a:pt x="22" y="269"/>
                  </a:lnTo>
                  <a:lnTo>
                    <a:pt x="37" y="283"/>
                  </a:lnTo>
                  <a:lnTo>
                    <a:pt x="53" y="299"/>
                  </a:lnTo>
                  <a:lnTo>
                    <a:pt x="67" y="305"/>
                  </a:lnTo>
                  <a:lnTo>
                    <a:pt x="80" y="317"/>
                  </a:lnTo>
                  <a:lnTo>
                    <a:pt x="93" y="324"/>
                  </a:lnTo>
                  <a:lnTo>
                    <a:pt x="109" y="327"/>
                  </a:lnTo>
                  <a:lnTo>
                    <a:pt x="122" y="331"/>
                  </a:lnTo>
                  <a:lnTo>
                    <a:pt x="133" y="334"/>
                  </a:lnTo>
                  <a:lnTo>
                    <a:pt x="146" y="338"/>
                  </a:lnTo>
                  <a:lnTo>
                    <a:pt x="163" y="346"/>
                  </a:lnTo>
                  <a:lnTo>
                    <a:pt x="174" y="357"/>
                  </a:lnTo>
                  <a:lnTo>
                    <a:pt x="186" y="372"/>
                  </a:lnTo>
                  <a:lnTo>
                    <a:pt x="189" y="404"/>
                  </a:lnTo>
                  <a:lnTo>
                    <a:pt x="189" y="430"/>
                  </a:lnTo>
                  <a:lnTo>
                    <a:pt x="186" y="453"/>
                  </a:lnTo>
                  <a:lnTo>
                    <a:pt x="178" y="473"/>
                  </a:lnTo>
                  <a:lnTo>
                    <a:pt x="168" y="492"/>
                  </a:lnTo>
                  <a:lnTo>
                    <a:pt x="158" y="507"/>
                  </a:lnTo>
                  <a:lnTo>
                    <a:pt x="148" y="518"/>
                  </a:lnTo>
                  <a:lnTo>
                    <a:pt x="140" y="528"/>
                  </a:lnTo>
                  <a:lnTo>
                    <a:pt x="127" y="543"/>
                  </a:lnTo>
                  <a:lnTo>
                    <a:pt x="117" y="554"/>
                  </a:lnTo>
                  <a:lnTo>
                    <a:pt x="109" y="571"/>
                  </a:lnTo>
                  <a:lnTo>
                    <a:pt x="97" y="583"/>
                  </a:lnTo>
                  <a:lnTo>
                    <a:pt x="84" y="600"/>
                  </a:lnTo>
                  <a:lnTo>
                    <a:pt x="76" y="615"/>
                  </a:lnTo>
                  <a:lnTo>
                    <a:pt x="63" y="634"/>
                  </a:lnTo>
                  <a:lnTo>
                    <a:pt x="72" y="602"/>
                  </a:lnTo>
                  <a:lnTo>
                    <a:pt x="85" y="579"/>
                  </a:lnTo>
                  <a:lnTo>
                    <a:pt x="102" y="560"/>
                  </a:lnTo>
                  <a:lnTo>
                    <a:pt x="117" y="543"/>
                  </a:lnTo>
                  <a:lnTo>
                    <a:pt x="133" y="518"/>
                  </a:lnTo>
                  <a:lnTo>
                    <a:pt x="150" y="496"/>
                  </a:lnTo>
                  <a:lnTo>
                    <a:pt x="171" y="473"/>
                  </a:lnTo>
                  <a:lnTo>
                    <a:pt x="181" y="441"/>
                  </a:lnTo>
                  <a:lnTo>
                    <a:pt x="182" y="405"/>
                  </a:lnTo>
                  <a:lnTo>
                    <a:pt x="176" y="374"/>
                  </a:lnTo>
                  <a:lnTo>
                    <a:pt x="159" y="357"/>
                  </a:lnTo>
                  <a:lnTo>
                    <a:pt x="146" y="350"/>
                  </a:lnTo>
                  <a:lnTo>
                    <a:pt x="120" y="343"/>
                  </a:lnTo>
                  <a:lnTo>
                    <a:pt x="89" y="334"/>
                  </a:lnTo>
                  <a:lnTo>
                    <a:pt x="63" y="321"/>
                  </a:lnTo>
                  <a:lnTo>
                    <a:pt x="37" y="302"/>
                  </a:lnTo>
                  <a:lnTo>
                    <a:pt x="15" y="285"/>
                  </a:lnTo>
                  <a:lnTo>
                    <a:pt x="2" y="262"/>
                  </a:lnTo>
                  <a:lnTo>
                    <a:pt x="0" y="230"/>
                  </a:lnTo>
                  <a:lnTo>
                    <a:pt x="0" y="190"/>
                  </a:lnTo>
                  <a:lnTo>
                    <a:pt x="4" y="161"/>
                  </a:lnTo>
                  <a:lnTo>
                    <a:pt x="4" y="132"/>
                  </a:lnTo>
                  <a:lnTo>
                    <a:pt x="9" y="105"/>
                  </a:lnTo>
                  <a:lnTo>
                    <a:pt x="19" y="74"/>
                  </a:lnTo>
                  <a:lnTo>
                    <a:pt x="22" y="58"/>
                  </a:lnTo>
                  <a:lnTo>
                    <a:pt x="34" y="44"/>
                  </a:lnTo>
                  <a:lnTo>
                    <a:pt x="42" y="25"/>
                  </a:lnTo>
                  <a:lnTo>
                    <a:pt x="43" y="3"/>
                  </a:lnTo>
                  <a:lnTo>
                    <a:pt x="6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46" name="Freeform 62">
              <a:extLst>
                <a:ext uri="{FF2B5EF4-FFF2-40B4-BE49-F238E27FC236}">
                  <a16:creationId xmlns:a16="http://schemas.microsoft.com/office/drawing/2014/main" id="{E38B8014-845A-4ECB-8AF8-101A9F0A8100}"/>
                </a:ext>
              </a:extLst>
            </p:cNvPr>
            <p:cNvSpPr>
              <a:spLocks/>
            </p:cNvSpPr>
            <p:nvPr/>
          </p:nvSpPr>
          <p:spPr bwMode="auto">
            <a:xfrm>
              <a:off x="4172" y="2390"/>
              <a:ext cx="328" cy="640"/>
            </a:xfrm>
            <a:custGeom>
              <a:avLst/>
              <a:gdLst>
                <a:gd name="T0" fmla="*/ 106 w 328"/>
                <a:gd name="T1" fmla="*/ 36 h 640"/>
                <a:gd name="T2" fmla="*/ 83 w 328"/>
                <a:gd name="T3" fmla="*/ 105 h 640"/>
                <a:gd name="T4" fmla="*/ 63 w 328"/>
                <a:gd name="T5" fmla="*/ 152 h 640"/>
                <a:gd name="T6" fmla="*/ 38 w 328"/>
                <a:gd name="T7" fmla="*/ 198 h 640"/>
                <a:gd name="T8" fmla="*/ 22 w 328"/>
                <a:gd name="T9" fmla="*/ 225 h 640"/>
                <a:gd name="T10" fmla="*/ 9 w 328"/>
                <a:gd name="T11" fmla="*/ 265 h 640"/>
                <a:gd name="T12" fmla="*/ 14 w 328"/>
                <a:gd name="T13" fmla="*/ 320 h 640"/>
                <a:gd name="T14" fmla="*/ 47 w 328"/>
                <a:gd name="T15" fmla="*/ 344 h 640"/>
                <a:gd name="T16" fmla="*/ 96 w 328"/>
                <a:gd name="T17" fmla="*/ 374 h 640"/>
                <a:gd name="T18" fmla="*/ 178 w 328"/>
                <a:gd name="T19" fmla="*/ 397 h 640"/>
                <a:gd name="T20" fmla="*/ 201 w 328"/>
                <a:gd name="T21" fmla="*/ 411 h 640"/>
                <a:gd name="T22" fmla="*/ 229 w 328"/>
                <a:gd name="T23" fmla="*/ 433 h 640"/>
                <a:gd name="T24" fmla="*/ 260 w 328"/>
                <a:gd name="T25" fmla="*/ 459 h 640"/>
                <a:gd name="T26" fmla="*/ 283 w 328"/>
                <a:gd name="T27" fmla="*/ 488 h 640"/>
                <a:gd name="T28" fmla="*/ 301 w 328"/>
                <a:gd name="T29" fmla="*/ 515 h 640"/>
                <a:gd name="T30" fmla="*/ 314 w 328"/>
                <a:gd name="T31" fmla="*/ 541 h 640"/>
                <a:gd name="T32" fmla="*/ 326 w 328"/>
                <a:gd name="T33" fmla="*/ 585 h 640"/>
                <a:gd name="T34" fmla="*/ 328 w 328"/>
                <a:gd name="T35" fmla="*/ 608 h 640"/>
                <a:gd name="T36" fmla="*/ 321 w 328"/>
                <a:gd name="T37" fmla="*/ 608 h 640"/>
                <a:gd name="T38" fmla="*/ 308 w 328"/>
                <a:gd name="T39" fmla="*/ 556 h 640"/>
                <a:gd name="T40" fmla="*/ 286 w 328"/>
                <a:gd name="T41" fmla="*/ 517 h 640"/>
                <a:gd name="T42" fmla="*/ 262 w 328"/>
                <a:gd name="T43" fmla="*/ 479 h 640"/>
                <a:gd name="T44" fmla="*/ 233 w 328"/>
                <a:gd name="T45" fmla="*/ 457 h 640"/>
                <a:gd name="T46" fmla="*/ 209 w 328"/>
                <a:gd name="T47" fmla="*/ 431 h 640"/>
                <a:gd name="T48" fmla="*/ 173 w 328"/>
                <a:gd name="T49" fmla="*/ 407 h 640"/>
                <a:gd name="T50" fmla="*/ 135 w 328"/>
                <a:gd name="T51" fmla="*/ 397 h 640"/>
                <a:gd name="T52" fmla="*/ 99 w 328"/>
                <a:gd name="T53" fmla="*/ 385 h 640"/>
                <a:gd name="T54" fmla="*/ 57 w 328"/>
                <a:gd name="T55" fmla="*/ 360 h 640"/>
                <a:gd name="T56" fmla="*/ 19 w 328"/>
                <a:gd name="T57" fmla="*/ 340 h 640"/>
                <a:gd name="T58" fmla="*/ 0 w 328"/>
                <a:gd name="T59" fmla="*/ 291 h 640"/>
                <a:gd name="T60" fmla="*/ 6 w 328"/>
                <a:gd name="T61" fmla="*/ 233 h 640"/>
                <a:gd name="T62" fmla="*/ 27 w 328"/>
                <a:gd name="T63" fmla="*/ 193 h 640"/>
                <a:gd name="T64" fmla="*/ 51 w 328"/>
                <a:gd name="T65" fmla="*/ 155 h 640"/>
                <a:gd name="T66" fmla="*/ 70 w 328"/>
                <a:gd name="T67" fmla="*/ 111 h 640"/>
                <a:gd name="T68" fmla="*/ 83 w 328"/>
                <a:gd name="T69" fmla="*/ 61 h 640"/>
                <a:gd name="T70" fmla="*/ 99 w 328"/>
                <a:gd name="T71" fmla="*/ 20 h 640"/>
                <a:gd name="T72" fmla="*/ 114 w 328"/>
                <a:gd name="T73" fmla="*/ 9 h 640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328"/>
                <a:gd name="T112" fmla="*/ 0 h 640"/>
                <a:gd name="T113" fmla="*/ 328 w 328"/>
                <a:gd name="T114" fmla="*/ 640 h 640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328" h="640">
                  <a:moveTo>
                    <a:pt x="114" y="9"/>
                  </a:moveTo>
                  <a:lnTo>
                    <a:pt x="106" y="36"/>
                  </a:lnTo>
                  <a:lnTo>
                    <a:pt x="93" y="73"/>
                  </a:lnTo>
                  <a:lnTo>
                    <a:pt x="83" y="105"/>
                  </a:lnTo>
                  <a:lnTo>
                    <a:pt x="76" y="129"/>
                  </a:lnTo>
                  <a:lnTo>
                    <a:pt x="63" y="152"/>
                  </a:lnTo>
                  <a:lnTo>
                    <a:pt x="45" y="186"/>
                  </a:lnTo>
                  <a:lnTo>
                    <a:pt x="38" y="198"/>
                  </a:lnTo>
                  <a:lnTo>
                    <a:pt x="29" y="210"/>
                  </a:lnTo>
                  <a:lnTo>
                    <a:pt x="22" y="225"/>
                  </a:lnTo>
                  <a:lnTo>
                    <a:pt x="14" y="244"/>
                  </a:lnTo>
                  <a:lnTo>
                    <a:pt x="9" y="265"/>
                  </a:lnTo>
                  <a:lnTo>
                    <a:pt x="7" y="297"/>
                  </a:lnTo>
                  <a:lnTo>
                    <a:pt x="14" y="320"/>
                  </a:lnTo>
                  <a:lnTo>
                    <a:pt x="29" y="337"/>
                  </a:lnTo>
                  <a:lnTo>
                    <a:pt x="47" y="344"/>
                  </a:lnTo>
                  <a:lnTo>
                    <a:pt x="70" y="356"/>
                  </a:lnTo>
                  <a:lnTo>
                    <a:pt x="96" y="374"/>
                  </a:lnTo>
                  <a:lnTo>
                    <a:pt x="129" y="385"/>
                  </a:lnTo>
                  <a:lnTo>
                    <a:pt x="178" y="397"/>
                  </a:lnTo>
                  <a:lnTo>
                    <a:pt x="189" y="404"/>
                  </a:lnTo>
                  <a:lnTo>
                    <a:pt x="201" y="411"/>
                  </a:lnTo>
                  <a:lnTo>
                    <a:pt x="214" y="421"/>
                  </a:lnTo>
                  <a:lnTo>
                    <a:pt x="229" y="433"/>
                  </a:lnTo>
                  <a:lnTo>
                    <a:pt x="247" y="450"/>
                  </a:lnTo>
                  <a:lnTo>
                    <a:pt x="260" y="459"/>
                  </a:lnTo>
                  <a:lnTo>
                    <a:pt x="273" y="475"/>
                  </a:lnTo>
                  <a:lnTo>
                    <a:pt x="283" y="488"/>
                  </a:lnTo>
                  <a:lnTo>
                    <a:pt x="296" y="501"/>
                  </a:lnTo>
                  <a:lnTo>
                    <a:pt x="301" y="515"/>
                  </a:lnTo>
                  <a:lnTo>
                    <a:pt x="309" y="533"/>
                  </a:lnTo>
                  <a:lnTo>
                    <a:pt x="314" y="541"/>
                  </a:lnTo>
                  <a:lnTo>
                    <a:pt x="321" y="560"/>
                  </a:lnTo>
                  <a:lnTo>
                    <a:pt x="326" y="585"/>
                  </a:lnTo>
                  <a:lnTo>
                    <a:pt x="326" y="596"/>
                  </a:lnTo>
                  <a:lnTo>
                    <a:pt x="328" y="608"/>
                  </a:lnTo>
                  <a:lnTo>
                    <a:pt x="319" y="640"/>
                  </a:lnTo>
                  <a:lnTo>
                    <a:pt x="321" y="608"/>
                  </a:lnTo>
                  <a:lnTo>
                    <a:pt x="317" y="577"/>
                  </a:lnTo>
                  <a:lnTo>
                    <a:pt x="308" y="556"/>
                  </a:lnTo>
                  <a:lnTo>
                    <a:pt x="296" y="534"/>
                  </a:lnTo>
                  <a:lnTo>
                    <a:pt x="286" y="517"/>
                  </a:lnTo>
                  <a:lnTo>
                    <a:pt x="275" y="498"/>
                  </a:lnTo>
                  <a:lnTo>
                    <a:pt x="262" y="479"/>
                  </a:lnTo>
                  <a:lnTo>
                    <a:pt x="248" y="469"/>
                  </a:lnTo>
                  <a:lnTo>
                    <a:pt x="233" y="457"/>
                  </a:lnTo>
                  <a:lnTo>
                    <a:pt x="222" y="446"/>
                  </a:lnTo>
                  <a:lnTo>
                    <a:pt x="209" y="431"/>
                  </a:lnTo>
                  <a:lnTo>
                    <a:pt x="188" y="417"/>
                  </a:lnTo>
                  <a:lnTo>
                    <a:pt x="173" y="407"/>
                  </a:lnTo>
                  <a:lnTo>
                    <a:pt x="154" y="402"/>
                  </a:lnTo>
                  <a:lnTo>
                    <a:pt x="135" y="397"/>
                  </a:lnTo>
                  <a:lnTo>
                    <a:pt x="119" y="395"/>
                  </a:lnTo>
                  <a:lnTo>
                    <a:pt x="99" y="385"/>
                  </a:lnTo>
                  <a:lnTo>
                    <a:pt x="75" y="371"/>
                  </a:lnTo>
                  <a:lnTo>
                    <a:pt x="57" y="360"/>
                  </a:lnTo>
                  <a:lnTo>
                    <a:pt x="35" y="352"/>
                  </a:lnTo>
                  <a:lnTo>
                    <a:pt x="19" y="340"/>
                  </a:lnTo>
                  <a:lnTo>
                    <a:pt x="4" y="323"/>
                  </a:lnTo>
                  <a:lnTo>
                    <a:pt x="0" y="291"/>
                  </a:lnTo>
                  <a:lnTo>
                    <a:pt x="0" y="265"/>
                  </a:lnTo>
                  <a:lnTo>
                    <a:pt x="6" y="233"/>
                  </a:lnTo>
                  <a:lnTo>
                    <a:pt x="16" y="207"/>
                  </a:lnTo>
                  <a:lnTo>
                    <a:pt x="27" y="193"/>
                  </a:lnTo>
                  <a:lnTo>
                    <a:pt x="35" y="174"/>
                  </a:lnTo>
                  <a:lnTo>
                    <a:pt x="51" y="155"/>
                  </a:lnTo>
                  <a:lnTo>
                    <a:pt x="59" y="138"/>
                  </a:lnTo>
                  <a:lnTo>
                    <a:pt x="70" y="111"/>
                  </a:lnTo>
                  <a:lnTo>
                    <a:pt x="75" y="86"/>
                  </a:lnTo>
                  <a:lnTo>
                    <a:pt x="83" y="61"/>
                  </a:lnTo>
                  <a:lnTo>
                    <a:pt x="91" y="42"/>
                  </a:lnTo>
                  <a:lnTo>
                    <a:pt x="99" y="20"/>
                  </a:lnTo>
                  <a:lnTo>
                    <a:pt x="101" y="0"/>
                  </a:lnTo>
                  <a:lnTo>
                    <a:pt x="114" y="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47" name="Freeform 63">
              <a:extLst>
                <a:ext uri="{FF2B5EF4-FFF2-40B4-BE49-F238E27FC236}">
                  <a16:creationId xmlns:a16="http://schemas.microsoft.com/office/drawing/2014/main" id="{18FAD5E7-CF3A-4F27-8F6C-4D6D52829080}"/>
                </a:ext>
              </a:extLst>
            </p:cNvPr>
            <p:cNvSpPr>
              <a:spLocks/>
            </p:cNvSpPr>
            <p:nvPr/>
          </p:nvSpPr>
          <p:spPr bwMode="auto">
            <a:xfrm>
              <a:off x="3904" y="2396"/>
              <a:ext cx="310" cy="425"/>
            </a:xfrm>
            <a:custGeom>
              <a:avLst/>
              <a:gdLst>
                <a:gd name="T0" fmla="*/ 310 w 310"/>
                <a:gd name="T1" fmla="*/ 0 h 425"/>
                <a:gd name="T2" fmla="*/ 299 w 310"/>
                <a:gd name="T3" fmla="*/ 25 h 425"/>
                <a:gd name="T4" fmla="*/ 290 w 310"/>
                <a:gd name="T5" fmla="*/ 36 h 425"/>
                <a:gd name="T6" fmla="*/ 284 w 310"/>
                <a:gd name="T7" fmla="*/ 49 h 425"/>
                <a:gd name="T8" fmla="*/ 274 w 310"/>
                <a:gd name="T9" fmla="*/ 65 h 425"/>
                <a:gd name="T10" fmla="*/ 266 w 310"/>
                <a:gd name="T11" fmla="*/ 91 h 425"/>
                <a:gd name="T12" fmla="*/ 255 w 310"/>
                <a:gd name="T13" fmla="*/ 107 h 425"/>
                <a:gd name="T14" fmla="*/ 246 w 310"/>
                <a:gd name="T15" fmla="*/ 120 h 425"/>
                <a:gd name="T16" fmla="*/ 231 w 310"/>
                <a:gd name="T17" fmla="*/ 139 h 425"/>
                <a:gd name="T18" fmla="*/ 210 w 310"/>
                <a:gd name="T19" fmla="*/ 156 h 425"/>
                <a:gd name="T20" fmla="*/ 187 w 310"/>
                <a:gd name="T21" fmla="*/ 168 h 425"/>
                <a:gd name="T22" fmla="*/ 161 w 310"/>
                <a:gd name="T23" fmla="*/ 178 h 425"/>
                <a:gd name="T24" fmla="*/ 135 w 310"/>
                <a:gd name="T25" fmla="*/ 190 h 425"/>
                <a:gd name="T26" fmla="*/ 120 w 310"/>
                <a:gd name="T27" fmla="*/ 197 h 425"/>
                <a:gd name="T28" fmla="*/ 92 w 310"/>
                <a:gd name="T29" fmla="*/ 204 h 425"/>
                <a:gd name="T30" fmla="*/ 75 w 310"/>
                <a:gd name="T31" fmla="*/ 219 h 425"/>
                <a:gd name="T32" fmla="*/ 60 w 310"/>
                <a:gd name="T33" fmla="*/ 230 h 425"/>
                <a:gd name="T34" fmla="*/ 46 w 310"/>
                <a:gd name="T35" fmla="*/ 238 h 425"/>
                <a:gd name="T36" fmla="*/ 31 w 310"/>
                <a:gd name="T37" fmla="*/ 252 h 425"/>
                <a:gd name="T38" fmla="*/ 21 w 310"/>
                <a:gd name="T39" fmla="*/ 266 h 425"/>
                <a:gd name="T40" fmla="*/ 16 w 310"/>
                <a:gd name="T41" fmla="*/ 285 h 425"/>
                <a:gd name="T42" fmla="*/ 14 w 310"/>
                <a:gd name="T43" fmla="*/ 302 h 425"/>
                <a:gd name="T44" fmla="*/ 14 w 310"/>
                <a:gd name="T45" fmla="*/ 329 h 425"/>
                <a:gd name="T46" fmla="*/ 18 w 310"/>
                <a:gd name="T47" fmla="*/ 340 h 425"/>
                <a:gd name="T48" fmla="*/ 30 w 310"/>
                <a:gd name="T49" fmla="*/ 360 h 425"/>
                <a:gd name="T50" fmla="*/ 46 w 310"/>
                <a:gd name="T51" fmla="*/ 372 h 425"/>
                <a:gd name="T52" fmla="*/ 61 w 310"/>
                <a:gd name="T53" fmla="*/ 379 h 425"/>
                <a:gd name="T54" fmla="*/ 71 w 310"/>
                <a:gd name="T55" fmla="*/ 385 h 425"/>
                <a:gd name="T56" fmla="*/ 80 w 310"/>
                <a:gd name="T57" fmla="*/ 391 h 425"/>
                <a:gd name="T58" fmla="*/ 92 w 310"/>
                <a:gd name="T59" fmla="*/ 398 h 425"/>
                <a:gd name="T60" fmla="*/ 113 w 310"/>
                <a:gd name="T61" fmla="*/ 411 h 425"/>
                <a:gd name="T62" fmla="*/ 103 w 310"/>
                <a:gd name="T63" fmla="*/ 425 h 425"/>
                <a:gd name="T64" fmla="*/ 89 w 310"/>
                <a:gd name="T65" fmla="*/ 411 h 425"/>
                <a:gd name="T66" fmla="*/ 61 w 310"/>
                <a:gd name="T67" fmla="*/ 393 h 425"/>
                <a:gd name="T68" fmla="*/ 28 w 310"/>
                <a:gd name="T69" fmla="*/ 374 h 425"/>
                <a:gd name="T70" fmla="*/ 8 w 310"/>
                <a:gd name="T71" fmla="*/ 353 h 425"/>
                <a:gd name="T72" fmla="*/ 0 w 310"/>
                <a:gd name="T73" fmla="*/ 313 h 425"/>
                <a:gd name="T74" fmla="*/ 2 w 310"/>
                <a:gd name="T75" fmla="*/ 288 h 425"/>
                <a:gd name="T76" fmla="*/ 10 w 310"/>
                <a:gd name="T77" fmla="*/ 259 h 425"/>
                <a:gd name="T78" fmla="*/ 31 w 310"/>
                <a:gd name="T79" fmla="*/ 238 h 425"/>
                <a:gd name="T80" fmla="*/ 48 w 310"/>
                <a:gd name="T81" fmla="*/ 223 h 425"/>
                <a:gd name="T82" fmla="*/ 60 w 310"/>
                <a:gd name="T83" fmla="*/ 216 h 425"/>
                <a:gd name="T84" fmla="*/ 69 w 310"/>
                <a:gd name="T85" fmla="*/ 207 h 425"/>
                <a:gd name="T86" fmla="*/ 86 w 310"/>
                <a:gd name="T87" fmla="*/ 197 h 425"/>
                <a:gd name="T88" fmla="*/ 102 w 310"/>
                <a:gd name="T89" fmla="*/ 185 h 425"/>
                <a:gd name="T90" fmla="*/ 115 w 310"/>
                <a:gd name="T91" fmla="*/ 185 h 425"/>
                <a:gd name="T92" fmla="*/ 130 w 310"/>
                <a:gd name="T93" fmla="*/ 180 h 425"/>
                <a:gd name="T94" fmla="*/ 143 w 310"/>
                <a:gd name="T95" fmla="*/ 172 h 425"/>
                <a:gd name="T96" fmla="*/ 156 w 310"/>
                <a:gd name="T97" fmla="*/ 165 h 425"/>
                <a:gd name="T98" fmla="*/ 171 w 310"/>
                <a:gd name="T99" fmla="*/ 161 h 425"/>
                <a:gd name="T100" fmla="*/ 192 w 310"/>
                <a:gd name="T101" fmla="*/ 152 h 425"/>
                <a:gd name="T102" fmla="*/ 205 w 310"/>
                <a:gd name="T103" fmla="*/ 146 h 425"/>
                <a:gd name="T104" fmla="*/ 220 w 310"/>
                <a:gd name="T105" fmla="*/ 132 h 425"/>
                <a:gd name="T106" fmla="*/ 242 w 310"/>
                <a:gd name="T107" fmla="*/ 113 h 425"/>
                <a:gd name="T108" fmla="*/ 255 w 310"/>
                <a:gd name="T109" fmla="*/ 91 h 425"/>
                <a:gd name="T110" fmla="*/ 260 w 310"/>
                <a:gd name="T111" fmla="*/ 80 h 425"/>
                <a:gd name="T112" fmla="*/ 271 w 310"/>
                <a:gd name="T113" fmla="*/ 61 h 425"/>
                <a:gd name="T114" fmla="*/ 277 w 310"/>
                <a:gd name="T115" fmla="*/ 45 h 425"/>
                <a:gd name="T116" fmla="*/ 285 w 310"/>
                <a:gd name="T117" fmla="*/ 30 h 425"/>
                <a:gd name="T118" fmla="*/ 292 w 310"/>
                <a:gd name="T119" fmla="*/ 14 h 425"/>
                <a:gd name="T120" fmla="*/ 297 w 310"/>
                <a:gd name="T121" fmla="*/ 0 h 425"/>
                <a:gd name="T122" fmla="*/ 310 w 310"/>
                <a:gd name="T123" fmla="*/ 0 h 425"/>
                <a:gd name="T124" fmla="*/ 310 w 310"/>
                <a:gd name="T125" fmla="*/ 0 h 425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310"/>
                <a:gd name="T190" fmla="*/ 0 h 425"/>
                <a:gd name="T191" fmla="*/ 310 w 310"/>
                <a:gd name="T192" fmla="*/ 425 h 425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310" h="425">
                  <a:moveTo>
                    <a:pt x="310" y="0"/>
                  </a:moveTo>
                  <a:lnTo>
                    <a:pt x="299" y="25"/>
                  </a:lnTo>
                  <a:lnTo>
                    <a:pt x="290" y="36"/>
                  </a:lnTo>
                  <a:lnTo>
                    <a:pt x="284" y="49"/>
                  </a:lnTo>
                  <a:lnTo>
                    <a:pt x="274" y="65"/>
                  </a:lnTo>
                  <a:lnTo>
                    <a:pt x="266" y="91"/>
                  </a:lnTo>
                  <a:lnTo>
                    <a:pt x="255" y="107"/>
                  </a:lnTo>
                  <a:lnTo>
                    <a:pt x="246" y="120"/>
                  </a:lnTo>
                  <a:lnTo>
                    <a:pt x="231" y="139"/>
                  </a:lnTo>
                  <a:lnTo>
                    <a:pt x="210" y="156"/>
                  </a:lnTo>
                  <a:lnTo>
                    <a:pt x="187" y="168"/>
                  </a:lnTo>
                  <a:lnTo>
                    <a:pt x="161" y="178"/>
                  </a:lnTo>
                  <a:lnTo>
                    <a:pt x="135" y="190"/>
                  </a:lnTo>
                  <a:lnTo>
                    <a:pt x="120" y="197"/>
                  </a:lnTo>
                  <a:lnTo>
                    <a:pt x="92" y="204"/>
                  </a:lnTo>
                  <a:lnTo>
                    <a:pt x="75" y="219"/>
                  </a:lnTo>
                  <a:lnTo>
                    <a:pt x="60" y="230"/>
                  </a:lnTo>
                  <a:lnTo>
                    <a:pt x="46" y="238"/>
                  </a:lnTo>
                  <a:lnTo>
                    <a:pt x="31" y="252"/>
                  </a:lnTo>
                  <a:lnTo>
                    <a:pt x="21" y="266"/>
                  </a:lnTo>
                  <a:lnTo>
                    <a:pt x="16" y="285"/>
                  </a:lnTo>
                  <a:lnTo>
                    <a:pt x="14" y="302"/>
                  </a:lnTo>
                  <a:lnTo>
                    <a:pt x="14" y="329"/>
                  </a:lnTo>
                  <a:lnTo>
                    <a:pt x="18" y="340"/>
                  </a:lnTo>
                  <a:lnTo>
                    <a:pt x="30" y="360"/>
                  </a:lnTo>
                  <a:lnTo>
                    <a:pt x="46" y="372"/>
                  </a:lnTo>
                  <a:lnTo>
                    <a:pt x="61" y="379"/>
                  </a:lnTo>
                  <a:lnTo>
                    <a:pt x="71" y="385"/>
                  </a:lnTo>
                  <a:lnTo>
                    <a:pt x="80" y="391"/>
                  </a:lnTo>
                  <a:lnTo>
                    <a:pt x="92" y="398"/>
                  </a:lnTo>
                  <a:lnTo>
                    <a:pt x="113" y="411"/>
                  </a:lnTo>
                  <a:lnTo>
                    <a:pt x="103" y="425"/>
                  </a:lnTo>
                  <a:lnTo>
                    <a:pt x="89" y="411"/>
                  </a:lnTo>
                  <a:lnTo>
                    <a:pt x="61" y="393"/>
                  </a:lnTo>
                  <a:lnTo>
                    <a:pt x="28" y="374"/>
                  </a:lnTo>
                  <a:lnTo>
                    <a:pt x="8" y="353"/>
                  </a:lnTo>
                  <a:lnTo>
                    <a:pt x="0" y="313"/>
                  </a:lnTo>
                  <a:lnTo>
                    <a:pt x="2" y="288"/>
                  </a:lnTo>
                  <a:lnTo>
                    <a:pt x="10" y="259"/>
                  </a:lnTo>
                  <a:lnTo>
                    <a:pt x="31" y="238"/>
                  </a:lnTo>
                  <a:lnTo>
                    <a:pt x="48" y="223"/>
                  </a:lnTo>
                  <a:lnTo>
                    <a:pt x="60" y="216"/>
                  </a:lnTo>
                  <a:lnTo>
                    <a:pt x="69" y="207"/>
                  </a:lnTo>
                  <a:lnTo>
                    <a:pt x="86" y="197"/>
                  </a:lnTo>
                  <a:lnTo>
                    <a:pt x="102" y="185"/>
                  </a:lnTo>
                  <a:lnTo>
                    <a:pt x="115" y="185"/>
                  </a:lnTo>
                  <a:lnTo>
                    <a:pt x="130" y="180"/>
                  </a:lnTo>
                  <a:lnTo>
                    <a:pt x="143" y="172"/>
                  </a:lnTo>
                  <a:lnTo>
                    <a:pt x="156" y="165"/>
                  </a:lnTo>
                  <a:lnTo>
                    <a:pt x="171" y="161"/>
                  </a:lnTo>
                  <a:lnTo>
                    <a:pt x="192" y="152"/>
                  </a:lnTo>
                  <a:lnTo>
                    <a:pt x="205" y="146"/>
                  </a:lnTo>
                  <a:lnTo>
                    <a:pt x="220" y="132"/>
                  </a:lnTo>
                  <a:lnTo>
                    <a:pt x="242" y="113"/>
                  </a:lnTo>
                  <a:lnTo>
                    <a:pt x="255" y="91"/>
                  </a:lnTo>
                  <a:lnTo>
                    <a:pt x="260" y="80"/>
                  </a:lnTo>
                  <a:lnTo>
                    <a:pt x="271" y="61"/>
                  </a:lnTo>
                  <a:lnTo>
                    <a:pt x="277" y="45"/>
                  </a:lnTo>
                  <a:lnTo>
                    <a:pt x="285" y="30"/>
                  </a:lnTo>
                  <a:lnTo>
                    <a:pt x="292" y="14"/>
                  </a:lnTo>
                  <a:lnTo>
                    <a:pt x="297" y="0"/>
                  </a:lnTo>
                  <a:lnTo>
                    <a:pt x="31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48" name="Freeform 64">
              <a:extLst>
                <a:ext uri="{FF2B5EF4-FFF2-40B4-BE49-F238E27FC236}">
                  <a16:creationId xmlns:a16="http://schemas.microsoft.com/office/drawing/2014/main" id="{F62D58E9-1731-445D-B5DC-20C64674E270}"/>
                </a:ext>
              </a:extLst>
            </p:cNvPr>
            <p:cNvSpPr>
              <a:spLocks/>
            </p:cNvSpPr>
            <p:nvPr/>
          </p:nvSpPr>
          <p:spPr bwMode="auto">
            <a:xfrm>
              <a:off x="4058" y="2840"/>
              <a:ext cx="80" cy="38"/>
            </a:xfrm>
            <a:custGeom>
              <a:avLst/>
              <a:gdLst>
                <a:gd name="T0" fmla="*/ 0 w 80"/>
                <a:gd name="T1" fmla="*/ 7 h 38"/>
                <a:gd name="T2" fmla="*/ 10 w 80"/>
                <a:gd name="T3" fmla="*/ 12 h 38"/>
                <a:gd name="T4" fmla="*/ 17 w 80"/>
                <a:gd name="T5" fmla="*/ 16 h 38"/>
                <a:gd name="T6" fmla="*/ 27 w 80"/>
                <a:gd name="T7" fmla="*/ 19 h 38"/>
                <a:gd name="T8" fmla="*/ 40 w 80"/>
                <a:gd name="T9" fmla="*/ 25 h 38"/>
                <a:gd name="T10" fmla="*/ 48 w 80"/>
                <a:gd name="T11" fmla="*/ 29 h 38"/>
                <a:gd name="T12" fmla="*/ 61 w 80"/>
                <a:gd name="T13" fmla="*/ 32 h 38"/>
                <a:gd name="T14" fmla="*/ 66 w 80"/>
                <a:gd name="T15" fmla="*/ 32 h 38"/>
                <a:gd name="T16" fmla="*/ 76 w 80"/>
                <a:gd name="T17" fmla="*/ 38 h 38"/>
                <a:gd name="T18" fmla="*/ 80 w 80"/>
                <a:gd name="T19" fmla="*/ 29 h 38"/>
                <a:gd name="T20" fmla="*/ 71 w 80"/>
                <a:gd name="T21" fmla="*/ 22 h 38"/>
                <a:gd name="T22" fmla="*/ 61 w 80"/>
                <a:gd name="T23" fmla="*/ 16 h 38"/>
                <a:gd name="T24" fmla="*/ 51 w 80"/>
                <a:gd name="T25" fmla="*/ 15 h 38"/>
                <a:gd name="T26" fmla="*/ 43 w 80"/>
                <a:gd name="T27" fmla="*/ 12 h 38"/>
                <a:gd name="T28" fmla="*/ 33 w 80"/>
                <a:gd name="T29" fmla="*/ 7 h 38"/>
                <a:gd name="T30" fmla="*/ 21 w 80"/>
                <a:gd name="T31" fmla="*/ 5 h 38"/>
                <a:gd name="T32" fmla="*/ 8 w 80"/>
                <a:gd name="T33" fmla="*/ 0 h 38"/>
                <a:gd name="T34" fmla="*/ 0 w 80"/>
                <a:gd name="T35" fmla="*/ 7 h 38"/>
                <a:gd name="T36" fmla="*/ 0 w 80"/>
                <a:gd name="T37" fmla="*/ 7 h 38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80"/>
                <a:gd name="T58" fmla="*/ 0 h 38"/>
                <a:gd name="T59" fmla="*/ 80 w 80"/>
                <a:gd name="T60" fmla="*/ 38 h 38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80" h="38">
                  <a:moveTo>
                    <a:pt x="0" y="7"/>
                  </a:moveTo>
                  <a:lnTo>
                    <a:pt x="10" y="12"/>
                  </a:lnTo>
                  <a:lnTo>
                    <a:pt x="17" y="16"/>
                  </a:lnTo>
                  <a:lnTo>
                    <a:pt x="27" y="19"/>
                  </a:lnTo>
                  <a:lnTo>
                    <a:pt x="40" y="25"/>
                  </a:lnTo>
                  <a:lnTo>
                    <a:pt x="48" y="29"/>
                  </a:lnTo>
                  <a:lnTo>
                    <a:pt x="61" y="32"/>
                  </a:lnTo>
                  <a:lnTo>
                    <a:pt x="66" y="32"/>
                  </a:lnTo>
                  <a:lnTo>
                    <a:pt x="76" y="38"/>
                  </a:lnTo>
                  <a:lnTo>
                    <a:pt x="80" y="29"/>
                  </a:lnTo>
                  <a:lnTo>
                    <a:pt x="71" y="22"/>
                  </a:lnTo>
                  <a:lnTo>
                    <a:pt x="61" y="16"/>
                  </a:lnTo>
                  <a:lnTo>
                    <a:pt x="51" y="15"/>
                  </a:lnTo>
                  <a:lnTo>
                    <a:pt x="43" y="12"/>
                  </a:lnTo>
                  <a:lnTo>
                    <a:pt x="33" y="7"/>
                  </a:lnTo>
                  <a:lnTo>
                    <a:pt x="21" y="5"/>
                  </a:lnTo>
                  <a:lnTo>
                    <a:pt x="8" y="0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49" name="Freeform 65">
              <a:extLst>
                <a:ext uri="{FF2B5EF4-FFF2-40B4-BE49-F238E27FC236}">
                  <a16:creationId xmlns:a16="http://schemas.microsoft.com/office/drawing/2014/main" id="{8A8D792B-A554-47DA-BD9F-346E1CA72475}"/>
                </a:ext>
              </a:extLst>
            </p:cNvPr>
            <p:cNvSpPr>
              <a:spLocks/>
            </p:cNvSpPr>
            <p:nvPr/>
          </p:nvSpPr>
          <p:spPr bwMode="auto">
            <a:xfrm>
              <a:off x="4175" y="2873"/>
              <a:ext cx="221" cy="356"/>
            </a:xfrm>
            <a:custGeom>
              <a:avLst/>
              <a:gdLst>
                <a:gd name="T0" fmla="*/ 13 w 221"/>
                <a:gd name="T1" fmla="*/ 0 h 356"/>
                <a:gd name="T2" fmla="*/ 44 w 221"/>
                <a:gd name="T3" fmla="*/ 12 h 356"/>
                <a:gd name="T4" fmla="*/ 75 w 221"/>
                <a:gd name="T5" fmla="*/ 22 h 356"/>
                <a:gd name="T6" fmla="*/ 103 w 221"/>
                <a:gd name="T7" fmla="*/ 39 h 356"/>
                <a:gd name="T8" fmla="*/ 141 w 221"/>
                <a:gd name="T9" fmla="*/ 54 h 356"/>
                <a:gd name="T10" fmla="*/ 181 w 221"/>
                <a:gd name="T11" fmla="*/ 70 h 356"/>
                <a:gd name="T12" fmla="*/ 204 w 221"/>
                <a:gd name="T13" fmla="*/ 91 h 356"/>
                <a:gd name="T14" fmla="*/ 217 w 221"/>
                <a:gd name="T15" fmla="*/ 116 h 356"/>
                <a:gd name="T16" fmla="*/ 221 w 221"/>
                <a:gd name="T17" fmla="*/ 152 h 356"/>
                <a:gd name="T18" fmla="*/ 204 w 221"/>
                <a:gd name="T19" fmla="*/ 203 h 356"/>
                <a:gd name="T20" fmla="*/ 175 w 221"/>
                <a:gd name="T21" fmla="*/ 233 h 356"/>
                <a:gd name="T22" fmla="*/ 154 w 221"/>
                <a:gd name="T23" fmla="*/ 265 h 356"/>
                <a:gd name="T24" fmla="*/ 113 w 221"/>
                <a:gd name="T25" fmla="*/ 303 h 356"/>
                <a:gd name="T26" fmla="*/ 96 w 221"/>
                <a:gd name="T27" fmla="*/ 320 h 356"/>
                <a:gd name="T28" fmla="*/ 78 w 221"/>
                <a:gd name="T29" fmla="*/ 335 h 356"/>
                <a:gd name="T30" fmla="*/ 56 w 221"/>
                <a:gd name="T31" fmla="*/ 356 h 356"/>
                <a:gd name="T32" fmla="*/ 60 w 221"/>
                <a:gd name="T33" fmla="*/ 332 h 356"/>
                <a:gd name="T34" fmla="*/ 73 w 221"/>
                <a:gd name="T35" fmla="*/ 323 h 356"/>
                <a:gd name="T36" fmla="*/ 88 w 221"/>
                <a:gd name="T37" fmla="*/ 307 h 356"/>
                <a:gd name="T38" fmla="*/ 108 w 221"/>
                <a:gd name="T39" fmla="*/ 291 h 356"/>
                <a:gd name="T40" fmla="*/ 127 w 221"/>
                <a:gd name="T41" fmla="*/ 272 h 356"/>
                <a:gd name="T42" fmla="*/ 147 w 221"/>
                <a:gd name="T43" fmla="*/ 255 h 356"/>
                <a:gd name="T44" fmla="*/ 162 w 221"/>
                <a:gd name="T45" fmla="*/ 229 h 356"/>
                <a:gd name="T46" fmla="*/ 193 w 221"/>
                <a:gd name="T47" fmla="*/ 196 h 356"/>
                <a:gd name="T48" fmla="*/ 204 w 221"/>
                <a:gd name="T49" fmla="*/ 168 h 356"/>
                <a:gd name="T50" fmla="*/ 209 w 221"/>
                <a:gd name="T51" fmla="*/ 121 h 356"/>
                <a:gd name="T52" fmla="*/ 188 w 221"/>
                <a:gd name="T53" fmla="*/ 91 h 356"/>
                <a:gd name="T54" fmla="*/ 164 w 221"/>
                <a:gd name="T55" fmla="*/ 83 h 356"/>
                <a:gd name="T56" fmla="*/ 138 w 221"/>
                <a:gd name="T57" fmla="*/ 63 h 356"/>
                <a:gd name="T58" fmla="*/ 105 w 221"/>
                <a:gd name="T59" fmla="*/ 50 h 356"/>
                <a:gd name="T60" fmla="*/ 85 w 221"/>
                <a:gd name="T61" fmla="*/ 39 h 356"/>
                <a:gd name="T62" fmla="*/ 56 w 221"/>
                <a:gd name="T63" fmla="*/ 32 h 356"/>
                <a:gd name="T64" fmla="*/ 28 w 221"/>
                <a:gd name="T65" fmla="*/ 19 h 356"/>
                <a:gd name="T66" fmla="*/ 0 w 221"/>
                <a:gd name="T67" fmla="*/ 11 h 356"/>
                <a:gd name="T68" fmla="*/ 1 w 221"/>
                <a:gd name="T69" fmla="*/ 0 h 35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221"/>
                <a:gd name="T106" fmla="*/ 0 h 356"/>
                <a:gd name="T107" fmla="*/ 221 w 221"/>
                <a:gd name="T108" fmla="*/ 356 h 35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221" h="356">
                  <a:moveTo>
                    <a:pt x="1" y="0"/>
                  </a:moveTo>
                  <a:lnTo>
                    <a:pt x="13" y="0"/>
                  </a:lnTo>
                  <a:lnTo>
                    <a:pt x="28" y="5"/>
                  </a:lnTo>
                  <a:lnTo>
                    <a:pt x="44" y="12"/>
                  </a:lnTo>
                  <a:lnTo>
                    <a:pt x="60" y="19"/>
                  </a:lnTo>
                  <a:lnTo>
                    <a:pt x="75" y="22"/>
                  </a:lnTo>
                  <a:lnTo>
                    <a:pt x="93" y="30"/>
                  </a:lnTo>
                  <a:lnTo>
                    <a:pt x="103" y="39"/>
                  </a:lnTo>
                  <a:lnTo>
                    <a:pt x="123" y="41"/>
                  </a:lnTo>
                  <a:lnTo>
                    <a:pt x="141" y="54"/>
                  </a:lnTo>
                  <a:lnTo>
                    <a:pt x="162" y="66"/>
                  </a:lnTo>
                  <a:lnTo>
                    <a:pt x="181" y="70"/>
                  </a:lnTo>
                  <a:lnTo>
                    <a:pt x="196" y="85"/>
                  </a:lnTo>
                  <a:lnTo>
                    <a:pt x="204" y="91"/>
                  </a:lnTo>
                  <a:lnTo>
                    <a:pt x="213" y="102"/>
                  </a:lnTo>
                  <a:lnTo>
                    <a:pt x="217" y="116"/>
                  </a:lnTo>
                  <a:lnTo>
                    <a:pt x="221" y="132"/>
                  </a:lnTo>
                  <a:lnTo>
                    <a:pt x="221" y="152"/>
                  </a:lnTo>
                  <a:lnTo>
                    <a:pt x="214" y="178"/>
                  </a:lnTo>
                  <a:lnTo>
                    <a:pt x="204" y="203"/>
                  </a:lnTo>
                  <a:lnTo>
                    <a:pt x="190" y="219"/>
                  </a:lnTo>
                  <a:lnTo>
                    <a:pt x="175" y="233"/>
                  </a:lnTo>
                  <a:lnTo>
                    <a:pt x="164" y="248"/>
                  </a:lnTo>
                  <a:lnTo>
                    <a:pt x="154" y="265"/>
                  </a:lnTo>
                  <a:lnTo>
                    <a:pt x="141" y="277"/>
                  </a:lnTo>
                  <a:lnTo>
                    <a:pt x="113" y="303"/>
                  </a:lnTo>
                  <a:lnTo>
                    <a:pt x="105" y="307"/>
                  </a:lnTo>
                  <a:lnTo>
                    <a:pt x="96" y="320"/>
                  </a:lnTo>
                  <a:lnTo>
                    <a:pt x="86" y="324"/>
                  </a:lnTo>
                  <a:lnTo>
                    <a:pt x="78" y="335"/>
                  </a:lnTo>
                  <a:lnTo>
                    <a:pt x="67" y="346"/>
                  </a:lnTo>
                  <a:lnTo>
                    <a:pt x="56" y="356"/>
                  </a:lnTo>
                  <a:lnTo>
                    <a:pt x="47" y="335"/>
                  </a:lnTo>
                  <a:lnTo>
                    <a:pt x="60" y="332"/>
                  </a:lnTo>
                  <a:lnTo>
                    <a:pt x="67" y="332"/>
                  </a:lnTo>
                  <a:lnTo>
                    <a:pt x="73" y="323"/>
                  </a:lnTo>
                  <a:lnTo>
                    <a:pt x="78" y="316"/>
                  </a:lnTo>
                  <a:lnTo>
                    <a:pt x="88" y="307"/>
                  </a:lnTo>
                  <a:lnTo>
                    <a:pt x="101" y="303"/>
                  </a:lnTo>
                  <a:lnTo>
                    <a:pt x="108" y="291"/>
                  </a:lnTo>
                  <a:lnTo>
                    <a:pt x="116" y="284"/>
                  </a:lnTo>
                  <a:lnTo>
                    <a:pt x="127" y="272"/>
                  </a:lnTo>
                  <a:lnTo>
                    <a:pt x="136" y="262"/>
                  </a:lnTo>
                  <a:lnTo>
                    <a:pt x="147" y="255"/>
                  </a:lnTo>
                  <a:lnTo>
                    <a:pt x="149" y="243"/>
                  </a:lnTo>
                  <a:lnTo>
                    <a:pt x="162" y="229"/>
                  </a:lnTo>
                  <a:lnTo>
                    <a:pt x="175" y="216"/>
                  </a:lnTo>
                  <a:lnTo>
                    <a:pt x="193" y="196"/>
                  </a:lnTo>
                  <a:lnTo>
                    <a:pt x="199" y="183"/>
                  </a:lnTo>
                  <a:lnTo>
                    <a:pt x="204" y="168"/>
                  </a:lnTo>
                  <a:lnTo>
                    <a:pt x="209" y="152"/>
                  </a:lnTo>
                  <a:lnTo>
                    <a:pt x="209" y="121"/>
                  </a:lnTo>
                  <a:lnTo>
                    <a:pt x="201" y="105"/>
                  </a:lnTo>
                  <a:lnTo>
                    <a:pt x="188" y="91"/>
                  </a:lnTo>
                  <a:lnTo>
                    <a:pt x="175" y="85"/>
                  </a:lnTo>
                  <a:lnTo>
                    <a:pt x="164" y="83"/>
                  </a:lnTo>
                  <a:lnTo>
                    <a:pt x="151" y="74"/>
                  </a:lnTo>
                  <a:lnTo>
                    <a:pt x="138" y="63"/>
                  </a:lnTo>
                  <a:lnTo>
                    <a:pt x="121" y="54"/>
                  </a:lnTo>
                  <a:lnTo>
                    <a:pt x="105" y="50"/>
                  </a:lnTo>
                  <a:lnTo>
                    <a:pt x="93" y="47"/>
                  </a:lnTo>
                  <a:lnTo>
                    <a:pt x="85" y="39"/>
                  </a:lnTo>
                  <a:lnTo>
                    <a:pt x="69" y="34"/>
                  </a:lnTo>
                  <a:lnTo>
                    <a:pt x="56" y="32"/>
                  </a:lnTo>
                  <a:lnTo>
                    <a:pt x="42" y="25"/>
                  </a:lnTo>
                  <a:lnTo>
                    <a:pt x="28" y="19"/>
                  </a:lnTo>
                  <a:lnTo>
                    <a:pt x="16" y="15"/>
                  </a:lnTo>
                  <a:lnTo>
                    <a:pt x="0" y="1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50" name="Freeform 66">
              <a:extLst>
                <a:ext uri="{FF2B5EF4-FFF2-40B4-BE49-F238E27FC236}">
                  <a16:creationId xmlns:a16="http://schemas.microsoft.com/office/drawing/2014/main" id="{F25A902E-106B-4BF2-A174-950792BA3B50}"/>
                </a:ext>
              </a:extLst>
            </p:cNvPr>
            <p:cNvSpPr>
              <a:spLocks/>
            </p:cNvSpPr>
            <p:nvPr/>
          </p:nvSpPr>
          <p:spPr bwMode="auto">
            <a:xfrm>
              <a:off x="3700" y="2390"/>
              <a:ext cx="1020" cy="55"/>
            </a:xfrm>
            <a:custGeom>
              <a:avLst/>
              <a:gdLst>
                <a:gd name="T0" fmla="*/ 29 w 1020"/>
                <a:gd name="T1" fmla="*/ 47 h 55"/>
                <a:gd name="T2" fmla="*/ 82 w 1020"/>
                <a:gd name="T3" fmla="*/ 47 h 55"/>
                <a:gd name="T4" fmla="*/ 143 w 1020"/>
                <a:gd name="T5" fmla="*/ 44 h 55"/>
                <a:gd name="T6" fmla="*/ 197 w 1020"/>
                <a:gd name="T7" fmla="*/ 36 h 55"/>
                <a:gd name="T8" fmla="*/ 269 w 1020"/>
                <a:gd name="T9" fmla="*/ 22 h 55"/>
                <a:gd name="T10" fmla="*/ 349 w 1020"/>
                <a:gd name="T11" fmla="*/ 9 h 55"/>
                <a:gd name="T12" fmla="*/ 422 w 1020"/>
                <a:gd name="T13" fmla="*/ 6 h 55"/>
                <a:gd name="T14" fmla="*/ 501 w 1020"/>
                <a:gd name="T15" fmla="*/ 6 h 55"/>
                <a:gd name="T16" fmla="*/ 596 w 1020"/>
                <a:gd name="T17" fmla="*/ 0 h 55"/>
                <a:gd name="T18" fmla="*/ 681 w 1020"/>
                <a:gd name="T19" fmla="*/ 0 h 55"/>
                <a:gd name="T20" fmla="*/ 753 w 1020"/>
                <a:gd name="T21" fmla="*/ 0 h 55"/>
                <a:gd name="T22" fmla="*/ 809 w 1020"/>
                <a:gd name="T23" fmla="*/ 3 h 55"/>
                <a:gd name="T24" fmla="*/ 856 w 1020"/>
                <a:gd name="T25" fmla="*/ 18 h 55"/>
                <a:gd name="T26" fmla="*/ 889 w 1020"/>
                <a:gd name="T27" fmla="*/ 22 h 55"/>
                <a:gd name="T28" fmla="*/ 982 w 1020"/>
                <a:gd name="T29" fmla="*/ 28 h 55"/>
                <a:gd name="T30" fmla="*/ 1020 w 1020"/>
                <a:gd name="T31" fmla="*/ 36 h 55"/>
                <a:gd name="T32" fmla="*/ 924 w 1020"/>
                <a:gd name="T33" fmla="*/ 36 h 55"/>
                <a:gd name="T34" fmla="*/ 893 w 1020"/>
                <a:gd name="T35" fmla="*/ 32 h 55"/>
                <a:gd name="T36" fmla="*/ 870 w 1020"/>
                <a:gd name="T37" fmla="*/ 31 h 55"/>
                <a:gd name="T38" fmla="*/ 842 w 1020"/>
                <a:gd name="T39" fmla="*/ 22 h 55"/>
                <a:gd name="T40" fmla="*/ 806 w 1020"/>
                <a:gd name="T41" fmla="*/ 15 h 55"/>
                <a:gd name="T42" fmla="*/ 758 w 1020"/>
                <a:gd name="T43" fmla="*/ 15 h 55"/>
                <a:gd name="T44" fmla="*/ 699 w 1020"/>
                <a:gd name="T45" fmla="*/ 11 h 55"/>
                <a:gd name="T46" fmla="*/ 620 w 1020"/>
                <a:gd name="T47" fmla="*/ 15 h 55"/>
                <a:gd name="T48" fmla="*/ 575 w 1020"/>
                <a:gd name="T49" fmla="*/ 15 h 55"/>
                <a:gd name="T50" fmla="*/ 540 w 1020"/>
                <a:gd name="T51" fmla="*/ 15 h 55"/>
                <a:gd name="T52" fmla="*/ 501 w 1020"/>
                <a:gd name="T53" fmla="*/ 18 h 55"/>
                <a:gd name="T54" fmla="*/ 442 w 1020"/>
                <a:gd name="T55" fmla="*/ 13 h 55"/>
                <a:gd name="T56" fmla="*/ 398 w 1020"/>
                <a:gd name="T57" fmla="*/ 20 h 55"/>
                <a:gd name="T58" fmla="*/ 360 w 1020"/>
                <a:gd name="T59" fmla="*/ 18 h 55"/>
                <a:gd name="T60" fmla="*/ 307 w 1020"/>
                <a:gd name="T61" fmla="*/ 25 h 55"/>
                <a:gd name="T62" fmla="*/ 253 w 1020"/>
                <a:gd name="T63" fmla="*/ 39 h 55"/>
                <a:gd name="T64" fmla="*/ 212 w 1020"/>
                <a:gd name="T65" fmla="*/ 50 h 55"/>
                <a:gd name="T66" fmla="*/ 155 w 1020"/>
                <a:gd name="T67" fmla="*/ 55 h 55"/>
                <a:gd name="T68" fmla="*/ 106 w 1020"/>
                <a:gd name="T69" fmla="*/ 55 h 55"/>
                <a:gd name="T70" fmla="*/ 57 w 1020"/>
                <a:gd name="T71" fmla="*/ 55 h 55"/>
                <a:gd name="T72" fmla="*/ 21 w 1020"/>
                <a:gd name="T73" fmla="*/ 55 h 55"/>
                <a:gd name="T74" fmla="*/ 0 w 1020"/>
                <a:gd name="T75" fmla="*/ 44 h 55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1020"/>
                <a:gd name="T115" fmla="*/ 0 h 55"/>
                <a:gd name="T116" fmla="*/ 1020 w 1020"/>
                <a:gd name="T117" fmla="*/ 55 h 55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1020" h="55">
                  <a:moveTo>
                    <a:pt x="0" y="44"/>
                  </a:moveTo>
                  <a:lnTo>
                    <a:pt x="29" y="47"/>
                  </a:lnTo>
                  <a:lnTo>
                    <a:pt x="45" y="47"/>
                  </a:lnTo>
                  <a:lnTo>
                    <a:pt x="82" y="47"/>
                  </a:lnTo>
                  <a:lnTo>
                    <a:pt x="101" y="47"/>
                  </a:lnTo>
                  <a:lnTo>
                    <a:pt x="143" y="44"/>
                  </a:lnTo>
                  <a:lnTo>
                    <a:pt x="167" y="42"/>
                  </a:lnTo>
                  <a:lnTo>
                    <a:pt x="197" y="36"/>
                  </a:lnTo>
                  <a:lnTo>
                    <a:pt x="242" y="31"/>
                  </a:lnTo>
                  <a:lnTo>
                    <a:pt x="269" y="22"/>
                  </a:lnTo>
                  <a:lnTo>
                    <a:pt x="306" y="15"/>
                  </a:lnTo>
                  <a:lnTo>
                    <a:pt x="349" y="9"/>
                  </a:lnTo>
                  <a:lnTo>
                    <a:pt x="396" y="9"/>
                  </a:lnTo>
                  <a:lnTo>
                    <a:pt x="422" y="6"/>
                  </a:lnTo>
                  <a:lnTo>
                    <a:pt x="463" y="0"/>
                  </a:lnTo>
                  <a:lnTo>
                    <a:pt x="501" y="6"/>
                  </a:lnTo>
                  <a:lnTo>
                    <a:pt x="548" y="0"/>
                  </a:lnTo>
                  <a:lnTo>
                    <a:pt x="596" y="0"/>
                  </a:lnTo>
                  <a:lnTo>
                    <a:pt x="645" y="0"/>
                  </a:lnTo>
                  <a:lnTo>
                    <a:pt x="681" y="0"/>
                  </a:lnTo>
                  <a:lnTo>
                    <a:pt x="713" y="0"/>
                  </a:lnTo>
                  <a:lnTo>
                    <a:pt x="753" y="0"/>
                  </a:lnTo>
                  <a:lnTo>
                    <a:pt x="771" y="9"/>
                  </a:lnTo>
                  <a:lnTo>
                    <a:pt x="809" y="3"/>
                  </a:lnTo>
                  <a:lnTo>
                    <a:pt x="832" y="6"/>
                  </a:lnTo>
                  <a:lnTo>
                    <a:pt x="856" y="18"/>
                  </a:lnTo>
                  <a:lnTo>
                    <a:pt x="880" y="18"/>
                  </a:lnTo>
                  <a:lnTo>
                    <a:pt x="889" y="22"/>
                  </a:lnTo>
                  <a:lnTo>
                    <a:pt x="916" y="22"/>
                  </a:lnTo>
                  <a:lnTo>
                    <a:pt x="982" y="28"/>
                  </a:lnTo>
                  <a:lnTo>
                    <a:pt x="1009" y="20"/>
                  </a:lnTo>
                  <a:lnTo>
                    <a:pt x="1020" y="36"/>
                  </a:lnTo>
                  <a:lnTo>
                    <a:pt x="986" y="42"/>
                  </a:lnTo>
                  <a:lnTo>
                    <a:pt x="924" y="36"/>
                  </a:lnTo>
                  <a:lnTo>
                    <a:pt x="909" y="35"/>
                  </a:lnTo>
                  <a:lnTo>
                    <a:pt x="893" y="32"/>
                  </a:lnTo>
                  <a:lnTo>
                    <a:pt x="881" y="31"/>
                  </a:lnTo>
                  <a:lnTo>
                    <a:pt x="870" y="31"/>
                  </a:lnTo>
                  <a:lnTo>
                    <a:pt x="850" y="28"/>
                  </a:lnTo>
                  <a:lnTo>
                    <a:pt x="842" y="22"/>
                  </a:lnTo>
                  <a:lnTo>
                    <a:pt x="825" y="18"/>
                  </a:lnTo>
                  <a:lnTo>
                    <a:pt x="806" y="15"/>
                  </a:lnTo>
                  <a:lnTo>
                    <a:pt x="780" y="15"/>
                  </a:lnTo>
                  <a:lnTo>
                    <a:pt x="758" y="15"/>
                  </a:lnTo>
                  <a:lnTo>
                    <a:pt x="734" y="11"/>
                  </a:lnTo>
                  <a:lnTo>
                    <a:pt x="699" y="11"/>
                  </a:lnTo>
                  <a:lnTo>
                    <a:pt x="665" y="11"/>
                  </a:lnTo>
                  <a:lnTo>
                    <a:pt x="620" y="15"/>
                  </a:lnTo>
                  <a:lnTo>
                    <a:pt x="591" y="15"/>
                  </a:lnTo>
                  <a:lnTo>
                    <a:pt x="575" y="15"/>
                  </a:lnTo>
                  <a:lnTo>
                    <a:pt x="560" y="15"/>
                  </a:lnTo>
                  <a:lnTo>
                    <a:pt x="540" y="15"/>
                  </a:lnTo>
                  <a:lnTo>
                    <a:pt x="522" y="15"/>
                  </a:lnTo>
                  <a:lnTo>
                    <a:pt x="501" y="18"/>
                  </a:lnTo>
                  <a:lnTo>
                    <a:pt x="475" y="15"/>
                  </a:lnTo>
                  <a:lnTo>
                    <a:pt x="442" y="13"/>
                  </a:lnTo>
                  <a:lnTo>
                    <a:pt x="419" y="18"/>
                  </a:lnTo>
                  <a:lnTo>
                    <a:pt x="398" y="20"/>
                  </a:lnTo>
                  <a:lnTo>
                    <a:pt x="381" y="20"/>
                  </a:lnTo>
                  <a:lnTo>
                    <a:pt x="360" y="18"/>
                  </a:lnTo>
                  <a:lnTo>
                    <a:pt x="337" y="20"/>
                  </a:lnTo>
                  <a:lnTo>
                    <a:pt x="307" y="25"/>
                  </a:lnTo>
                  <a:lnTo>
                    <a:pt x="281" y="35"/>
                  </a:lnTo>
                  <a:lnTo>
                    <a:pt x="253" y="39"/>
                  </a:lnTo>
                  <a:lnTo>
                    <a:pt x="232" y="47"/>
                  </a:lnTo>
                  <a:lnTo>
                    <a:pt x="212" y="50"/>
                  </a:lnTo>
                  <a:lnTo>
                    <a:pt x="184" y="50"/>
                  </a:lnTo>
                  <a:lnTo>
                    <a:pt x="155" y="55"/>
                  </a:lnTo>
                  <a:lnTo>
                    <a:pt x="127" y="55"/>
                  </a:lnTo>
                  <a:lnTo>
                    <a:pt x="106" y="55"/>
                  </a:lnTo>
                  <a:lnTo>
                    <a:pt x="78" y="55"/>
                  </a:lnTo>
                  <a:lnTo>
                    <a:pt x="57" y="55"/>
                  </a:lnTo>
                  <a:lnTo>
                    <a:pt x="36" y="55"/>
                  </a:lnTo>
                  <a:lnTo>
                    <a:pt x="21" y="55"/>
                  </a:lnTo>
                  <a:lnTo>
                    <a:pt x="0" y="55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51" name="Freeform 67">
              <a:extLst>
                <a:ext uri="{FF2B5EF4-FFF2-40B4-BE49-F238E27FC236}">
                  <a16:creationId xmlns:a16="http://schemas.microsoft.com/office/drawing/2014/main" id="{A8376CE6-E5A3-4A06-9F8F-AA69DBC14AED}"/>
                </a:ext>
              </a:extLst>
            </p:cNvPr>
            <p:cNvSpPr>
              <a:spLocks/>
            </p:cNvSpPr>
            <p:nvPr/>
          </p:nvSpPr>
          <p:spPr bwMode="auto">
            <a:xfrm>
              <a:off x="4899" y="2371"/>
              <a:ext cx="721" cy="74"/>
            </a:xfrm>
            <a:custGeom>
              <a:avLst/>
              <a:gdLst>
                <a:gd name="T0" fmla="*/ 0 w 721"/>
                <a:gd name="T1" fmla="*/ 50 h 74"/>
                <a:gd name="T2" fmla="*/ 26 w 721"/>
                <a:gd name="T3" fmla="*/ 47 h 74"/>
                <a:gd name="T4" fmla="*/ 46 w 721"/>
                <a:gd name="T5" fmla="*/ 50 h 74"/>
                <a:gd name="T6" fmla="*/ 74 w 721"/>
                <a:gd name="T7" fmla="*/ 50 h 74"/>
                <a:gd name="T8" fmla="*/ 100 w 721"/>
                <a:gd name="T9" fmla="*/ 39 h 74"/>
                <a:gd name="T10" fmla="*/ 116 w 721"/>
                <a:gd name="T11" fmla="*/ 25 h 74"/>
                <a:gd name="T12" fmla="*/ 153 w 721"/>
                <a:gd name="T13" fmla="*/ 14 h 74"/>
                <a:gd name="T14" fmla="*/ 177 w 721"/>
                <a:gd name="T15" fmla="*/ 3 h 74"/>
                <a:gd name="T16" fmla="*/ 199 w 721"/>
                <a:gd name="T17" fmla="*/ 0 h 74"/>
                <a:gd name="T18" fmla="*/ 219 w 721"/>
                <a:gd name="T19" fmla="*/ 0 h 74"/>
                <a:gd name="T20" fmla="*/ 248 w 721"/>
                <a:gd name="T21" fmla="*/ 0 h 74"/>
                <a:gd name="T22" fmla="*/ 277 w 721"/>
                <a:gd name="T23" fmla="*/ 8 h 74"/>
                <a:gd name="T24" fmla="*/ 305 w 721"/>
                <a:gd name="T25" fmla="*/ 18 h 74"/>
                <a:gd name="T26" fmla="*/ 339 w 721"/>
                <a:gd name="T27" fmla="*/ 25 h 74"/>
                <a:gd name="T28" fmla="*/ 379 w 721"/>
                <a:gd name="T29" fmla="*/ 30 h 74"/>
                <a:gd name="T30" fmla="*/ 420 w 721"/>
                <a:gd name="T31" fmla="*/ 30 h 74"/>
                <a:gd name="T32" fmla="*/ 459 w 721"/>
                <a:gd name="T33" fmla="*/ 30 h 74"/>
                <a:gd name="T34" fmla="*/ 496 w 721"/>
                <a:gd name="T35" fmla="*/ 32 h 74"/>
                <a:gd name="T36" fmla="*/ 521 w 721"/>
                <a:gd name="T37" fmla="*/ 34 h 74"/>
                <a:gd name="T38" fmla="*/ 548 w 721"/>
                <a:gd name="T39" fmla="*/ 34 h 74"/>
                <a:gd name="T40" fmla="*/ 555 w 721"/>
                <a:gd name="T41" fmla="*/ 37 h 74"/>
                <a:gd name="T42" fmla="*/ 583 w 721"/>
                <a:gd name="T43" fmla="*/ 44 h 74"/>
                <a:gd name="T44" fmla="*/ 600 w 721"/>
                <a:gd name="T45" fmla="*/ 44 h 74"/>
                <a:gd name="T46" fmla="*/ 623 w 721"/>
                <a:gd name="T47" fmla="*/ 54 h 74"/>
                <a:gd name="T48" fmla="*/ 652 w 721"/>
                <a:gd name="T49" fmla="*/ 54 h 74"/>
                <a:gd name="T50" fmla="*/ 678 w 721"/>
                <a:gd name="T51" fmla="*/ 58 h 74"/>
                <a:gd name="T52" fmla="*/ 693 w 721"/>
                <a:gd name="T53" fmla="*/ 61 h 74"/>
                <a:gd name="T54" fmla="*/ 721 w 721"/>
                <a:gd name="T55" fmla="*/ 58 h 74"/>
                <a:gd name="T56" fmla="*/ 719 w 721"/>
                <a:gd name="T57" fmla="*/ 74 h 74"/>
                <a:gd name="T58" fmla="*/ 701 w 721"/>
                <a:gd name="T59" fmla="*/ 73 h 74"/>
                <a:gd name="T60" fmla="*/ 675 w 721"/>
                <a:gd name="T61" fmla="*/ 69 h 74"/>
                <a:gd name="T62" fmla="*/ 656 w 721"/>
                <a:gd name="T63" fmla="*/ 66 h 74"/>
                <a:gd name="T64" fmla="*/ 619 w 721"/>
                <a:gd name="T65" fmla="*/ 63 h 74"/>
                <a:gd name="T66" fmla="*/ 600 w 721"/>
                <a:gd name="T67" fmla="*/ 58 h 74"/>
                <a:gd name="T68" fmla="*/ 587 w 721"/>
                <a:gd name="T69" fmla="*/ 58 h 74"/>
                <a:gd name="T70" fmla="*/ 570 w 721"/>
                <a:gd name="T71" fmla="*/ 54 h 74"/>
                <a:gd name="T72" fmla="*/ 552 w 721"/>
                <a:gd name="T73" fmla="*/ 47 h 74"/>
                <a:gd name="T74" fmla="*/ 539 w 721"/>
                <a:gd name="T75" fmla="*/ 47 h 74"/>
                <a:gd name="T76" fmla="*/ 531 w 721"/>
                <a:gd name="T77" fmla="*/ 44 h 74"/>
                <a:gd name="T78" fmla="*/ 498 w 721"/>
                <a:gd name="T79" fmla="*/ 41 h 74"/>
                <a:gd name="T80" fmla="*/ 464 w 721"/>
                <a:gd name="T81" fmla="*/ 41 h 74"/>
                <a:gd name="T82" fmla="*/ 423 w 721"/>
                <a:gd name="T83" fmla="*/ 41 h 74"/>
                <a:gd name="T84" fmla="*/ 392 w 721"/>
                <a:gd name="T85" fmla="*/ 41 h 74"/>
                <a:gd name="T86" fmla="*/ 359 w 721"/>
                <a:gd name="T87" fmla="*/ 39 h 74"/>
                <a:gd name="T88" fmla="*/ 316 w 721"/>
                <a:gd name="T89" fmla="*/ 34 h 74"/>
                <a:gd name="T90" fmla="*/ 287 w 721"/>
                <a:gd name="T91" fmla="*/ 25 h 74"/>
                <a:gd name="T92" fmla="*/ 261 w 721"/>
                <a:gd name="T93" fmla="*/ 18 h 74"/>
                <a:gd name="T94" fmla="*/ 236 w 721"/>
                <a:gd name="T95" fmla="*/ 14 h 74"/>
                <a:gd name="T96" fmla="*/ 210 w 721"/>
                <a:gd name="T97" fmla="*/ 14 h 74"/>
                <a:gd name="T98" fmla="*/ 190 w 721"/>
                <a:gd name="T99" fmla="*/ 15 h 74"/>
                <a:gd name="T100" fmla="*/ 173 w 721"/>
                <a:gd name="T101" fmla="*/ 18 h 74"/>
                <a:gd name="T102" fmla="*/ 147 w 721"/>
                <a:gd name="T103" fmla="*/ 28 h 74"/>
                <a:gd name="T104" fmla="*/ 130 w 721"/>
                <a:gd name="T105" fmla="*/ 32 h 74"/>
                <a:gd name="T106" fmla="*/ 115 w 721"/>
                <a:gd name="T107" fmla="*/ 44 h 74"/>
                <a:gd name="T108" fmla="*/ 90 w 721"/>
                <a:gd name="T109" fmla="*/ 54 h 74"/>
                <a:gd name="T110" fmla="*/ 66 w 721"/>
                <a:gd name="T111" fmla="*/ 58 h 74"/>
                <a:gd name="T112" fmla="*/ 46 w 721"/>
                <a:gd name="T113" fmla="*/ 58 h 74"/>
                <a:gd name="T114" fmla="*/ 18 w 721"/>
                <a:gd name="T115" fmla="*/ 58 h 74"/>
                <a:gd name="T116" fmla="*/ 2 w 721"/>
                <a:gd name="T117" fmla="*/ 58 h 74"/>
                <a:gd name="T118" fmla="*/ 0 w 721"/>
                <a:gd name="T119" fmla="*/ 50 h 74"/>
                <a:gd name="T120" fmla="*/ 0 w 721"/>
                <a:gd name="T121" fmla="*/ 50 h 74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721"/>
                <a:gd name="T184" fmla="*/ 0 h 74"/>
                <a:gd name="T185" fmla="*/ 721 w 721"/>
                <a:gd name="T186" fmla="*/ 74 h 74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721" h="74">
                  <a:moveTo>
                    <a:pt x="0" y="50"/>
                  </a:moveTo>
                  <a:lnTo>
                    <a:pt x="26" y="47"/>
                  </a:lnTo>
                  <a:lnTo>
                    <a:pt x="46" y="50"/>
                  </a:lnTo>
                  <a:lnTo>
                    <a:pt x="74" y="50"/>
                  </a:lnTo>
                  <a:lnTo>
                    <a:pt x="100" y="39"/>
                  </a:lnTo>
                  <a:lnTo>
                    <a:pt x="116" y="25"/>
                  </a:lnTo>
                  <a:lnTo>
                    <a:pt x="153" y="14"/>
                  </a:lnTo>
                  <a:lnTo>
                    <a:pt x="177" y="3"/>
                  </a:lnTo>
                  <a:lnTo>
                    <a:pt x="199" y="0"/>
                  </a:lnTo>
                  <a:lnTo>
                    <a:pt x="219" y="0"/>
                  </a:lnTo>
                  <a:lnTo>
                    <a:pt x="248" y="0"/>
                  </a:lnTo>
                  <a:lnTo>
                    <a:pt x="277" y="8"/>
                  </a:lnTo>
                  <a:lnTo>
                    <a:pt x="305" y="18"/>
                  </a:lnTo>
                  <a:lnTo>
                    <a:pt x="339" y="25"/>
                  </a:lnTo>
                  <a:lnTo>
                    <a:pt x="379" y="30"/>
                  </a:lnTo>
                  <a:lnTo>
                    <a:pt x="420" y="30"/>
                  </a:lnTo>
                  <a:lnTo>
                    <a:pt x="459" y="30"/>
                  </a:lnTo>
                  <a:lnTo>
                    <a:pt x="496" y="32"/>
                  </a:lnTo>
                  <a:lnTo>
                    <a:pt x="521" y="34"/>
                  </a:lnTo>
                  <a:lnTo>
                    <a:pt x="548" y="34"/>
                  </a:lnTo>
                  <a:lnTo>
                    <a:pt x="555" y="37"/>
                  </a:lnTo>
                  <a:lnTo>
                    <a:pt x="583" y="44"/>
                  </a:lnTo>
                  <a:lnTo>
                    <a:pt x="600" y="44"/>
                  </a:lnTo>
                  <a:lnTo>
                    <a:pt x="623" y="54"/>
                  </a:lnTo>
                  <a:lnTo>
                    <a:pt x="652" y="54"/>
                  </a:lnTo>
                  <a:lnTo>
                    <a:pt x="678" y="58"/>
                  </a:lnTo>
                  <a:lnTo>
                    <a:pt x="693" y="61"/>
                  </a:lnTo>
                  <a:lnTo>
                    <a:pt x="721" y="58"/>
                  </a:lnTo>
                  <a:lnTo>
                    <a:pt x="719" y="74"/>
                  </a:lnTo>
                  <a:lnTo>
                    <a:pt x="701" y="73"/>
                  </a:lnTo>
                  <a:lnTo>
                    <a:pt x="675" y="69"/>
                  </a:lnTo>
                  <a:lnTo>
                    <a:pt x="656" y="66"/>
                  </a:lnTo>
                  <a:lnTo>
                    <a:pt x="619" y="63"/>
                  </a:lnTo>
                  <a:lnTo>
                    <a:pt x="600" y="58"/>
                  </a:lnTo>
                  <a:lnTo>
                    <a:pt x="587" y="58"/>
                  </a:lnTo>
                  <a:lnTo>
                    <a:pt x="570" y="54"/>
                  </a:lnTo>
                  <a:lnTo>
                    <a:pt x="552" y="47"/>
                  </a:lnTo>
                  <a:lnTo>
                    <a:pt x="539" y="47"/>
                  </a:lnTo>
                  <a:lnTo>
                    <a:pt x="531" y="44"/>
                  </a:lnTo>
                  <a:lnTo>
                    <a:pt x="498" y="41"/>
                  </a:lnTo>
                  <a:lnTo>
                    <a:pt x="464" y="41"/>
                  </a:lnTo>
                  <a:lnTo>
                    <a:pt x="423" y="41"/>
                  </a:lnTo>
                  <a:lnTo>
                    <a:pt x="392" y="41"/>
                  </a:lnTo>
                  <a:lnTo>
                    <a:pt x="359" y="39"/>
                  </a:lnTo>
                  <a:lnTo>
                    <a:pt x="316" y="34"/>
                  </a:lnTo>
                  <a:lnTo>
                    <a:pt x="287" y="25"/>
                  </a:lnTo>
                  <a:lnTo>
                    <a:pt x="261" y="18"/>
                  </a:lnTo>
                  <a:lnTo>
                    <a:pt x="236" y="14"/>
                  </a:lnTo>
                  <a:lnTo>
                    <a:pt x="210" y="14"/>
                  </a:lnTo>
                  <a:lnTo>
                    <a:pt x="190" y="15"/>
                  </a:lnTo>
                  <a:lnTo>
                    <a:pt x="173" y="18"/>
                  </a:lnTo>
                  <a:lnTo>
                    <a:pt x="147" y="28"/>
                  </a:lnTo>
                  <a:lnTo>
                    <a:pt x="130" y="32"/>
                  </a:lnTo>
                  <a:lnTo>
                    <a:pt x="115" y="44"/>
                  </a:lnTo>
                  <a:lnTo>
                    <a:pt x="90" y="54"/>
                  </a:lnTo>
                  <a:lnTo>
                    <a:pt x="66" y="58"/>
                  </a:lnTo>
                  <a:lnTo>
                    <a:pt x="46" y="58"/>
                  </a:lnTo>
                  <a:lnTo>
                    <a:pt x="18" y="58"/>
                  </a:lnTo>
                  <a:lnTo>
                    <a:pt x="2" y="58"/>
                  </a:lnTo>
                  <a:lnTo>
                    <a:pt x="0" y="5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52" name="Freeform 68">
              <a:extLst>
                <a:ext uri="{FF2B5EF4-FFF2-40B4-BE49-F238E27FC236}">
                  <a16:creationId xmlns:a16="http://schemas.microsoft.com/office/drawing/2014/main" id="{80315FF6-768D-43A0-AA96-11037C24F063}"/>
                </a:ext>
              </a:extLst>
            </p:cNvPr>
            <p:cNvSpPr>
              <a:spLocks/>
            </p:cNvSpPr>
            <p:nvPr/>
          </p:nvSpPr>
          <p:spPr bwMode="auto">
            <a:xfrm>
              <a:off x="3684" y="849"/>
              <a:ext cx="45" cy="3095"/>
            </a:xfrm>
            <a:custGeom>
              <a:avLst/>
              <a:gdLst>
                <a:gd name="T0" fmla="*/ 35 w 45"/>
                <a:gd name="T1" fmla="*/ 3095 h 3095"/>
                <a:gd name="T2" fmla="*/ 14 w 45"/>
                <a:gd name="T3" fmla="*/ 3002 h 3095"/>
                <a:gd name="T4" fmla="*/ 12 w 45"/>
                <a:gd name="T5" fmla="*/ 2916 h 3095"/>
                <a:gd name="T6" fmla="*/ 2 w 45"/>
                <a:gd name="T7" fmla="*/ 2833 h 3095"/>
                <a:gd name="T8" fmla="*/ 1 w 45"/>
                <a:gd name="T9" fmla="*/ 2813 h 3095"/>
                <a:gd name="T10" fmla="*/ 1 w 45"/>
                <a:gd name="T11" fmla="*/ 2704 h 3095"/>
                <a:gd name="T12" fmla="*/ 0 w 45"/>
                <a:gd name="T13" fmla="*/ 2577 h 3095"/>
                <a:gd name="T14" fmla="*/ 0 w 45"/>
                <a:gd name="T15" fmla="*/ 2425 h 3095"/>
                <a:gd name="T16" fmla="*/ 0 w 45"/>
                <a:gd name="T17" fmla="*/ 2308 h 3095"/>
                <a:gd name="T18" fmla="*/ 0 w 45"/>
                <a:gd name="T19" fmla="*/ 2173 h 3095"/>
                <a:gd name="T20" fmla="*/ 0 w 45"/>
                <a:gd name="T21" fmla="*/ 2042 h 3095"/>
                <a:gd name="T22" fmla="*/ 0 w 45"/>
                <a:gd name="T23" fmla="*/ 1943 h 3095"/>
                <a:gd name="T24" fmla="*/ 0 w 45"/>
                <a:gd name="T25" fmla="*/ 1878 h 3095"/>
                <a:gd name="T26" fmla="*/ 0 w 45"/>
                <a:gd name="T27" fmla="*/ 1846 h 3095"/>
                <a:gd name="T28" fmla="*/ 0 w 45"/>
                <a:gd name="T29" fmla="*/ 1703 h 3095"/>
                <a:gd name="T30" fmla="*/ 0 w 45"/>
                <a:gd name="T31" fmla="*/ 1616 h 3095"/>
                <a:gd name="T32" fmla="*/ 0 w 45"/>
                <a:gd name="T33" fmla="*/ 1544 h 3095"/>
                <a:gd name="T34" fmla="*/ 2 w 45"/>
                <a:gd name="T35" fmla="*/ 1379 h 3095"/>
                <a:gd name="T36" fmla="*/ 12 w 45"/>
                <a:gd name="T37" fmla="*/ 1228 h 3095"/>
                <a:gd name="T38" fmla="*/ 12 w 45"/>
                <a:gd name="T39" fmla="*/ 1107 h 3095"/>
                <a:gd name="T40" fmla="*/ 12 w 45"/>
                <a:gd name="T41" fmla="*/ 961 h 3095"/>
                <a:gd name="T42" fmla="*/ 14 w 45"/>
                <a:gd name="T43" fmla="*/ 787 h 3095"/>
                <a:gd name="T44" fmla="*/ 14 w 45"/>
                <a:gd name="T45" fmla="*/ 702 h 3095"/>
                <a:gd name="T46" fmla="*/ 14 w 45"/>
                <a:gd name="T47" fmla="*/ 613 h 3095"/>
                <a:gd name="T48" fmla="*/ 12 w 45"/>
                <a:gd name="T49" fmla="*/ 462 h 3095"/>
                <a:gd name="T50" fmla="*/ 1 w 45"/>
                <a:gd name="T51" fmla="*/ 326 h 3095"/>
                <a:gd name="T52" fmla="*/ 2 w 45"/>
                <a:gd name="T53" fmla="*/ 260 h 3095"/>
                <a:gd name="T54" fmla="*/ 2 w 45"/>
                <a:gd name="T55" fmla="*/ 147 h 3095"/>
                <a:gd name="T56" fmla="*/ 14 w 45"/>
                <a:gd name="T57" fmla="*/ 38 h 3095"/>
                <a:gd name="T58" fmla="*/ 8 w 45"/>
                <a:gd name="T59" fmla="*/ 0 h 3095"/>
                <a:gd name="T60" fmla="*/ 35 w 45"/>
                <a:gd name="T61" fmla="*/ 2 h 3095"/>
                <a:gd name="T62" fmla="*/ 29 w 45"/>
                <a:gd name="T63" fmla="*/ 103 h 3095"/>
                <a:gd name="T64" fmla="*/ 23 w 45"/>
                <a:gd name="T65" fmla="*/ 193 h 3095"/>
                <a:gd name="T66" fmla="*/ 22 w 45"/>
                <a:gd name="T67" fmla="*/ 325 h 3095"/>
                <a:gd name="T68" fmla="*/ 22 w 45"/>
                <a:gd name="T69" fmla="*/ 394 h 3095"/>
                <a:gd name="T70" fmla="*/ 23 w 45"/>
                <a:gd name="T71" fmla="*/ 482 h 3095"/>
                <a:gd name="T72" fmla="*/ 33 w 45"/>
                <a:gd name="T73" fmla="*/ 605 h 3095"/>
                <a:gd name="T74" fmla="*/ 37 w 45"/>
                <a:gd name="T75" fmla="*/ 747 h 3095"/>
                <a:gd name="T76" fmla="*/ 35 w 45"/>
                <a:gd name="T77" fmla="*/ 834 h 3095"/>
                <a:gd name="T78" fmla="*/ 31 w 45"/>
                <a:gd name="T79" fmla="*/ 932 h 3095"/>
                <a:gd name="T80" fmla="*/ 29 w 45"/>
                <a:gd name="T81" fmla="*/ 1004 h 3095"/>
                <a:gd name="T82" fmla="*/ 29 w 45"/>
                <a:gd name="T83" fmla="*/ 1148 h 3095"/>
                <a:gd name="T84" fmla="*/ 27 w 45"/>
                <a:gd name="T85" fmla="*/ 1253 h 3095"/>
                <a:gd name="T86" fmla="*/ 17 w 45"/>
                <a:gd name="T87" fmla="*/ 1366 h 3095"/>
                <a:gd name="T88" fmla="*/ 17 w 45"/>
                <a:gd name="T89" fmla="*/ 1460 h 3095"/>
                <a:gd name="T90" fmla="*/ 20 w 45"/>
                <a:gd name="T91" fmla="*/ 1547 h 3095"/>
                <a:gd name="T92" fmla="*/ 16 w 45"/>
                <a:gd name="T93" fmla="*/ 1619 h 3095"/>
                <a:gd name="T94" fmla="*/ 16 w 45"/>
                <a:gd name="T95" fmla="*/ 1741 h 3095"/>
                <a:gd name="T96" fmla="*/ 12 w 45"/>
                <a:gd name="T97" fmla="*/ 1857 h 3095"/>
                <a:gd name="T98" fmla="*/ 10 w 45"/>
                <a:gd name="T99" fmla="*/ 1936 h 3095"/>
                <a:gd name="T100" fmla="*/ 12 w 45"/>
                <a:gd name="T101" fmla="*/ 2085 h 3095"/>
                <a:gd name="T102" fmla="*/ 8 w 45"/>
                <a:gd name="T103" fmla="*/ 2166 h 3095"/>
                <a:gd name="T104" fmla="*/ 8 w 45"/>
                <a:gd name="T105" fmla="*/ 2257 h 3095"/>
                <a:gd name="T106" fmla="*/ 12 w 45"/>
                <a:gd name="T107" fmla="*/ 2526 h 3095"/>
                <a:gd name="T108" fmla="*/ 12 w 45"/>
                <a:gd name="T109" fmla="*/ 2603 h 3095"/>
                <a:gd name="T110" fmla="*/ 12 w 45"/>
                <a:gd name="T111" fmla="*/ 2655 h 3095"/>
                <a:gd name="T112" fmla="*/ 12 w 45"/>
                <a:gd name="T113" fmla="*/ 2752 h 3095"/>
                <a:gd name="T114" fmla="*/ 16 w 45"/>
                <a:gd name="T115" fmla="*/ 2832 h 3095"/>
                <a:gd name="T116" fmla="*/ 23 w 45"/>
                <a:gd name="T117" fmla="*/ 2913 h 3095"/>
                <a:gd name="T118" fmla="*/ 35 w 45"/>
                <a:gd name="T119" fmla="*/ 2992 h 3095"/>
                <a:gd name="T120" fmla="*/ 45 w 45"/>
                <a:gd name="T121" fmla="*/ 3066 h 3095"/>
                <a:gd name="T122" fmla="*/ 35 w 45"/>
                <a:gd name="T123" fmla="*/ 3095 h 3095"/>
                <a:gd name="T124" fmla="*/ 35 w 45"/>
                <a:gd name="T125" fmla="*/ 3095 h 3095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45"/>
                <a:gd name="T190" fmla="*/ 0 h 3095"/>
                <a:gd name="T191" fmla="*/ 45 w 45"/>
                <a:gd name="T192" fmla="*/ 3095 h 3095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45" h="3095">
                  <a:moveTo>
                    <a:pt x="35" y="3095"/>
                  </a:moveTo>
                  <a:lnTo>
                    <a:pt x="14" y="3002"/>
                  </a:lnTo>
                  <a:lnTo>
                    <a:pt x="12" y="2916"/>
                  </a:lnTo>
                  <a:lnTo>
                    <a:pt x="2" y="2833"/>
                  </a:lnTo>
                  <a:lnTo>
                    <a:pt x="1" y="2813"/>
                  </a:lnTo>
                  <a:lnTo>
                    <a:pt x="1" y="2704"/>
                  </a:lnTo>
                  <a:lnTo>
                    <a:pt x="0" y="2577"/>
                  </a:lnTo>
                  <a:lnTo>
                    <a:pt x="0" y="2425"/>
                  </a:lnTo>
                  <a:lnTo>
                    <a:pt x="0" y="2308"/>
                  </a:lnTo>
                  <a:lnTo>
                    <a:pt x="0" y="2173"/>
                  </a:lnTo>
                  <a:lnTo>
                    <a:pt x="0" y="2042"/>
                  </a:lnTo>
                  <a:lnTo>
                    <a:pt x="0" y="1943"/>
                  </a:lnTo>
                  <a:lnTo>
                    <a:pt x="0" y="1878"/>
                  </a:lnTo>
                  <a:lnTo>
                    <a:pt x="0" y="1846"/>
                  </a:lnTo>
                  <a:lnTo>
                    <a:pt x="0" y="1703"/>
                  </a:lnTo>
                  <a:lnTo>
                    <a:pt x="0" y="1616"/>
                  </a:lnTo>
                  <a:lnTo>
                    <a:pt x="0" y="1544"/>
                  </a:lnTo>
                  <a:lnTo>
                    <a:pt x="2" y="1379"/>
                  </a:lnTo>
                  <a:lnTo>
                    <a:pt x="12" y="1228"/>
                  </a:lnTo>
                  <a:lnTo>
                    <a:pt x="12" y="1107"/>
                  </a:lnTo>
                  <a:lnTo>
                    <a:pt x="12" y="961"/>
                  </a:lnTo>
                  <a:lnTo>
                    <a:pt x="14" y="787"/>
                  </a:lnTo>
                  <a:lnTo>
                    <a:pt x="14" y="702"/>
                  </a:lnTo>
                  <a:lnTo>
                    <a:pt x="14" y="613"/>
                  </a:lnTo>
                  <a:lnTo>
                    <a:pt x="12" y="462"/>
                  </a:lnTo>
                  <a:lnTo>
                    <a:pt x="1" y="326"/>
                  </a:lnTo>
                  <a:lnTo>
                    <a:pt x="2" y="260"/>
                  </a:lnTo>
                  <a:lnTo>
                    <a:pt x="2" y="147"/>
                  </a:lnTo>
                  <a:lnTo>
                    <a:pt x="14" y="38"/>
                  </a:lnTo>
                  <a:lnTo>
                    <a:pt x="8" y="0"/>
                  </a:lnTo>
                  <a:lnTo>
                    <a:pt x="35" y="2"/>
                  </a:lnTo>
                  <a:lnTo>
                    <a:pt x="29" y="103"/>
                  </a:lnTo>
                  <a:lnTo>
                    <a:pt x="23" y="193"/>
                  </a:lnTo>
                  <a:lnTo>
                    <a:pt x="22" y="325"/>
                  </a:lnTo>
                  <a:lnTo>
                    <a:pt x="22" y="394"/>
                  </a:lnTo>
                  <a:lnTo>
                    <a:pt x="23" y="482"/>
                  </a:lnTo>
                  <a:lnTo>
                    <a:pt x="33" y="605"/>
                  </a:lnTo>
                  <a:lnTo>
                    <a:pt x="37" y="747"/>
                  </a:lnTo>
                  <a:lnTo>
                    <a:pt x="35" y="834"/>
                  </a:lnTo>
                  <a:lnTo>
                    <a:pt x="31" y="932"/>
                  </a:lnTo>
                  <a:lnTo>
                    <a:pt x="29" y="1004"/>
                  </a:lnTo>
                  <a:lnTo>
                    <a:pt x="29" y="1148"/>
                  </a:lnTo>
                  <a:lnTo>
                    <a:pt x="27" y="1253"/>
                  </a:lnTo>
                  <a:lnTo>
                    <a:pt x="17" y="1366"/>
                  </a:lnTo>
                  <a:lnTo>
                    <a:pt x="17" y="1460"/>
                  </a:lnTo>
                  <a:lnTo>
                    <a:pt x="20" y="1547"/>
                  </a:lnTo>
                  <a:lnTo>
                    <a:pt x="16" y="1619"/>
                  </a:lnTo>
                  <a:lnTo>
                    <a:pt x="16" y="1741"/>
                  </a:lnTo>
                  <a:lnTo>
                    <a:pt x="12" y="1857"/>
                  </a:lnTo>
                  <a:lnTo>
                    <a:pt x="10" y="1936"/>
                  </a:lnTo>
                  <a:lnTo>
                    <a:pt x="12" y="2085"/>
                  </a:lnTo>
                  <a:lnTo>
                    <a:pt x="8" y="2166"/>
                  </a:lnTo>
                  <a:lnTo>
                    <a:pt x="8" y="2257"/>
                  </a:lnTo>
                  <a:lnTo>
                    <a:pt x="12" y="2526"/>
                  </a:lnTo>
                  <a:lnTo>
                    <a:pt x="12" y="2603"/>
                  </a:lnTo>
                  <a:lnTo>
                    <a:pt x="12" y="2655"/>
                  </a:lnTo>
                  <a:lnTo>
                    <a:pt x="12" y="2752"/>
                  </a:lnTo>
                  <a:lnTo>
                    <a:pt x="16" y="2832"/>
                  </a:lnTo>
                  <a:lnTo>
                    <a:pt x="23" y="2913"/>
                  </a:lnTo>
                  <a:lnTo>
                    <a:pt x="35" y="2992"/>
                  </a:lnTo>
                  <a:lnTo>
                    <a:pt x="45" y="3066"/>
                  </a:lnTo>
                  <a:lnTo>
                    <a:pt x="35" y="309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53" name="Freeform 69">
              <a:extLst>
                <a:ext uri="{FF2B5EF4-FFF2-40B4-BE49-F238E27FC236}">
                  <a16:creationId xmlns:a16="http://schemas.microsoft.com/office/drawing/2014/main" id="{90AC8037-A7F0-4F3E-BCF7-53C36EF305D6}"/>
                </a:ext>
              </a:extLst>
            </p:cNvPr>
            <p:cNvSpPr>
              <a:spLocks/>
            </p:cNvSpPr>
            <p:nvPr/>
          </p:nvSpPr>
          <p:spPr bwMode="auto">
            <a:xfrm>
              <a:off x="4651" y="2639"/>
              <a:ext cx="54" cy="35"/>
            </a:xfrm>
            <a:custGeom>
              <a:avLst/>
              <a:gdLst>
                <a:gd name="T0" fmla="*/ 4 w 54"/>
                <a:gd name="T1" fmla="*/ 16 h 35"/>
                <a:gd name="T2" fmla="*/ 22 w 54"/>
                <a:gd name="T3" fmla="*/ 20 h 35"/>
                <a:gd name="T4" fmla="*/ 31 w 54"/>
                <a:gd name="T5" fmla="*/ 23 h 35"/>
                <a:gd name="T6" fmla="*/ 50 w 54"/>
                <a:gd name="T7" fmla="*/ 35 h 35"/>
                <a:gd name="T8" fmla="*/ 54 w 54"/>
                <a:gd name="T9" fmla="*/ 31 h 35"/>
                <a:gd name="T10" fmla="*/ 50 w 54"/>
                <a:gd name="T11" fmla="*/ 16 h 35"/>
                <a:gd name="T12" fmla="*/ 40 w 54"/>
                <a:gd name="T13" fmla="*/ 15 h 35"/>
                <a:gd name="T14" fmla="*/ 30 w 54"/>
                <a:gd name="T15" fmla="*/ 4 h 35"/>
                <a:gd name="T16" fmla="*/ 20 w 54"/>
                <a:gd name="T17" fmla="*/ 2 h 35"/>
                <a:gd name="T18" fmla="*/ 11 w 54"/>
                <a:gd name="T19" fmla="*/ 0 h 35"/>
                <a:gd name="T20" fmla="*/ 0 w 54"/>
                <a:gd name="T21" fmla="*/ 4 h 35"/>
                <a:gd name="T22" fmla="*/ 4 w 54"/>
                <a:gd name="T23" fmla="*/ 16 h 35"/>
                <a:gd name="T24" fmla="*/ 4 w 54"/>
                <a:gd name="T25" fmla="*/ 16 h 3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4"/>
                <a:gd name="T40" fmla="*/ 0 h 35"/>
                <a:gd name="T41" fmla="*/ 54 w 54"/>
                <a:gd name="T42" fmla="*/ 35 h 3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4" h="35">
                  <a:moveTo>
                    <a:pt x="4" y="16"/>
                  </a:moveTo>
                  <a:lnTo>
                    <a:pt x="22" y="20"/>
                  </a:lnTo>
                  <a:lnTo>
                    <a:pt x="31" y="23"/>
                  </a:lnTo>
                  <a:lnTo>
                    <a:pt x="50" y="35"/>
                  </a:lnTo>
                  <a:lnTo>
                    <a:pt x="54" y="31"/>
                  </a:lnTo>
                  <a:lnTo>
                    <a:pt x="50" y="16"/>
                  </a:lnTo>
                  <a:lnTo>
                    <a:pt x="40" y="15"/>
                  </a:lnTo>
                  <a:lnTo>
                    <a:pt x="30" y="4"/>
                  </a:lnTo>
                  <a:lnTo>
                    <a:pt x="20" y="2"/>
                  </a:lnTo>
                  <a:lnTo>
                    <a:pt x="11" y="0"/>
                  </a:lnTo>
                  <a:lnTo>
                    <a:pt x="0" y="4"/>
                  </a:lnTo>
                  <a:lnTo>
                    <a:pt x="4" y="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54" name="Freeform 70">
              <a:extLst>
                <a:ext uri="{FF2B5EF4-FFF2-40B4-BE49-F238E27FC236}">
                  <a16:creationId xmlns:a16="http://schemas.microsoft.com/office/drawing/2014/main" id="{CEB62FBC-4FC6-42EE-A8EA-EAF64FE704BD}"/>
                </a:ext>
              </a:extLst>
            </p:cNvPr>
            <p:cNvSpPr>
              <a:spLocks/>
            </p:cNvSpPr>
            <p:nvPr/>
          </p:nvSpPr>
          <p:spPr bwMode="auto">
            <a:xfrm>
              <a:off x="4203" y="3710"/>
              <a:ext cx="208" cy="182"/>
            </a:xfrm>
            <a:custGeom>
              <a:avLst/>
              <a:gdLst>
                <a:gd name="T0" fmla="*/ 0 w 208"/>
                <a:gd name="T1" fmla="*/ 182 h 182"/>
                <a:gd name="T2" fmla="*/ 60 w 208"/>
                <a:gd name="T3" fmla="*/ 182 h 182"/>
                <a:gd name="T4" fmla="*/ 132 w 208"/>
                <a:gd name="T5" fmla="*/ 179 h 182"/>
                <a:gd name="T6" fmla="*/ 204 w 208"/>
                <a:gd name="T7" fmla="*/ 182 h 182"/>
                <a:gd name="T8" fmla="*/ 208 w 208"/>
                <a:gd name="T9" fmla="*/ 168 h 182"/>
                <a:gd name="T10" fmla="*/ 189 w 208"/>
                <a:gd name="T11" fmla="*/ 130 h 182"/>
                <a:gd name="T12" fmla="*/ 180 w 208"/>
                <a:gd name="T13" fmla="*/ 50 h 182"/>
                <a:gd name="T14" fmla="*/ 165 w 208"/>
                <a:gd name="T15" fmla="*/ 0 h 182"/>
                <a:gd name="T16" fmla="*/ 160 w 208"/>
                <a:gd name="T17" fmla="*/ 45 h 182"/>
                <a:gd name="T18" fmla="*/ 162 w 208"/>
                <a:gd name="T19" fmla="*/ 98 h 182"/>
                <a:gd name="T20" fmla="*/ 153 w 208"/>
                <a:gd name="T21" fmla="*/ 135 h 182"/>
                <a:gd name="T22" fmla="*/ 147 w 208"/>
                <a:gd name="T23" fmla="*/ 149 h 182"/>
                <a:gd name="T24" fmla="*/ 132 w 208"/>
                <a:gd name="T25" fmla="*/ 154 h 182"/>
                <a:gd name="T26" fmla="*/ 83 w 208"/>
                <a:gd name="T27" fmla="*/ 154 h 182"/>
                <a:gd name="T28" fmla="*/ 52 w 208"/>
                <a:gd name="T29" fmla="*/ 170 h 182"/>
                <a:gd name="T30" fmla="*/ 0 w 208"/>
                <a:gd name="T31" fmla="*/ 182 h 182"/>
                <a:gd name="T32" fmla="*/ 0 w 208"/>
                <a:gd name="T33" fmla="*/ 182 h 18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08"/>
                <a:gd name="T52" fmla="*/ 0 h 182"/>
                <a:gd name="T53" fmla="*/ 208 w 208"/>
                <a:gd name="T54" fmla="*/ 182 h 18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08" h="182">
                  <a:moveTo>
                    <a:pt x="0" y="182"/>
                  </a:moveTo>
                  <a:lnTo>
                    <a:pt x="60" y="182"/>
                  </a:lnTo>
                  <a:lnTo>
                    <a:pt x="132" y="179"/>
                  </a:lnTo>
                  <a:lnTo>
                    <a:pt x="204" y="182"/>
                  </a:lnTo>
                  <a:lnTo>
                    <a:pt x="208" y="168"/>
                  </a:lnTo>
                  <a:lnTo>
                    <a:pt x="189" y="130"/>
                  </a:lnTo>
                  <a:lnTo>
                    <a:pt x="180" y="50"/>
                  </a:lnTo>
                  <a:lnTo>
                    <a:pt x="165" y="0"/>
                  </a:lnTo>
                  <a:lnTo>
                    <a:pt x="160" y="45"/>
                  </a:lnTo>
                  <a:lnTo>
                    <a:pt x="162" y="98"/>
                  </a:lnTo>
                  <a:lnTo>
                    <a:pt x="153" y="135"/>
                  </a:lnTo>
                  <a:lnTo>
                    <a:pt x="147" y="149"/>
                  </a:lnTo>
                  <a:lnTo>
                    <a:pt x="132" y="154"/>
                  </a:lnTo>
                  <a:lnTo>
                    <a:pt x="83" y="154"/>
                  </a:lnTo>
                  <a:lnTo>
                    <a:pt x="52" y="170"/>
                  </a:lnTo>
                  <a:lnTo>
                    <a:pt x="0" y="18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55" name="Freeform 71">
              <a:extLst>
                <a:ext uri="{FF2B5EF4-FFF2-40B4-BE49-F238E27FC236}">
                  <a16:creationId xmlns:a16="http://schemas.microsoft.com/office/drawing/2014/main" id="{A0824DF6-34A4-4E19-8D81-1023514F11F9}"/>
                </a:ext>
              </a:extLst>
            </p:cNvPr>
            <p:cNvSpPr>
              <a:spLocks/>
            </p:cNvSpPr>
            <p:nvPr/>
          </p:nvSpPr>
          <p:spPr bwMode="auto">
            <a:xfrm>
              <a:off x="5137" y="2826"/>
              <a:ext cx="69" cy="105"/>
            </a:xfrm>
            <a:custGeom>
              <a:avLst/>
              <a:gdLst>
                <a:gd name="T0" fmla="*/ 0 w 69"/>
                <a:gd name="T1" fmla="*/ 77 h 105"/>
                <a:gd name="T2" fmla="*/ 3 w 69"/>
                <a:gd name="T3" fmla="*/ 55 h 105"/>
                <a:gd name="T4" fmla="*/ 4 w 69"/>
                <a:gd name="T5" fmla="*/ 40 h 105"/>
                <a:gd name="T6" fmla="*/ 13 w 69"/>
                <a:gd name="T7" fmla="*/ 30 h 105"/>
                <a:gd name="T8" fmla="*/ 27 w 69"/>
                <a:gd name="T9" fmla="*/ 21 h 105"/>
                <a:gd name="T10" fmla="*/ 42 w 69"/>
                <a:gd name="T11" fmla="*/ 10 h 105"/>
                <a:gd name="T12" fmla="*/ 69 w 69"/>
                <a:gd name="T13" fmla="*/ 0 h 105"/>
                <a:gd name="T14" fmla="*/ 47 w 69"/>
                <a:gd name="T15" fmla="*/ 17 h 105"/>
                <a:gd name="T16" fmla="*/ 32 w 69"/>
                <a:gd name="T17" fmla="*/ 30 h 105"/>
                <a:gd name="T18" fmla="*/ 23 w 69"/>
                <a:gd name="T19" fmla="*/ 43 h 105"/>
                <a:gd name="T20" fmla="*/ 13 w 69"/>
                <a:gd name="T21" fmla="*/ 55 h 105"/>
                <a:gd name="T22" fmla="*/ 13 w 69"/>
                <a:gd name="T23" fmla="*/ 79 h 105"/>
                <a:gd name="T24" fmla="*/ 6 w 69"/>
                <a:gd name="T25" fmla="*/ 105 h 105"/>
                <a:gd name="T26" fmla="*/ 0 w 69"/>
                <a:gd name="T27" fmla="*/ 77 h 105"/>
                <a:gd name="T28" fmla="*/ 0 w 69"/>
                <a:gd name="T29" fmla="*/ 77 h 10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69"/>
                <a:gd name="T46" fmla="*/ 0 h 105"/>
                <a:gd name="T47" fmla="*/ 69 w 69"/>
                <a:gd name="T48" fmla="*/ 105 h 105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69" h="105">
                  <a:moveTo>
                    <a:pt x="0" y="77"/>
                  </a:moveTo>
                  <a:lnTo>
                    <a:pt x="3" y="55"/>
                  </a:lnTo>
                  <a:lnTo>
                    <a:pt x="4" y="40"/>
                  </a:lnTo>
                  <a:lnTo>
                    <a:pt x="13" y="30"/>
                  </a:lnTo>
                  <a:lnTo>
                    <a:pt x="27" y="21"/>
                  </a:lnTo>
                  <a:lnTo>
                    <a:pt x="42" y="10"/>
                  </a:lnTo>
                  <a:lnTo>
                    <a:pt x="69" y="0"/>
                  </a:lnTo>
                  <a:lnTo>
                    <a:pt x="47" y="17"/>
                  </a:lnTo>
                  <a:lnTo>
                    <a:pt x="32" y="30"/>
                  </a:lnTo>
                  <a:lnTo>
                    <a:pt x="23" y="43"/>
                  </a:lnTo>
                  <a:lnTo>
                    <a:pt x="13" y="55"/>
                  </a:lnTo>
                  <a:lnTo>
                    <a:pt x="13" y="79"/>
                  </a:lnTo>
                  <a:lnTo>
                    <a:pt x="6" y="105"/>
                  </a:lnTo>
                  <a:lnTo>
                    <a:pt x="0" y="7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56" name="Freeform 72">
              <a:extLst>
                <a:ext uri="{FF2B5EF4-FFF2-40B4-BE49-F238E27FC236}">
                  <a16:creationId xmlns:a16="http://schemas.microsoft.com/office/drawing/2014/main" id="{C8B94B79-BA53-47B8-A6EB-659F2E3716C1}"/>
                </a:ext>
              </a:extLst>
            </p:cNvPr>
            <p:cNvSpPr>
              <a:spLocks/>
            </p:cNvSpPr>
            <p:nvPr/>
          </p:nvSpPr>
          <p:spPr bwMode="auto">
            <a:xfrm>
              <a:off x="4025" y="963"/>
              <a:ext cx="99" cy="112"/>
            </a:xfrm>
            <a:custGeom>
              <a:avLst/>
              <a:gdLst>
                <a:gd name="T0" fmla="*/ 35 w 99"/>
                <a:gd name="T1" fmla="*/ 40 h 112"/>
                <a:gd name="T2" fmla="*/ 54 w 99"/>
                <a:gd name="T3" fmla="*/ 0 h 112"/>
                <a:gd name="T4" fmla="*/ 66 w 99"/>
                <a:gd name="T5" fmla="*/ 40 h 112"/>
                <a:gd name="T6" fmla="*/ 99 w 99"/>
                <a:gd name="T7" fmla="*/ 47 h 112"/>
                <a:gd name="T8" fmla="*/ 71 w 99"/>
                <a:gd name="T9" fmla="*/ 72 h 112"/>
                <a:gd name="T10" fmla="*/ 77 w 99"/>
                <a:gd name="T11" fmla="*/ 112 h 112"/>
                <a:gd name="T12" fmla="*/ 48 w 99"/>
                <a:gd name="T13" fmla="*/ 83 h 112"/>
                <a:gd name="T14" fmla="*/ 18 w 99"/>
                <a:gd name="T15" fmla="*/ 105 h 112"/>
                <a:gd name="T16" fmla="*/ 25 w 99"/>
                <a:gd name="T17" fmla="*/ 69 h 112"/>
                <a:gd name="T18" fmla="*/ 0 w 99"/>
                <a:gd name="T19" fmla="*/ 40 h 112"/>
                <a:gd name="T20" fmla="*/ 35 w 99"/>
                <a:gd name="T21" fmla="*/ 40 h 112"/>
                <a:gd name="T22" fmla="*/ 35 w 99"/>
                <a:gd name="T23" fmla="*/ 40 h 11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99"/>
                <a:gd name="T37" fmla="*/ 0 h 112"/>
                <a:gd name="T38" fmla="*/ 99 w 99"/>
                <a:gd name="T39" fmla="*/ 112 h 112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99" h="112">
                  <a:moveTo>
                    <a:pt x="35" y="40"/>
                  </a:moveTo>
                  <a:lnTo>
                    <a:pt x="54" y="0"/>
                  </a:lnTo>
                  <a:lnTo>
                    <a:pt x="66" y="40"/>
                  </a:lnTo>
                  <a:lnTo>
                    <a:pt x="99" y="47"/>
                  </a:lnTo>
                  <a:lnTo>
                    <a:pt x="71" y="72"/>
                  </a:lnTo>
                  <a:lnTo>
                    <a:pt x="77" y="112"/>
                  </a:lnTo>
                  <a:lnTo>
                    <a:pt x="48" y="83"/>
                  </a:lnTo>
                  <a:lnTo>
                    <a:pt x="18" y="105"/>
                  </a:lnTo>
                  <a:lnTo>
                    <a:pt x="25" y="69"/>
                  </a:lnTo>
                  <a:lnTo>
                    <a:pt x="0" y="40"/>
                  </a:lnTo>
                  <a:lnTo>
                    <a:pt x="35" y="40"/>
                  </a:lnTo>
                  <a:close/>
                </a:path>
              </a:pathLst>
            </a:custGeom>
            <a:solidFill>
              <a:srgbClr val="FFE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57" name="Freeform 73">
              <a:extLst>
                <a:ext uri="{FF2B5EF4-FFF2-40B4-BE49-F238E27FC236}">
                  <a16:creationId xmlns:a16="http://schemas.microsoft.com/office/drawing/2014/main" id="{BE1AAEAB-E27D-4FF1-84F7-112A2C1D3CD7}"/>
                </a:ext>
              </a:extLst>
            </p:cNvPr>
            <p:cNvSpPr>
              <a:spLocks/>
            </p:cNvSpPr>
            <p:nvPr/>
          </p:nvSpPr>
          <p:spPr bwMode="auto">
            <a:xfrm>
              <a:off x="3772" y="977"/>
              <a:ext cx="96" cy="113"/>
            </a:xfrm>
            <a:custGeom>
              <a:avLst/>
              <a:gdLst>
                <a:gd name="T0" fmla="*/ 32 w 96"/>
                <a:gd name="T1" fmla="*/ 43 h 113"/>
                <a:gd name="T2" fmla="*/ 42 w 96"/>
                <a:gd name="T3" fmla="*/ 0 h 113"/>
                <a:gd name="T4" fmla="*/ 60 w 96"/>
                <a:gd name="T5" fmla="*/ 33 h 113"/>
                <a:gd name="T6" fmla="*/ 96 w 96"/>
                <a:gd name="T7" fmla="*/ 29 h 113"/>
                <a:gd name="T8" fmla="*/ 76 w 96"/>
                <a:gd name="T9" fmla="*/ 62 h 113"/>
                <a:gd name="T10" fmla="*/ 91 w 96"/>
                <a:gd name="T11" fmla="*/ 98 h 113"/>
                <a:gd name="T12" fmla="*/ 57 w 96"/>
                <a:gd name="T13" fmla="*/ 81 h 113"/>
                <a:gd name="T14" fmla="*/ 32 w 96"/>
                <a:gd name="T15" fmla="*/ 113 h 113"/>
                <a:gd name="T16" fmla="*/ 30 w 96"/>
                <a:gd name="T17" fmla="*/ 74 h 113"/>
                <a:gd name="T18" fmla="*/ 0 w 96"/>
                <a:gd name="T19" fmla="*/ 58 h 113"/>
                <a:gd name="T20" fmla="*/ 32 w 96"/>
                <a:gd name="T21" fmla="*/ 43 h 113"/>
                <a:gd name="T22" fmla="*/ 32 w 96"/>
                <a:gd name="T23" fmla="*/ 43 h 113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96"/>
                <a:gd name="T37" fmla="*/ 0 h 113"/>
                <a:gd name="T38" fmla="*/ 96 w 96"/>
                <a:gd name="T39" fmla="*/ 113 h 113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96" h="113">
                  <a:moveTo>
                    <a:pt x="32" y="43"/>
                  </a:moveTo>
                  <a:lnTo>
                    <a:pt x="42" y="0"/>
                  </a:lnTo>
                  <a:lnTo>
                    <a:pt x="60" y="33"/>
                  </a:lnTo>
                  <a:lnTo>
                    <a:pt x="96" y="29"/>
                  </a:lnTo>
                  <a:lnTo>
                    <a:pt x="76" y="62"/>
                  </a:lnTo>
                  <a:lnTo>
                    <a:pt x="91" y="98"/>
                  </a:lnTo>
                  <a:lnTo>
                    <a:pt x="57" y="81"/>
                  </a:lnTo>
                  <a:lnTo>
                    <a:pt x="32" y="113"/>
                  </a:lnTo>
                  <a:lnTo>
                    <a:pt x="30" y="74"/>
                  </a:lnTo>
                  <a:lnTo>
                    <a:pt x="0" y="58"/>
                  </a:lnTo>
                  <a:lnTo>
                    <a:pt x="32" y="43"/>
                  </a:lnTo>
                  <a:close/>
                </a:path>
              </a:pathLst>
            </a:custGeom>
            <a:solidFill>
              <a:srgbClr val="FFE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58" name="Freeform 74">
              <a:extLst>
                <a:ext uri="{FF2B5EF4-FFF2-40B4-BE49-F238E27FC236}">
                  <a16:creationId xmlns:a16="http://schemas.microsoft.com/office/drawing/2014/main" id="{E5588C45-0A57-499F-87B2-699A38670640}"/>
                </a:ext>
              </a:extLst>
            </p:cNvPr>
            <p:cNvSpPr>
              <a:spLocks/>
            </p:cNvSpPr>
            <p:nvPr/>
          </p:nvSpPr>
          <p:spPr bwMode="auto">
            <a:xfrm>
              <a:off x="4368" y="1312"/>
              <a:ext cx="100" cy="112"/>
            </a:xfrm>
            <a:custGeom>
              <a:avLst/>
              <a:gdLst>
                <a:gd name="T0" fmla="*/ 33 w 100"/>
                <a:gd name="T1" fmla="*/ 39 h 112"/>
                <a:gd name="T2" fmla="*/ 52 w 100"/>
                <a:gd name="T3" fmla="*/ 0 h 112"/>
                <a:gd name="T4" fmla="*/ 64 w 100"/>
                <a:gd name="T5" fmla="*/ 41 h 112"/>
                <a:gd name="T6" fmla="*/ 100 w 100"/>
                <a:gd name="T7" fmla="*/ 50 h 112"/>
                <a:gd name="T8" fmla="*/ 72 w 100"/>
                <a:gd name="T9" fmla="*/ 73 h 112"/>
                <a:gd name="T10" fmla="*/ 77 w 100"/>
                <a:gd name="T11" fmla="*/ 112 h 112"/>
                <a:gd name="T12" fmla="*/ 49 w 100"/>
                <a:gd name="T13" fmla="*/ 85 h 112"/>
                <a:gd name="T14" fmla="*/ 18 w 100"/>
                <a:gd name="T15" fmla="*/ 106 h 112"/>
                <a:gd name="T16" fmla="*/ 24 w 100"/>
                <a:gd name="T17" fmla="*/ 68 h 112"/>
                <a:gd name="T18" fmla="*/ 0 w 100"/>
                <a:gd name="T19" fmla="*/ 41 h 112"/>
                <a:gd name="T20" fmla="*/ 33 w 100"/>
                <a:gd name="T21" fmla="*/ 39 h 112"/>
                <a:gd name="T22" fmla="*/ 33 w 100"/>
                <a:gd name="T23" fmla="*/ 39 h 11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00"/>
                <a:gd name="T37" fmla="*/ 0 h 112"/>
                <a:gd name="T38" fmla="*/ 100 w 100"/>
                <a:gd name="T39" fmla="*/ 112 h 112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00" h="112">
                  <a:moveTo>
                    <a:pt x="33" y="39"/>
                  </a:moveTo>
                  <a:lnTo>
                    <a:pt x="52" y="0"/>
                  </a:lnTo>
                  <a:lnTo>
                    <a:pt x="64" y="41"/>
                  </a:lnTo>
                  <a:lnTo>
                    <a:pt x="100" y="50"/>
                  </a:lnTo>
                  <a:lnTo>
                    <a:pt x="72" y="73"/>
                  </a:lnTo>
                  <a:lnTo>
                    <a:pt x="77" y="112"/>
                  </a:lnTo>
                  <a:lnTo>
                    <a:pt x="49" y="85"/>
                  </a:lnTo>
                  <a:lnTo>
                    <a:pt x="18" y="106"/>
                  </a:lnTo>
                  <a:lnTo>
                    <a:pt x="24" y="68"/>
                  </a:lnTo>
                  <a:lnTo>
                    <a:pt x="0" y="41"/>
                  </a:lnTo>
                  <a:lnTo>
                    <a:pt x="33" y="39"/>
                  </a:lnTo>
                  <a:close/>
                </a:path>
              </a:pathLst>
            </a:custGeom>
            <a:solidFill>
              <a:srgbClr val="FFE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59" name="Freeform 75">
              <a:extLst>
                <a:ext uri="{FF2B5EF4-FFF2-40B4-BE49-F238E27FC236}">
                  <a16:creationId xmlns:a16="http://schemas.microsoft.com/office/drawing/2014/main" id="{695DB204-97DA-4F8E-852B-20264BAF648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9" y="996"/>
              <a:ext cx="101" cy="113"/>
            </a:xfrm>
            <a:custGeom>
              <a:avLst/>
              <a:gdLst>
                <a:gd name="T0" fmla="*/ 34 w 101"/>
                <a:gd name="T1" fmla="*/ 42 h 113"/>
                <a:gd name="T2" fmla="*/ 54 w 101"/>
                <a:gd name="T3" fmla="*/ 0 h 113"/>
                <a:gd name="T4" fmla="*/ 65 w 101"/>
                <a:gd name="T5" fmla="*/ 42 h 113"/>
                <a:gd name="T6" fmla="*/ 101 w 101"/>
                <a:gd name="T7" fmla="*/ 47 h 113"/>
                <a:gd name="T8" fmla="*/ 72 w 101"/>
                <a:gd name="T9" fmla="*/ 72 h 113"/>
                <a:gd name="T10" fmla="*/ 78 w 101"/>
                <a:gd name="T11" fmla="*/ 113 h 113"/>
                <a:gd name="T12" fmla="*/ 50 w 101"/>
                <a:gd name="T13" fmla="*/ 86 h 113"/>
                <a:gd name="T14" fmla="*/ 19 w 101"/>
                <a:gd name="T15" fmla="*/ 108 h 113"/>
                <a:gd name="T16" fmla="*/ 26 w 101"/>
                <a:gd name="T17" fmla="*/ 69 h 113"/>
                <a:gd name="T18" fmla="*/ 0 w 101"/>
                <a:gd name="T19" fmla="*/ 42 h 113"/>
                <a:gd name="T20" fmla="*/ 34 w 101"/>
                <a:gd name="T21" fmla="*/ 42 h 113"/>
                <a:gd name="T22" fmla="*/ 34 w 101"/>
                <a:gd name="T23" fmla="*/ 42 h 113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01"/>
                <a:gd name="T37" fmla="*/ 0 h 113"/>
                <a:gd name="T38" fmla="*/ 101 w 101"/>
                <a:gd name="T39" fmla="*/ 113 h 113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01" h="113">
                  <a:moveTo>
                    <a:pt x="34" y="42"/>
                  </a:moveTo>
                  <a:lnTo>
                    <a:pt x="54" y="0"/>
                  </a:lnTo>
                  <a:lnTo>
                    <a:pt x="65" y="42"/>
                  </a:lnTo>
                  <a:lnTo>
                    <a:pt x="101" y="47"/>
                  </a:lnTo>
                  <a:lnTo>
                    <a:pt x="72" y="72"/>
                  </a:lnTo>
                  <a:lnTo>
                    <a:pt x="78" y="113"/>
                  </a:lnTo>
                  <a:lnTo>
                    <a:pt x="50" y="86"/>
                  </a:lnTo>
                  <a:lnTo>
                    <a:pt x="19" y="108"/>
                  </a:lnTo>
                  <a:lnTo>
                    <a:pt x="26" y="69"/>
                  </a:lnTo>
                  <a:lnTo>
                    <a:pt x="0" y="42"/>
                  </a:lnTo>
                  <a:lnTo>
                    <a:pt x="34" y="42"/>
                  </a:lnTo>
                  <a:close/>
                </a:path>
              </a:pathLst>
            </a:custGeom>
            <a:solidFill>
              <a:srgbClr val="FFE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60" name="Freeform 76">
              <a:extLst>
                <a:ext uri="{FF2B5EF4-FFF2-40B4-BE49-F238E27FC236}">
                  <a16:creationId xmlns:a16="http://schemas.microsoft.com/office/drawing/2014/main" id="{6D92495D-9406-4B16-87A9-12CC07310721}"/>
                </a:ext>
              </a:extLst>
            </p:cNvPr>
            <p:cNvSpPr>
              <a:spLocks/>
            </p:cNvSpPr>
            <p:nvPr/>
          </p:nvSpPr>
          <p:spPr bwMode="auto">
            <a:xfrm>
              <a:off x="5222" y="1149"/>
              <a:ext cx="29" cy="36"/>
            </a:xfrm>
            <a:custGeom>
              <a:avLst/>
              <a:gdLst>
                <a:gd name="T0" fmla="*/ 10 w 29"/>
                <a:gd name="T1" fmla="*/ 15 h 36"/>
                <a:gd name="T2" fmla="*/ 12 w 29"/>
                <a:gd name="T3" fmla="*/ 0 h 36"/>
                <a:gd name="T4" fmla="*/ 18 w 29"/>
                <a:gd name="T5" fmla="*/ 13 h 36"/>
                <a:gd name="T6" fmla="*/ 29 w 29"/>
                <a:gd name="T7" fmla="*/ 10 h 36"/>
                <a:gd name="T8" fmla="*/ 23 w 29"/>
                <a:gd name="T9" fmla="*/ 20 h 36"/>
                <a:gd name="T10" fmla="*/ 28 w 29"/>
                <a:gd name="T11" fmla="*/ 32 h 36"/>
                <a:gd name="T12" fmla="*/ 16 w 29"/>
                <a:gd name="T13" fmla="*/ 26 h 36"/>
                <a:gd name="T14" fmla="*/ 10 w 29"/>
                <a:gd name="T15" fmla="*/ 36 h 36"/>
                <a:gd name="T16" fmla="*/ 8 w 29"/>
                <a:gd name="T17" fmla="*/ 25 h 36"/>
                <a:gd name="T18" fmla="*/ 0 w 29"/>
                <a:gd name="T19" fmla="*/ 20 h 36"/>
                <a:gd name="T20" fmla="*/ 10 w 29"/>
                <a:gd name="T21" fmla="*/ 15 h 36"/>
                <a:gd name="T22" fmla="*/ 10 w 29"/>
                <a:gd name="T23" fmla="*/ 15 h 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9"/>
                <a:gd name="T37" fmla="*/ 0 h 36"/>
                <a:gd name="T38" fmla="*/ 29 w 29"/>
                <a:gd name="T39" fmla="*/ 36 h 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9" h="36">
                  <a:moveTo>
                    <a:pt x="10" y="15"/>
                  </a:moveTo>
                  <a:lnTo>
                    <a:pt x="12" y="0"/>
                  </a:lnTo>
                  <a:lnTo>
                    <a:pt x="18" y="13"/>
                  </a:lnTo>
                  <a:lnTo>
                    <a:pt x="29" y="10"/>
                  </a:lnTo>
                  <a:lnTo>
                    <a:pt x="23" y="20"/>
                  </a:lnTo>
                  <a:lnTo>
                    <a:pt x="28" y="32"/>
                  </a:lnTo>
                  <a:lnTo>
                    <a:pt x="16" y="26"/>
                  </a:lnTo>
                  <a:lnTo>
                    <a:pt x="10" y="36"/>
                  </a:lnTo>
                  <a:lnTo>
                    <a:pt x="8" y="25"/>
                  </a:lnTo>
                  <a:lnTo>
                    <a:pt x="0" y="20"/>
                  </a:lnTo>
                  <a:lnTo>
                    <a:pt x="10" y="15"/>
                  </a:lnTo>
                  <a:close/>
                </a:path>
              </a:pathLst>
            </a:custGeom>
            <a:solidFill>
              <a:srgbClr val="FFE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61" name="Freeform 77">
              <a:extLst>
                <a:ext uri="{FF2B5EF4-FFF2-40B4-BE49-F238E27FC236}">
                  <a16:creationId xmlns:a16="http://schemas.microsoft.com/office/drawing/2014/main" id="{9590946A-FEDF-46E3-9200-D46EA287BE3D}"/>
                </a:ext>
              </a:extLst>
            </p:cNvPr>
            <p:cNvSpPr>
              <a:spLocks/>
            </p:cNvSpPr>
            <p:nvPr/>
          </p:nvSpPr>
          <p:spPr bwMode="auto">
            <a:xfrm>
              <a:off x="4945" y="1148"/>
              <a:ext cx="59" cy="65"/>
            </a:xfrm>
            <a:custGeom>
              <a:avLst/>
              <a:gdLst>
                <a:gd name="T0" fmla="*/ 21 w 59"/>
                <a:gd name="T1" fmla="*/ 21 h 65"/>
                <a:gd name="T2" fmla="*/ 33 w 59"/>
                <a:gd name="T3" fmla="*/ 0 h 65"/>
                <a:gd name="T4" fmla="*/ 39 w 59"/>
                <a:gd name="T5" fmla="*/ 23 h 65"/>
                <a:gd name="T6" fmla="*/ 59 w 59"/>
                <a:gd name="T7" fmla="*/ 26 h 65"/>
                <a:gd name="T8" fmla="*/ 42 w 59"/>
                <a:gd name="T9" fmla="*/ 43 h 65"/>
                <a:gd name="T10" fmla="*/ 46 w 59"/>
                <a:gd name="T11" fmla="*/ 65 h 65"/>
                <a:gd name="T12" fmla="*/ 29 w 59"/>
                <a:gd name="T13" fmla="*/ 50 h 65"/>
                <a:gd name="T14" fmla="*/ 12 w 59"/>
                <a:gd name="T15" fmla="*/ 62 h 65"/>
                <a:gd name="T16" fmla="*/ 16 w 59"/>
                <a:gd name="T17" fmla="*/ 40 h 65"/>
                <a:gd name="T18" fmla="*/ 0 w 59"/>
                <a:gd name="T19" fmla="*/ 23 h 65"/>
                <a:gd name="T20" fmla="*/ 21 w 59"/>
                <a:gd name="T21" fmla="*/ 21 h 65"/>
                <a:gd name="T22" fmla="*/ 21 w 59"/>
                <a:gd name="T23" fmla="*/ 21 h 6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59"/>
                <a:gd name="T37" fmla="*/ 0 h 65"/>
                <a:gd name="T38" fmla="*/ 59 w 59"/>
                <a:gd name="T39" fmla="*/ 65 h 65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59" h="65">
                  <a:moveTo>
                    <a:pt x="21" y="21"/>
                  </a:moveTo>
                  <a:lnTo>
                    <a:pt x="33" y="0"/>
                  </a:lnTo>
                  <a:lnTo>
                    <a:pt x="39" y="23"/>
                  </a:lnTo>
                  <a:lnTo>
                    <a:pt x="59" y="26"/>
                  </a:lnTo>
                  <a:lnTo>
                    <a:pt x="42" y="43"/>
                  </a:lnTo>
                  <a:lnTo>
                    <a:pt x="46" y="65"/>
                  </a:lnTo>
                  <a:lnTo>
                    <a:pt x="29" y="50"/>
                  </a:lnTo>
                  <a:lnTo>
                    <a:pt x="12" y="62"/>
                  </a:lnTo>
                  <a:lnTo>
                    <a:pt x="16" y="40"/>
                  </a:lnTo>
                  <a:lnTo>
                    <a:pt x="0" y="23"/>
                  </a:lnTo>
                  <a:lnTo>
                    <a:pt x="21" y="21"/>
                  </a:lnTo>
                  <a:close/>
                </a:path>
              </a:pathLst>
            </a:custGeom>
            <a:solidFill>
              <a:srgbClr val="FFE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62" name="Freeform 78">
              <a:extLst>
                <a:ext uri="{FF2B5EF4-FFF2-40B4-BE49-F238E27FC236}">
                  <a16:creationId xmlns:a16="http://schemas.microsoft.com/office/drawing/2014/main" id="{1FC2F83C-E2C7-4B5F-B15F-A111180D4474}"/>
                </a:ext>
              </a:extLst>
            </p:cNvPr>
            <p:cNvSpPr>
              <a:spLocks/>
            </p:cNvSpPr>
            <p:nvPr/>
          </p:nvSpPr>
          <p:spPr bwMode="auto">
            <a:xfrm>
              <a:off x="4848" y="1825"/>
              <a:ext cx="59" cy="66"/>
            </a:xfrm>
            <a:custGeom>
              <a:avLst/>
              <a:gdLst>
                <a:gd name="T0" fmla="*/ 22 w 59"/>
                <a:gd name="T1" fmla="*/ 23 h 66"/>
                <a:gd name="T2" fmla="*/ 33 w 59"/>
                <a:gd name="T3" fmla="*/ 0 h 66"/>
                <a:gd name="T4" fmla="*/ 39 w 59"/>
                <a:gd name="T5" fmla="*/ 23 h 66"/>
                <a:gd name="T6" fmla="*/ 59 w 59"/>
                <a:gd name="T7" fmla="*/ 28 h 66"/>
                <a:gd name="T8" fmla="*/ 43 w 59"/>
                <a:gd name="T9" fmla="*/ 43 h 66"/>
                <a:gd name="T10" fmla="*/ 46 w 59"/>
                <a:gd name="T11" fmla="*/ 66 h 66"/>
                <a:gd name="T12" fmla="*/ 29 w 59"/>
                <a:gd name="T13" fmla="*/ 50 h 66"/>
                <a:gd name="T14" fmla="*/ 10 w 59"/>
                <a:gd name="T15" fmla="*/ 63 h 66"/>
                <a:gd name="T16" fmla="*/ 15 w 59"/>
                <a:gd name="T17" fmla="*/ 40 h 66"/>
                <a:gd name="T18" fmla="*/ 0 w 59"/>
                <a:gd name="T19" fmla="*/ 23 h 66"/>
                <a:gd name="T20" fmla="*/ 22 w 59"/>
                <a:gd name="T21" fmla="*/ 23 h 66"/>
                <a:gd name="T22" fmla="*/ 22 w 59"/>
                <a:gd name="T23" fmla="*/ 23 h 6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59"/>
                <a:gd name="T37" fmla="*/ 0 h 66"/>
                <a:gd name="T38" fmla="*/ 59 w 59"/>
                <a:gd name="T39" fmla="*/ 66 h 6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59" h="66">
                  <a:moveTo>
                    <a:pt x="22" y="23"/>
                  </a:moveTo>
                  <a:lnTo>
                    <a:pt x="33" y="0"/>
                  </a:lnTo>
                  <a:lnTo>
                    <a:pt x="39" y="23"/>
                  </a:lnTo>
                  <a:lnTo>
                    <a:pt x="59" y="28"/>
                  </a:lnTo>
                  <a:lnTo>
                    <a:pt x="43" y="43"/>
                  </a:lnTo>
                  <a:lnTo>
                    <a:pt x="46" y="66"/>
                  </a:lnTo>
                  <a:lnTo>
                    <a:pt x="29" y="50"/>
                  </a:lnTo>
                  <a:lnTo>
                    <a:pt x="10" y="63"/>
                  </a:lnTo>
                  <a:lnTo>
                    <a:pt x="15" y="40"/>
                  </a:lnTo>
                  <a:lnTo>
                    <a:pt x="0" y="23"/>
                  </a:lnTo>
                  <a:lnTo>
                    <a:pt x="22" y="23"/>
                  </a:lnTo>
                  <a:close/>
                </a:path>
              </a:pathLst>
            </a:custGeom>
            <a:solidFill>
              <a:srgbClr val="FFE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63" name="Freeform 79">
              <a:extLst>
                <a:ext uri="{FF2B5EF4-FFF2-40B4-BE49-F238E27FC236}">
                  <a16:creationId xmlns:a16="http://schemas.microsoft.com/office/drawing/2014/main" id="{26100E3D-7034-4F1A-9F04-369779364B6C}"/>
                </a:ext>
              </a:extLst>
            </p:cNvPr>
            <p:cNvSpPr>
              <a:spLocks/>
            </p:cNvSpPr>
            <p:nvPr/>
          </p:nvSpPr>
          <p:spPr bwMode="auto">
            <a:xfrm>
              <a:off x="4368" y="1027"/>
              <a:ext cx="98" cy="113"/>
            </a:xfrm>
            <a:custGeom>
              <a:avLst/>
              <a:gdLst>
                <a:gd name="T0" fmla="*/ 33 w 98"/>
                <a:gd name="T1" fmla="*/ 41 h 113"/>
                <a:gd name="T2" fmla="*/ 52 w 98"/>
                <a:gd name="T3" fmla="*/ 0 h 113"/>
                <a:gd name="T4" fmla="*/ 62 w 98"/>
                <a:gd name="T5" fmla="*/ 41 h 113"/>
                <a:gd name="T6" fmla="*/ 98 w 98"/>
                <a:gd name="T7" fmla="*/ 51 h 113"/>
                <a:gd name="T8" fmla="*/ 69 w 98"/>
                <a:gd name="T9" fmla="*/ 74 h 113"/>
                <a:gd name="T10" fmla="*/ 75 w 98"/>
                <a:gd name="T11" fmla="*/ 113 h 113"/>
                <a:gd name="T12" fmla="*/ 47 w 98"/>
                <a:gd name="T13" fmla="*/ 86 h 113"/>
                <a:gd name="T14" fmla="*/ 16 w 98"/>
                <a:gd name="T15" fmla="*/ 106 h 113"/>
                <a:gd name="T16" fmla="*/ 24 w 98"/>
                <a:gd name="T17" fmla="*/ 70 h 113"/>
                <a:gd name="T18" fmla="*/ 0 w 98"/>
                <a:gd name="T19" fmla="*/ 41 h 113"/>
                <a:gd name="T20" fmla="*/ 33 w 98"/>
                <a:gd name="T21" fmla="*/ 41 h 113"/>
                <a:gd name="T22" fmla="*/ 33 w 98"/>
                <a:gd name="T23" fmla="*/ 41 h 113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98"/>
                <a:gd name="T37" fmla="*/ 0 h 113"/>
                <a:gd name="T38" fmla="*/ 98 w 98"/>
                <a:gd name="T39" fmla="*/ 113 h 113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98" h="113">
                  <a:moveTo>
                    <a:pt x="33" y="41"/>
                  </a:moveTo>
                  <a:lnTo>
                    <a:pt x="52" y="0"/>
                  </a:lnTo>
                  <a:lnTo>
                    <a:pt x="62" y="41"/>
                  </a:lnTo>
                  <a:lnTo>
                    <a:pt x="98" y="51"/>
                  </a:lnTo>
                  <a:lnTo>
                    <a:pt x="69" y="74"/>
                  </a:lnTo>
                  <a:lnTo>
                    <a:pt x="75" y="113"/>
                  </a:lnTo>
                  <a:lnTo>
                    <a:pt x="47" y="86"/>
                  </a:lnTo>
                  <a:lnTo>
                    <a:pt x="16" y="106"/>
                  </a:lnTo>
                  <a:lnTo>
                    <a:pt x="24" y="70"/>
                  </a:lnTo>
                  <a:lnTo>
                    <a:pt x="0" y="41"/>
                  </a:lnTo>
                  <a:lnTo>
                    <a:pt x="33" y="41"/>
                  </a:lnTo>
                  <a:close/>
                </a:path>
              </a:pathLst>
            </a:custGeom>
            <a:solidFill>
              <a:srgbClr val="FFE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64" name="Freeform 80">
              <a:extLst>
                <a:ext uri="{FF2B5EF4-FFF2-40B4-BE49-F238E27FC236}">
                  <a16:creationId xmlns:a16="http://schemas.microsoft.com/office/drawing/2014/main" id="{3618F533-8421-4F91-A3DD-0E98D41547B8}"/>
                </a:ext>
              </a:extLst>
            </p:cNvPr>
            <p:cNvSpPr>
              <a:spLocks/>
            </p:cNvSpPr>
            <p:nvPr/>
          </p:nvSpPr>
          <p:spPr bwMode="auto">
            <a:xfrm>
              <a:off x="4938" y="1431"/>
              <a:ext cx="97" cy="113"/>
            </a:xfrm>
            <a:custGeom>
              <a:avLst/>
              <a:gdLst>
                <a:gd name="T0" fmla="*/ 33 w 97"/>
                <a:gd name="T1" fmla="*/ 42 h 113"/>
                <a:gd name="T2" fmla="*/ 42 w 97"/>
                <a:gd name="T3" fmla="*/ 0 h 113"/>
                <a:gd name="T4" fmla="*/ 61 w 97"/>
                <a:gd name="T5" fmla="*/ 33 h 113"/>
                <a:gd name="T6" fmla="*/ 97 w 97"/>
                <a:gd name="T7" fmla="*/ 29 h 113"/>
                <a:gd name="T8" fmla="*/ 76 w 97"/>
                <a:gd name="T9" fmla="*/ 62 h 113"/>
                <a:gd name="T10" fmla="*/ 89 w 97"/>
                <a:gd name="T11" fmla="*/ 97 h 113"/>
                <a:gd name="T12" fmla="*/ 58 w 97"/>
                <a:gd name="T13" fmla="*/ 81 h 113"/>
                <a:gd name="T14" fmla="*/ 33 w 97"/>
                <a:gd name="T15" fmla="*/ 113 h 113"/>
                <a:gd name="T16" fmla="*/ 30 w 97"/>
                <a:gd name="T17" fmla="*/ 74 h 113"/>
                <a:gd name="T18" fmla="*/ 0 w 97"/>
                <a:gd name="T19" fmla="*/ 58 h 113"/>
                <a:gd name="T20" fmla="*/ 33 w 97"/>
                <a:gd name="T21" fmla="*/ 42 h 113"/>
                <a:gd name="T22" fmla="*/ 33 w 97"/>
                <a:gd name="T23" fmla="*/ 42 h 113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97"/>
                <a:gd name="T37" fmla="*/ 0 h 113"/>
                <a:gd name="T38" fmla="*/ 97 w 97"/>
                <a:gd name="T39" fmla="*/ 113 h 113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97" h="113">
                  <a:moveTo>
                    <a:pt x="33" y="42"/>
                  </a:moveTo>
                  <a:lnTo>
                    <a:pt x="42" y="0"/>
                  </a:lnTo>
                  <a:lnTo>
                    <a:pt x="61" y="33"/>
                  </a:lnTo>
                  <a:lnTo>
                    <a:pt x="97" y="29"/>
                  </a:lnTo>
                  <a:lnTo>
                    <a:pt x="76" y="62"/>
                  </a:lnTo>
                  <a:lnTo>
                    <a:pt x="89" y="97"/>
                  </a:lnTo>
                  <a:lnTo>
                    <a:pt x="58" y="81"/>
                  </a:lnTo>
                  <a:lnTo>
                    <a:pt x="33" y="113"/>
                  </a:lnTo>
                  <a:lnTo>
                    <a:pt x="30" y="74"/>
                  </a:lnTo>
                  <a:lnTo>
                    <a:pt x="0" y="58"/>
                  </a:lnTo>
                  <a:lnTo>
                    <a:pt x="33" y="42"/>
                  </a:lnTo>
                  <a:close/>
                </a:path>
              </a:pathLst>
            </a:custGeom>
            <a:solidFill>
              <a:srgbClr val="FFE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65" name="Freeform 81">
              <a:extLst>
                <a:ext uri="{FF2B5EF4-FFF2-40B4-BE49-F238E27FC236}">
                  <a16:creationId xmlns:a16="http://schemas.microsoft.com/office/drawing/2014/main" id="{EDFFA2EF-3662-4E6A-8ED5-937D292B96A0}"/>
                </a:ext>
              </a:extLst>
            </p:cNvPr>
            <p:cNvSpPr>
              <a:spLocks/>
            </p:cNvSpPr>
            <p:nvPr/>
          </p:nvSpPr>
          <p:spPr bwMode="auto">
            <a:xfrm>
              <a:off x="4794" y="1675"/>
              <a:ext cx="98" cy="111"/>
            </a:xfrm>
            <a:custGeom>
              <a:avLst/>
              <a:gdLst>
                <a:gd name="T0" fmla="*/ 35 w 98"/>
                <a:gd name="T1" fmla="*/ 38 h 111"/>
                <a:gd name="T2" fmla="*/ 53 w 98"/>
                <a:gd name="T3" fmla="*/ 0 h 111"/>
                <a:gd name="T4" fmla="*/ 63 w 98"/>
                <a:gd name="T5" fmla="*/ 38 h 111"/>
                <a:gd name="T6" fmla="*/ 98 w 98"/>
                <a:gd name="T7" fmla="*/ 48 h 111"/>
                <a:gd name="T8" fmla="*/ 70 w 98"/>
                <a:gd name="T9" fmla="*/ 73 h 111"/>
                <a:gd name="T10" fmla="*/ 76 w 98"/>
                <a:gd name="T11" fmla="*/ 111 h 111"/>
                <a:gd name="T12" fmla="*/ 48 w 98"/>
                <a:gd name="T13" fmla="*/ 84 h 111"/>
                <a:gd name="T14" fmla="*/ 17 w 98"/>
                <a:gd name="T15" fmla="*/ 106 h 111"/>
                <a:gd name="T16" fmla="*/ 23 w 98"/>
                <a:gd name="T17" fmla="*/ 67 h 111"/>
                <a:gd name="T18" fmla="*/ 0 w 98"/>
                <a:gd name="T19" fmla="*/ 41 h 111"/>
                <a:gd name="T20" fmla="*/ 35 w 98"/>
                <a:gd name="T21" fmla="*/ 38 h 111"/>
                <a:gd name="T22" fmla="*/ 35 w 98"/>
                <a:gd name="T23" fmla="*/ 38 h 11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98"/>
                <a:gd name="T37" fmla="*/ 0 h 111"/>
                <a:gd name="T38" fmla="*/ 98 w 98"/>
                <a:gd name="T39" fmla="*/ 111 h 111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98" h="111">
                  <a:moveTo>
                    <a:pt x="35" y="38"/>
                  </a:moveTo>
                  <a:lnTo>
                    <a:pt x="53" y="0"/>
                  </a:lnTo>
                  <a:lnTo>
                    <a:pt x="63" y="38"/>
                  </a:lnTo>
                  <a:lnTo>
                    <a:pt x="98" y="48"/>
                  </a:lnTo>
                  <a:lnTo>
                    <a:pt x="70" y="73"/>
                  </a:lnTo>
                  <a:lnTo>
                    <a:pt x="76" y="111"/>
                  </a:lnTo>
                  <a:lnTo>
                    <a:pt x="48" y="84"/>
                  </a:lnTo>
                  <a:lnTo>
                    <a:pt x="17" y="106"/>
                  </a:lnTo>
                  <a:lnTo>
                    <a:pt x="23" y="67"/>
                  </a:lnTo>
                  <a:lnTo>
                    <a:pt x="0" y="41"/>
                  </a:lnTo>
                  <a:lnTo>
                    <a:pt x="35" y="38"/>
                  </a:lnTo>
                  <a:close/>
                </a:path>
              </a:pathLst>
            </a:custGeom>
            <a:solidFill>
              <a:srgbClr val="FFE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66" name="Freeform 82">
              <a:extLst>
                <a:ext uri="{FF2B5EF4-FFF2-40B4-BE49-F238E27FC236}">
                  <a16:creationId xmlns:a16="http://schemas.microsoft.com/office/drawing/2014/main" id="{3F6FC6AB-7CCA-45CB-B489-2D125BB4A97D}"/>
                </a:ext>
              </a:extLst>
            </p:cNvPr>
            <p:cNvSpPr>
              <a:spLocks/>
            </p:cNvSpPr>
            <p:nvPr/>
          </p:nvSpPr>
          <p:spPr bwMode="auto">
            <a:xfrm>
              <a:off x="5230" y="1323"/>
              <a:ext cx="99" cy="112"/>
            </a:xfrm>
            <a:custGeom>
              <a:avLst/>
              <a:gdLst>
                <a:gd name="T0" fmla="*/ 35 w 99"/>
                <a:gd name="T1" fmla="*/ 40 h 112"/>
                <a:gd name="T2" fmla="*/ 53 w 99"/>
                <a:gd name="T3" fmla="*/ 0 h 112"/>
                <a:gd name="T4" fmla="*/ 64 w 99"/>
                <a:gd name="T5" fmla="*/ 40 h 112"/>
                <a:gd name="T6" fmla="*/ 99 w 99"/>
                <a:gd name="T7" fmla="*/ 50 h 112"/>
                <a:gd name="T8" fmla="*/ 70 w 99"/>
                <a:gd name="T9" fmla="*/ 74 h 112"/>
                <a:gd name="T10" fmla="*/ 77 w 99"/>
                <a:gd name="T11" fmla="*/ 112 h 112"/>
                <a:gd name="T12" fmla="*/ 49 w 99"/>
                <a:gd name="T13" fmla="*/ 86 h 112"/>
                <a:gd name="T14" fmla="*/ 20 w 99"/>
                <a:gd name="T15" fmla="*/ 108 h 112"/>
                <a:gd name="T16" fmla="*/ 24 w 99"/>
                <a:gd name="T17" fmla="*/ 69 h 112"/>
                <a:gd name="T18" fmla="*/ 0 w 99"/>
                <a:gd name="T19" fmla="*/ 40 h 112"/>
                <a:gd name="T20" fmla="*/ 35 w 99"/>
                <a:gd name="T21" fmla="*/ 40 h 112"/>
                <a:gd name="T22" fmla="*/ 35 w 99"/>
                <a:gd name="T23" fmla="*/ 40 h 11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99"/>
                <a:gd name="T37" fmla="*/ 0 h 112"/>
                <a:gd name="T38" fmla="*/ 99 w 99"/>
                <a:gd name="T39" fmla="*/ 112 h 112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99" h="112">
                  <a:moveTo>
                    <a:pt x="35" y="40"/>
                  </a:moveTo>
                  <a:lnTo>
                    <a:pt x="53" y="0"/>
                  </a:lnTo>
                  <a:lnTo>
                    <a:pt x="64" y="40"/>
                  </a:lnTo>
                  <a:lnTo>
                    <a:pt x="99" y="50"/>
                  </a:lnTo>
                  <a:lnTo>
                    <a:pt x="70" y="74"/>
                  </a:lnTo>
                  <a:lnTo>
                    <a:pt x="77" y="112"/>
                  </a:lnTo>
                  <a:lnTo>
                    <a:pt x="49" y="86"/>
                  </a:lnTo>
                  <a:lnTo>
                    <a:pt x="20" y="108"/>
                  </a:lnTo>
                  <a:lnTo>
                    <a:pt x="24" y="69"/>
                  </a:lnTo>
                  <a:lnTo>
                    <a:pt x="0" y="40"/>
                  </a:lnTo>
                  <a:lnTo>
                    <a:pt x="35" y="40"/>
                  </a:lnTo>
                  <a:close/>
                </a:path>
              </a:pathLst>
            </a:custGeom>
            <a:solidFill>
              <a:srgbClr val="FFE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67" name="Freeform 83">
              <a:extLst>
                <a:ext uri="{FF2B5EF4-FFF2-40B4-BE49-F238E27FC236}">
                  <a16:creationId xmlns:a16="http://schemas.microsoft.com/office/drawing/2014/main" id="{2CEBE879-F7D2-40E6-9E8D-AB250CFEEBB3}"/>
                </a:ext>
              </a:extLst>
            </p:cNvPr>
            <p:cNvSpPr>
              <a:spLocks/>
            </p:cNvSpPr>
            <p:nvPr/>
          </p:nvSpPr>
          <p:spPr bwMode="auto">
            <a:xfrm>
              <a:off x="5484" y="1728"/>
              <a:ext cx="28" cy="36"/>
            </a:xfrm>
            <a:custGeom>
              <a:avLst/>
              <a:gdLst>
                <a:gd name="T0" fmla="*/ 10 w 28"/>
                <a:gd name="T1" fmla="*/ 14 h 36"/>
                <a:gd name="T2" fmla="*/ 12 w 28"/>
                <a:gd name="T3" fmla="*/ 0 h 36"/>
                <a:gd name="T4" fmla="*/ 18 w 28"/>
                <a:gd name="T5" fmla="*/ 10 h 36"/>
                <a:gd name="T6" fmla="*/ 28 w 28"/>
                <a:gd name="T7" fmla="*/ 10 h 36"/>
                <a:gd name="T8" fmla="*/ 23 w 28"/>
                <a:gd name="T9" fmla="*/ 20 h 36"/>
                <a:gd name="T10" fmla="*/ 27 w 28"/>
                <a:gd name="T11" fmla="*/ 31 h 36"/>
                <a:gd name="T12" fmla="*/ 15 w 28"/>
                <a:gd name="T13" fmla="*/ 27 h 36"/>
                <a:gd name="T14" fmla="*/ 10 w 28"/>
                <a:gd name="T15" fmla="*/ 36 h 36"/>
                <a:gd name="T16" fmla="*/ 8 w 28"/>
                <a:gd name="T17" fmla="*/ 24 h 36"/>
                <a:gd name="T18" fmla="*/ 0 w 28"/>
                <a:gd name="T19" fmla="*/ 17 h 36"/>
                <a:gd name="T20" fmla="*/ 10 w 28"/>
                <a:gd name="T21" fmla="*/ 14 h 36"/>
                <a:gd name="T22" fmla="*/ 10 w 28"/>
                <a:gd name="T23" fmla="*/ 14 h 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8"/>
                <a:gd name="T37" fmla="*/ 0 h 36"/>
                <a:gd name="T38" fmla="*/ 28 w 28"/>
                <a:gd name="T39" fmla="*/ 36 h 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8" h="36">
                  <a:moveTo>
                    <a:pt x="10" y="14"/>
                  </a:moveTo>
                  <a:lnTo>
                    <a:pt x="12" y="0"/>
                  </a:lnTo>
                  <a:lnTo>
                    <a:pt x="18" y="10"/>
                  </a:lnTo>
                  <a:lnTo>
                    <a:pt x="28" y="10"/>
                  </a:lnTo>
                  <a:lnTo>
                    <a:pt x="23" y="20"/>
                  </a:lnTo>
                  <a:lnTo>
                    <a:pt x="27" y="31"/>
                  </a:lnTo>
                  <a:lnTo>
                    <a:pt x="15" y="27"/>
                  </a:lnTo>
                  <a:lnTo>
                    <a:pt x="10" y="36"/>
                  </a:lnTo>
                  <a:lnTo>
                    <a:pt x="8" y="24"/>
                  </a:lnTo>
                  <a:lnTo>
                    <a:pt x="0" y="17"/>
                  </a:lnTo>
                  <a:lnTo>
                    <a:pt x="10" y="14"/>
                  </a:lnTo>
                  <a:close/>
                </a:path>
              </a:pathLst>
            </a:custGeom>
            <a:solidFill>
              <a:srgbClr val="FFE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68" name="Freeform 84">
              <a:extLst>
                <a:ext uri="{FF2B5EF4-FFF2-40B4-BE49-F238E27FC236}">
                  <a16:creationId xmlns:a16="http://schemas.microsoft.com/office/drawing/2014/main" id="{08B7231C-63D2-44D2-AC45-8EEFFE137A77}"/>
                </a:ext>
              </a:extLst>
            </p:cNvPr>
            <p:cNvSpPr>
              <a:spLocks/>
            </p:cNvSpPr>
            <p:nvPr/>
          </p:nvSpPr>
          <p:spPr bwMode="auto">
            <a:xfrm>
              <a:off x="5371" y="1508"/>
              <a:ext cx="61" cy="67"/>
            </a:xfrm>
            <a:custGeom>
              <a:avLst/>
              <a:gdLst>
                <a:gd name="T0" fmla="*/ 20 w 61"/>
                <a:gd name="T1" fmla="*/ 23 h 67"/>
                <a:gd name="T2" fmla="*/ 32 w 61"/>
                <a:gd name="T3" fmla="*/ 0 h 67"/>
                <a:gd name="T4" fmla="*/ 37 w 61"/>
                <a:gd name="T5" fmla="*/ 23 h 67"/>
                <a:gd name="T6" fmla="*/ 61 w 61"/>
                <a:gd name="T7" fmla="*/ 29 h 67"/>
                <a:gd name="T8" fmla="*/ 43 w 61"/>
                <a:gd name="T9" fmla="*/ 43 h 67"/>
                <a:gd name="T10" fmla="*/ 46 w 61"/>
                <a:gd name="T11" fmla="*/ 67 h 67"/>
                <a:gd name="T12" fmla="*/ 28 w 61"/>
                <a:gd name="T13" fmla="*/ 49 h 67"/>
                <a:gd name="T14" fmla="*/ 11 w 61"/>
                <a:gd name="T15" fmla="*/ 65 h 67"/>
                <a:gd name="T16" fmla="*/ 15 w 61"/>
                <a:gd name="T17" fmla="*/ 40 h 67"/>
                <a:gd name="T18" fmla="*/ 0 w 61"/>
                <a:gd name="T19" fmla="*/ 23 h 67"/>
                <a:gd name="T20" fmla="*/ 20 w 61"/>
                <a:gd name="T21" fmla="*/ 23 h 67"/>
                <a:gd name="T22" fmla="*/ 20 w 61"/>
                <a:gd name="T23" fmla="*/ 23 h 6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61"/>
                <a:gd name="T37" fmla="*/ 0 h 67"/>
                <a:gd name="T38" fmla="*/ 61 w 61"/>
                <a:gd name="T39" fmla="*/ 67 h 67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61" h="67">
                  <a:moveTo>
                    <a:pt x="20" y="23"/>
                  </a:moveTo>
                  <a:lnTo>
                    <a:pt x="32" y="0"/>
                  </a:lnTo>
                  <a:lnTo>
                    <a:pt x="37" y="23"/>
                  </a:lnTo>
                  <a:lnTo>
                    <a:pt x="61" y="29"/>
                  </a:lnTo>
                  <a:lnTo>
                    <a:pt x="43" y="43"/>
                  </a:lnTo>
                  <a:lnTo>
                    <a:pt x="46" y="67"/>
                  </a:lnTo>
                  <a:lnTo>
                    <a:pt x="28" y="49"/>
                  </a:lnTo>
                  <a:lnTo>
                    <a:pt x="11" y="65"/>
                  </a:lnTo>
                  <a:lnTo>
                    <a:pt x="15" y="40"/>
                  </a:lnTo>
                  <a:lnTo>
                    <a:pt x="0" y="23"/>
                  </a:lnTo>
                  <a:lnTo>
                    <a:pt x="20" y="23"/>
                  </a:lnTo>
                  <a:close/>
                </a:path>
              </a:pathLst>
            </a:custGeom>
            <a:solidFill>
              <a:srgbClr val="FFE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69" name="Freeform 85">
              <a:extLst>
                <a:ext uri="{FF2B5EF4-FFF2-40B4-BE49-F238E27FC236}">
                  <a16:creationId xmlns:a16="http://schemas.microsoft.com/office/drawing/2014/main" id="{17AC0E8E-977E-4874-A025-8A346CAD2FCB}"/>
                </a:ext>
              </a:extLst>
            </p:cNvPr>
            <p:cNvSpPr>
              <a:spLocks/>
            </p:cNvSpPr>
            <p:nvPr/>
          </p:nvSpPr>
          <p:spPr bwMode="auto">
            <a:xfrm>
              <a:off x="5274" y="2188"/>
              <a:ext cx="59" cy="66"/>
            </a:xfrm>
            <a:custGeom>
              <a:avLst/>
              <a:gdLst>
                <a:gd name="T0" fmla="*/ 20 w 59"/>
                <a:gd name="T1" fmla="*/ 23 h 66"/>
                <a:gd name="T2" fmla="*/ 32 w 59"/>
                <a:gd name="T3" fmla="*/ 0 h 66"/>
                <a:gd name="T4" fmla="*/ 38 w 59"/>
                <a:gd name="T5" fmla="*/ 23 h 66"/>
                <a:gd name="T6" fmla="*/ 59 w 59"/>
                <a:gd name="T7" fmla="*/ 27 h 66"/>
                <a:gd name="T8" fmla="*/ 41 w 59"/>
                <a:gd name="T9" fmla="*/ 42 h 66"/>
                <a:gd name="T10" fmla="*/ 45 w 59"/>
                <a:gd name="T11" fmla="*/ 66 h 66"/>
                <a:gd name="T12" fmla="*/ 28 w 59"/>
                <a:gd name="T13" fmla="*/ 49 h 66"/>
                <a:gd name="T14" fmla="*/ 11 w 59"/>
                <a:gd name="T15" fmla="*/ 63 h 66"/>
                <a:gd name="T16" fmla="*/ 15 w 59"/>
                <a:gd name="T17" fmla="*/ 40 h 66"/>
                <a:gd name="T18" fmla="*/ 0 w 59"/>
                <a:gd name="T19" fmla="*/ 23 h 66"/>
                <a:gd name="T20" fmla="*/ 20 w 59"/>
                <a:gd name="T21" fmla="*/ 23 h 66"/>
                <a:gd name="T22" fmla="*/ 20 w 59"/>
                <a:gd name="T23" fmla="*/ 23 h 6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59"/>
                <a:gd name="T37" fmla="*/ 0 h 66"/>
                <a:gd name="T38" fmla="*/ 59 w 59"/>
                <a:gd name="T39" fmla="*/ 66 h 6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59" h="66">
                  <a:moveTo>
                    <a:pt x="20" y="23"/>
                  </a:moveTo>
                  <a:lnTo>
                    <a:pt x="32" y="0"/>
                  </a:lnTo>
                  <a:lnTo>
                    <a:pt x="38" y="23"/>
                  </a:lnTo>
                  <a:lnTo>
                    <a:pt x="59" y="27"/>
                  </a:lnTo>
                  <a:lnTo>
                    <a:pt x="41" y="42"/>
                  </a:lnTo>
                  <a:lnTo>
                    <a:pt x="45" y="66"/>
                  </a:lnTo>
                  <a:lnTo>
                    <a:pt x="28" y="49"/>
                  </a:lnTo>
                  <a:lnTo>
                    <a:pt x="11" y="63"/>
                  </a:lnTo>
                  <a:lnTo>
                    <a:pt x="15" y="40"/>
                  </a:lnTo>
                  <a:lnTo>
                    <a:pt x="0" y="23"/>
                  </a:lnTo>
                  <a:lnTo>
                    <a:pt x="20" y="23"/>
                  </a:lnTo>
                  <a:close/>
                </a:path>
              </a:pathLst>
            </a:custGeom>
            <a:solidFill>
              <a:srgbClr val="FFE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70" name="Freeform 86">
              <a:extLst>
                <a:ext uri="{FF2B5EF4-FFF2-40B4-BE49-F238E27FC236}">
                  <a16:creationId xmlns:a16="http://schemas.microsoft.com/office/drawing/2014/main" id="{A7930393-34A6-49B5-AEFB-CCD3A3C4D26E}"/>
                </a:ext>
              </a:extLst>
            </p:cNvPr>
            <p:cNvSpPr>
              <a:spLocks/>
            </p:cNvSpPr>
            <p:nvPr/>
          </p:nvSpPr>
          <p:spPr bwMode="auto">
            <a:xfrm>
              <a:off x="4851" y="991"/>
              <a:ext cx="99" cy="110"/>
            </a:xfrm>
            <a:custGeom>
              <a:avLst/>
              <a:gdLst>
                <a:gd name="T0" fmla="*/ 35 w 99"/>
                <a:gd name="T1" fmla="*/ 38 h 110"/>
                <a:gd name="T2" fmla="*/ 53 w 99"/>
                <a:gd name="T3" fmla="*/ 0 h 110"/>
                <a:gd name="T4" fmla="*/ 63 w 99"/>
                <a:gd name="T5" fmla="*/ 38 h 110"/>
                <a:gd name="T6" fmla="*/ 99 w 99"/>
                <a:gd name="T7" fmla="*/ 47 h 110"/>
                <a:gd name="T8" fmla="*/ 69 w 99"/>
                <a:gd name="T9" fmla="*/ 71 h 110"/>
                <a:gd name="T10" fmla="*/ 76 w 99"/>
                <a:gd name="T11" fmla="*/ 110 h 110"/>
                <a:gd name="T12" fmla="*/ 48 w 99"/>
                <a:gd name="T13" fmla="*/ 84 h 110"/>
                <a:gd name="T14" fmla="*/ 17 w 99"/>
                <a:gd name="T15" fmla="*/ 106 h 110"/>
                <a:gd name="T16" fmla="*/ 25 w 99"/>
                <a:gd name="T17" fmla="*/ 67 h 110"/>
                <a:gd name="T18" fmla="*/ 0 w 99"/>
                <a:gd name="T19" fmla="*/ 41 h 110"/>
                <a:gd name="T20" fmla="*/ 35 w 99"/>
                <a:gd name="T21" fmla="*/ 38 h 110"/>
                <a:gd name="T22" fmla="*/ 35 w 99"/>
                <a:gd name="T23" fmla="*/ 38 h 11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99"/>
                <a:gd name="T37" fmla="*/ 0 h 110"/>
                <a:gd name="T38" fmla="*/ 99 w 99"/>
                <a:gd name="T39" fmla="*/ 110 h 11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99" h="110">
                  <a:moveTo>
                    <a:pt x="35" y="38"/>
                  </a:moveTo>
                  <a:lnTo>
                    <a:pt x="53" y="0"/>
                  </a:lnTo>
                  <a:lnTo>
                    <a:pt x="63" y="38"/>
                  </a:lnTo>
                  <a:lnTo>
                    <a:pt x="99" y="47"/>
                  </a:lnTo>
                  <a:lnTo>
                    <a:pt x="69" y="71"/>
                  </a:lnTo>
                  <a:lnTo>
                    <a:pt x="76" y="110"/>
                  </a:lnTo>
                  <a:lnTo>
                    <a:pt x="48" y="84"/>
                  </a:lnTo>
                  <a:lnTo>
                    <a:pt x="17" y="106"/>
                  </a:lnTo>
                  <a:lnTo>
                    <a:pt x="25" y="67"/>
                  </a:lnTo>
                  <a:lnTo>
                    <a:pt x="0" y="41"/>
                  </a:lnTo>
                  <a:lnTo>
                    <a:pt x="35" y="38"/>
                  </a:lnTo>
                  <a:close/>
                </a:path>
              </a:pathLst>
            </a:custGeom>
            <a:solidFill>
              <a:srgbClr val="FFE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71" name="Freeform 87">
              <a:extLst>
                <a:ext uri="{FF2B5EF4-FFF2-40B4-BE49-F238E27FC236}">
                  <a16:creationId xmlns:a16="http://schemas.microsoft.com/office/drawing/2014/main" id="{9034A4C0-EEDC-4067-BFA6-4AD64ED64C01}"/>
                </a:ext>
              </a:extLst>
            </p:cNvPr>
            <p:cNvSpPr>
              <a:spLocks/>
            </p:cNvSpPr>
            <p:nvPr/>
          </p:nvSpPr>
          <p:spPr bwMode="auto">
            <a:xfrm>
              <a:off x="4717" y="1093"/>
              <a:ext cx="97" cy="111"/>
            </a:xfrm>
            <a:custGeom>
              <a:avLst/>
              <a:gdLst>
                <a:gd name="T0" fmla="*/ 31 w 97"/>
                <a:gd name="T1" fmla="*/ 44 h 111"/>
                <a:gd name="T2" fmla="*/ 41 w 97"/>
                <a:gd name="T3" fmla="*/ 0 h 111"/>
                <a:gd name="T4" fmla="*/ 59 w 97"/>
                <a:gd name="T5" fmla="*/ 33 h 111"/>
                <a:gd name="T6" fmla="*/ 97 w 97"/>
                <a:gd name="T7" fmla="*/ 27 h 111"/>
                <a:gd name="T8" fmla="*/ 74 w 97"/>
                <a:gd name="T9" fmla="*/ 62 h 111"/>
                <a:gd name="T10" fmla="*/ 88 w 97"/>
                <a:gd name="T11" fmla="*/ 98 h 111"/>
                <a:gd name="T12" fmla="*/ 54 w 97"/>
                <a:gd name="T13" fmla="*/ 81 h 111"/>
                <a:gd name="T14" fmla="*/ 30 w 97"/>
                <a:gd name="T15" fmla="*/ 111 h 111"/>
                <a:gd name="T16" fmla="*/ 28 w 97"/>
                <a:gd name="T17" fmla="*/ 73 h 111"/>
                <a:gd name="T18" fmla="*/ 0 w 97"/>
                <a:gd name="T19" fmla="*/ 56 h 111"/>
                <a:gd name="T20" fmla="*/ 31 w 97"/>
                <a:gd name="T21" fmla="*/ 44 h 111"/>
                <a:gd name="T22" fmla="*/ 31 w 97"/>
                <a:gd name="T23" fmla="*/ 44 h 11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97"/>
                <a:gd name="T37" fmla="*/ 0 h 111"/>
                <a:gd name="T38" fmla="*/ 97 w 97"/>
                <a:gd name="T39" fmla="*/ 111 h 111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97" h="111">
                  <a:moveTo>
                    <a:pt x="31" y="44"/>
                  </a:moveTo>
                  <a:lnTo>
                    <a:pt x="41" y="0"/>
                  </a:lnTo>
                  <a:lnTo>
                    <a:pt x="59" y="33"/>
                  </a:lnTo>
                  <a:lnTo>
                    <a:pt x="97" y="27"/>
                  </a:lnTo>
                  <a:lnTo>
                    <a:pt x="74" y="62"/>
                  </a:lnTo>
                  <a:lnTo>
                    <a:pt x="88" y="98"/>
                  </a:lnTo>
                  <a:lnTo>
                    <a:pt x="54" y="81"/>
                  </a:lnTo>
                  <a:lnTo>
                    <a:pt x="30" y="111"/>
                  </a:lnTo>
                  <a:lnTo>
                    <a:pt x="28" y="73"/>
                  </a:lnTo>
                  <a:lnTo>
                    <a:pt x="0" y="56"/>
                  </a:lnTo>
                  <a:lnTo>
                    <a:pt x="31" y="44"/>
                  </a:lnTo>
                  <a:close/>
                </a:path>
              </a:pathLst>
            </a:custGeom>
            <a:solidFill>
              <a:srgbClr val="FFE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72" name="Freeform 88">
              <a:extLst>
                <a:ext uri="{FF2B5EF4-FFF2-40B4-BE49-F238E27FC236}">
                  <a16:creationId xmlns:a16="http://schemas.microsoft.com/office/drawing/2014/main" id="{AA626296-6B0F-492E-B9E8-CD5C2FB12DC1}"/>
                </a:ext>
              </a:extLst>
            </p:cNvPr>
            <p:cNvSpPr>
              <a:spLocks/>
            </p:cNvSpPr>
            <p:nvPr/>
          </p:nvSpPr>
          <p:spPr bwMode="auto">
            <a:xfrm>
              <a:off x="4365" y="1942"/>
              <a:ext cx="100" cy="113"/>
            </a:xfrm>
            <a:custGeom>
              <a:avLst/>
              <a:gdLst>
                <a:gd name="T0" fmla="*/ 34 w 100"/>
                <a:gd name="T1" fmla="*/ 40 h 113"/>
                <a:gd name="T2" fmla="*/ 54 w 100"/>
                <a:gd name="T3" fmla="*/ 0 h 113"/>
                <a:gd name="T4" fmla="*/ 65 w 100"/>
                <a:gd name="T5" fmla="*/ 40 h 113"/>
                <a:gd name="T6" fmla="*/ 100 w 100"/>
                <a:gd name="T7" fmla="*/ 48 h 113"/>
                <a:gd name="T8" fmla="*/ 70 w 100"/>
                <a:gd name="T9" fmla="*/ 72 h 113"/>
                <a:gd name="T10" fmla="*/ 78 w 100"/>
                <a:gd name="T11" fmla="*/ 113 h 113"/>
                <a:gd name="T12" fmla="*/ 50 w 100"/>
                <a:gd name="T13" fmla="*/ 86 h 113"/>
                <a:gd name="T14" fmla="*/ 18 w 100"/>
                <a:gd name="T15" fmla="*/ 108 h 113"/>
                <a:gd name="T16" fmla="*/ 24 w 100"/>
                <a:gd name="T17" fmla="*/ 69 h 113"/>
                <a:gd name="T18" fmla="*/ 0 w 100"/>
                <a:gd name="T19" fmla="*/ 40 h 113"/>
                <a:gd name="T20" fmla="*/ 34 w 100"/>
                <a:gd name="T21" fmla="*/ 40 h 113"/>
                <a:gd name="T22" fmla="*/ 34 w 100"/>
                <a:gd name="T23" fmla="*/ 40 h 113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00"/>
                <a:gd name="T37" fmla="*/ 0 h 113"/>
                <a:gd name="T38" fmla="*/ 100 w 100"/>
                <a:gd name="T39" fmla="*/ 113 h 113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00" h="113">
                  <a:moveTo>
                    <a:pt x="34" y="40"/>
                  </a:moveTo>
                  <a:lnTo>
                    <a:pt x="54" y="0"/>
                  </a:lnTo>
                  <a:lnTo>
                    <a:pt x="65" y="40"/>
                  </a:lnTo>
                  <a:lnTo>
                    <a:pt x="100" y="48"/>
                  </a:lnTo>
                  <a:lnTo>
                    <a:pt x="70" y="72"/>
                  </a:lnTo>
                  <a:lnTo>
                    <a:pt x="78" y="113"/>
                  </a:lnTo>
                  <a:lnTo>
                    <a:pt x="50" y="86"/>
                  </a:lnTo>
                  <a:lnTo>
                    <a:pt x="18" y="108"/>
                  </a:lnTo>
                  <a:lnTo>
                    <a:pt x="24" y="69"/>
                  </a:lnTo>
                  <a:lnTo>
                    <a:pt x="0" y="40"/>
                  </a:lnTo>
                  <a:lnTo>
                    <a:pt x="34" y="40"/>
                  </a:lnTo>
                  <a:close/>
                </a:path>
              </a:pathLst>
            </a:custGeom>
            <a:solidFill>
              <a:srgbClr val="FFE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73" name="Freeform 89">
              <a:extLst>
                <a:ext uri="{FF2B5EF4-FFF2-40B4-BE49-F238E27FC236}">
                  <a16:creationId xmlns:a16="http://schemas.microsoft.com/office/drawing/2014/main" id="{31A02D88-ABEA-4CDA-8F34-6A34017C488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7" y="1628"/>
              <a:ext cx="100" cy="110"/>
            </a:xfrm>
            <a:custGeom>
              <a:avLst/>
              <a:gdLst>
                <a:gd name="T0" fmla="*/ 34 w 100"/>
                <a:gd name="T1" fmla="*/ 38 h 110"/>
                <a:gd name="T2" fmla="*/ 54 w 100"/>
                <a:gd name="T3" fmla="*/ 0 h 110"/>
                <a:gd name="T4" fmla="*/ 62 w 100"/>
                <a:gd name="T5" fmla="*/ 40 h 110"/>
                <a:gd name="T6" fmla="*/ 100 w 100"/>
                <a:gd name="T7" fmla="*/ 47 h 110"/>
                <a:gd name="T8" fmla="*/ 71 w 100"/>
                <a:gd name="T9" fmla="*/ 71 h 110"/>
                <a:gd name="T10" fmla="*/ 78 w 100"/>
                <a:gd name="T11" fmla="*/ 110 h 110"/>
                <a:gd name="T12" fmla="*/ 49 w 100"/>
                <a:gd name="T13" fmla="*/ 84 h 110"/>
                <a:gd name="T14" fmla="*/ 18 w 100"/>
                <a:gd name="T15" fmla="*/ 105 h 110"/>
                <a:gd name="T16" fmla="*/ 25 w 100"/>
                <a:gd name="T17" fmla="*/ 66 h 110"/>
                <a:gd name="T18" fmla="*/ 0 w 100"/>
                <a:gd name="T19" fmla="*/ 40 h 110"/>
                <a:gd name="T20" fmla="*/ 34 w 100"/>
                <a:gd name="T21" fmla="*/ 38 h 110"/>
                <a:gd name="T22" fmla="*/ 34 w 100"/>
                <a:gd name="T23" fmla="*/ 38 h 11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00"/>
                <a:gd name="T37" fmla="*/ 0 h 110"/>
                <a:gd name="T38" fmla="*/ 100 w 100"/>
                <a:gd name="T39" fmla="*/ 110 h 11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00" h="110">
                  <a:moveTo>
                    <a:pt x="34" y="38"/>
                  </a:moveTo>
                  <a:lnTo>
                    <a:pt x="54" y="0"/>
                  </a:lnTo>
                  <a:lnTo>
                    <a:pt x="62" y="40"/>
                  </a:lnTo>
                  <a:lnTo>
                    <a:pt x="100" y="47"/>
                  </a:lnTo>
                  <a:lnTo>
                    <a:pt x="71" y="71"/>
                  </a:lnTo>
                  <a:lnTo>
                    <a:pt x="78" y="110"/>
                  </a:lnTo>
                  <a:lnTo>
                    <a:pt x="49" y="84"/>
                  </a:lnTo>
                  <a:lnTo>
                    <a:pt x="18" y="105"/>
                  </a:lnTo>
                  <a:lnTo>
                    <a:pt x="25" y="66"/>
                  </a:lnTo>
                  <a:lnTo>
                    <a:pt x="0" y="40"/>
                  </a:lnTo>
                  <a:lnTo>
                    <a:pt x="34" y="38"/>
                  </a:lnTo>
                  <a:close/>
                </a:path>
              </a:pathLst>
            </a:custGeom>
            <a:solidFill>
              <a:srgbClr val="FFE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74" name="Freeform 90">
              <a:extLst>
                <a:ext uri="{FF2B5EF4-FFF2-40B4-BE49-F238E27FC236}">
                  <a16:creationId xmlns:a16="http://schemas.microsoft.com/office/drawing/2014/main" id="{3C975E53-272F-40BD-8E7A-235C9DB6E67D}"/>
                </a:ext>
              </a:extLst>
            </p:cNvPr>
            <p:cNvSpPr>
              <a:spLocks/>
            </p:cNvSpPr>
            <p:nvPr/>
          </p:nvSpPr>
          <p:spPr bwMode="auto">
            <a:xfrm>
              <a:off x="5219" y="1781"/>
              <a:ext cx="31" cy="33"/>
            </a:xfrm>
            <a:custGeom>
              <a:avLst/>
              <a:gdLst>
                <a:gd name="T0" fmla="*/ 11 w 31"/>
                <a:gd name="T1" fmla="*/ 12 h 33"/>
                <a:gd name="T2" fmla="*/ 13 w 31"/>
                <a:gd name="T3" fmla="*/ 0 h 33"/>
                <a:gd name="T4" fmla="*/ 19 w 31"/>
                <a:gd name="T5" fmla="*/ 9 h 33"/>
                <a:gd name="T6" fmla="*/ 31 w 31"/>
                <a:gd name="T7" fmla="*/ 9 h 33"/>
                <a:gd name="T8" fmla="*/ 22 w 31"/>
                <a:gd name="T9" fmla="*/ 19 h 33"/>
                <a:gd name="T10" fmla="*/ 29 w 31"/>
                <a:gd name="T11" fmla="*/ 29 h 33"/>
                <a:gd name="T12" fmla="*/ 17 w 31"/>
                <a:gd name="T13" fmla="*/ 25 h 33"/>
                <a:gd name="T14" fmla="*/ 9 w 31"/>
                <a:gd name="T15" fmla="*/ 33 h 33"/>
                <a:gd name="T16" fmla="*/ 9 w 31"/>
                <a:gd name="T17" fmla="*/ 22 h 33"/>
                <a:gd name="T18" fmla="*/ 0 w 31"/>
                <a:gd name="T19" fmla="*/ 16 h 33"/>
                <a:gd name="T20" fmla="*/ 11 w 31"/>
                <a:gd name="T21" fmla="*/ 12 h 33"/>
                <a:gd name="T22" fmla="*/ 11 w 31"/>
                <a:gd name="T23" fmla="*/ 12 h 33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1"/>
                <a:gd name="T37" fmla="*/ 0 h 33"/>
                <a:gd name="T38" fmla="*/ 31 w 31"/>
                <a:gd name="T39" fmla="*/ 33 h 33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1" h="33">
                  <a:moveTo>
                    <a:pt x="11" y="12"/>
                  </a:moveTo>
                  <a:lnTo>
                    <a:pt x="13" y="0"/>
                  </a:lnTo>
                  <a:lnTo>
                    <a:pt x="19" y="9"/>
                  </a:lnTo>
                  <a:lnTo>
                    <a:pt x="31" y="9"/>
                  </a:lnTo>
                  <a:lnTo>
                    <a:pt x="22" y="19"/>
                  </a:lnTo>
                  <a:lnTo>
                    <a:pt x="29" y="29"/>
                  </a:lnTo>
                  <a:lnTo>
                    <a:pt x="17" y="25"/>
                  </a:lnTo>
                  <a:lnTo>
                    <a:pt x="9" y="33"/>
                  </a:lnTo>
                  <a:lnTo>
                    <a:pt x="9" y="22"/>
                  </a:lnTo>
                  <a:lnTo>
                    <a:pt x="0" y="16"/>
                  </a:lnTo>
                  <a:lnTo>
                    <a:pt x="11" y="12"/>
                  </a:lnTo>
                  <a:close/>
                </a:path>
              </a:pathLst>
            </a:custGeom>
            <a:solidFill>
              <a:srgbClr val="FFE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75" name="Freeform 91">
              <a:extLst>
                <a:ext uri="{FF2B5EF4-FFF2-40B4-BE49-F238E27FC236}">
                  <a16:creationId xmlns:a16="http://schemas.microsoft.com/office/drawing/2014/main" id="{EC51069E-C1A8-4263-8839-97EC75208051}"/>
                </a:ext>
              </a:extLst>
            </p:cNvPr>
            <p:cNvSpPr>
              <a:spLocks/>
            </p:cNvSpPr>
            <p:nvPr/>
          </p:nvSpPr>
          <p:spPr bwMode="auto">
            <a:xfrm>
              <a:off x="4942" y="1777"/>
              <a:ext cx="60" cy="67"/>
            </a:xfrm>
            <a:custGeom>
              <a:avLst/>
              <a:gdLst>
                <a:gd name="T0" fmla="*/ 21 w 60"/>
                <a:gd name="T1" fmla="*/ 23 h 67"/>
                <a:gd name="T2" fmla="*/ 32 w 60"/>
                <a:gd name="T3" fmla="*/ 0 h 67"/>
                <a:gd name="T4" fmla="*/ 39 w 60"/>
                <a:gd name="T5" fmla="*/ 23 h 67"/>
                <a:gd name="T6" fmla="*/ 60 w 60"/>
                <a:gd name="T7" fmla="*/ 29 h 67"/>
                <a:gd name="T8" fmla="*/ 44 w 60"/>
                <a:gd name="T9" fmla="*/ 42 h 67"/>
                <a:gd name="T10" fmla="*/ 47 w 60"/>
                <a:gd name="T11" fmla="*/ 67 h 67"/>
                <a:gd name="T12" fmla="*/ 31 w 60"/>
                <a:gd name="T13" fmla="*/ 51 h 67"/>
                <a:gd name="T14" fmla="*/ 11 w 60"/>
                <a:gd name="T15" fmla="*/ 62 h 67"/>
                <a:gd name="T16" fmla="*/ 15 w 60"/>
                <a:gd name="T17" fmla="*/ 40 h 67"/>
                <a:gd name="T18" fmla="*/ 0 w 60"/>
                <a:gd name="T19" fmla="*/ 23 h 67"/>
                <a:gd name="T20" fmla="*/ 21 w 60"/>
                <a:gd name="T21" fmla="*/ 23 h 67"/>
                <a:gd name="T22" fmla="*/ 21 w 60"/>
                <a:gd name="T23" fmla="*/ 23 h 6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60"/>
                <a:gd name="T37" fmla="*/ 0 h 67"/>
                <a:gd name="T38" fmla="*/ 60 w 60"/>
                <a:gd name="T39" fmla="*/ 67 h 67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60" h="67">
                  <a:moveTo>
                    <a:pt x="21" y="23"/>
                  </a:moveTo>
                  <a:lnTo>
                    <a:pt x="32" y="0"/>
                  </a:lnTo>
                  <a:lnTo>
                    <a:pt x="39" y="23"/>
                  </a:lnTo>
                  <a:lnTo>
                    <a:pt x="60" y="29"/>
                  </a:lnTo>
                  <a:lnTo>
                    <a:pt x="44" y="42"/>
                  </a:lnTo>
                  <a:lnTo>
                    <a:pt x="47" y="67"/>
                  </a:lnTo>
                  <a:lnTo>
                    <a:pt x="31" y="51"/>
                  </a:lnTo>
                  <a:lnTo>
                    <a:pt x="11" y="62"/>
                  </a:lnTo>
                  <a:lnTo>
                    <a:pt x="15" y="40"/>
                  </a:lnTo>
                  <a:lnTo>
                    <a:pt x="0" y="23"/>
                  </a:lnTo>
                  <a:lnTo>
                    <a:pt x="21" y="23"/>
                  </a:lnTo>
                  <a:close/>
                </a:path>
              </a:pathLst>
            </a:custGeom>
            <a:solidFill>
              <a:srgbClr val="FFE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76" name="Freeform 92">
              <a:extLst>
                <a:ext uri="{FF2B5EF4-FFF2-40B4-BE49-F238E27FC236}">
                  <a16:creationId xmlns:a16="http://schemas.microsoft.com/office/drawing/2014/main" id="{6A478AB0-9815-4BE3-9737-0DD38B15A942}"/>
                </a:ext>
              </a:extLst>
            </p:cNvPr>
            <p:cNvSpPr>
              <a:spLocks/>
            </p:cNvSpPr>
            <p:nvPr/>
          </p:nvSpPr>
          <p:spPr bwMode="auto">
            <a:xfrm>
              <a:off x="5118" y="1104"/>
              <a:ext cx="61" cy="67"/>
            </a:xfrm>
            <a:custGeom>
              <a:avLst/>
              <a:gdLst>
                <a:gd name="T0" fmla="*/ 22 w 61"/>
                <a:gd name="T1" fmla="*/ 25 h 67"/>
                <a:gd name="T2" fmla="*/ 32 w 61"/>
                <a:gd name="T3" fmla="*/ 0 h 67"/>
                <a:gd name="T4" fmla="*/ 40 w 61"/>
                <a:gd name="T5" fmla="*/ 25 h 67"/>
                <a:gd name="T6" fmla="*/ 61 w 61"/>
                <a:gd name="T7" fmla="*/ 29 h 67"/>
                <a:gd name="T8" fmla="*/ 44 w 61"/>
                <a:gd name="T9" fmla="*/ 44 h 67"/>
                <a:gd name="T10" fmla="*/ 48 w 61"/>
                <a:gd name="T11" fmla="*/ 67 h 67"/>
                <a:gd name="T12" fmla="*/ 30 w 61"/>
                <a:gd name="T13" fmla="*/ 51 h 67"/>
                <a:gd name="T14" fmla="*/ 12 w 61"/>
                <a:gd name="T15" fmla="*/ 62 h 67"/>
                <a:gd name="T16" fmla="*/ 15 w 61"/>
                <a:gd name="T17" fmla="*/ 41 h 67"/>
                <a:gd name="T18" fmla="*/ 0 w 61"/>
                <a:gd name="T19" fmla="*/ 25 h 67"/>
                <a:gd name="T20" fmla="*/ 22 w 61"/>
                <a:gd name="T21" fmla="*/ 25 h 67"/>
                <a:gd name="T22" fmla="*/ 22 w 61"/>
                <a:gd name="T23" fmla="*/ 25 h 6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61"/>
                <a:gd name="T37" fmla="*/ 0 h 67"/>
                <a:gd name="T38" fmla="*/ 61 w 61"/>
                <a:gd name="T39" fmla="*/ 67 h 67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61" h="67">
                  <a:moveTo>
                    <a:pt x="22" y="25"/>
                  </a:moveTo>
                  <a:lnTo>
                    <a:pt x="32" y="0"/>
                  </a:lnTo>
                  <a:lnTo>
                    <a:pt x="40" y="25"/>
                  </a:lnTo>
                  <a:lnTo>
                    <a:pt x="61" y="29"/>
                  </a:lnTo>
                  <a:lnTo>
                    <a:pt x="44" y="44"/>
                  </a:lnTo>
                  <a:lnTo>
                    <a:pt x="48" y="67"/>
                  </a:lnTo>
                  <a:lnTo>
                    <a:pt x="30" y="51"/>
                  </a:lnTo>
                  <a:lnTo>
                    <a:pt x="12" y="62"/>
                  </a:lnTo>
                  <a:lnTo>
                    <a:pt x="15" y="41"/>
                  </a:lnTo>
                  <a:lnTo>
                    <a:pt x="0" y="25"/>
                  </a:lnTo>
                  <a:lnTo>
                    <a:pt x="22" y="25"/>
                  </a:lnTo>
                  <a:close/>
                </a:path>
              </a:pathLst>
            </a:custGeom>
            <a:solidFill>
              <a:srgbClr val="FFE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77" name="Freeform 93">
              <a:extLst>
                <a:ext uri="{FF2B5EF4-FFF2-40B4-BE49-F238E27FC236}">
                  <a16:creationId xmlns:a16="http://schemas.microsoft.com/office/drawing/2014/main" id="{536047D5-EE9F-41CE-990B-F13F8E869D30}"/>
                </a:ext>
              </a:extLst>
            </p:cNvPr>
            <p:cNvSpPr>
              <a:spLocks/>
            </p:cNvSpPr>
            <p:nvPr/>
          </p:nvSpPr>
          <p:spPr bwMode="auto">
            <a:xfrm>
              <a:off x="3952" y="1495"/>
              <a:ext cx="98" cy="113"/>
            </a:xfrm>
            <a:custGeom>
              <a:avLst/>
              <a:gdLst>
                <a:gd name="T0" fmla="*/ 34 w 98"/>
                <a:gd name="T1" fmla="*/ 42 h 113"/>
                <a:gd name="T2" fmla="*/ 54 w 98"/>
                <a:gd name="T3" fmla="*/ 0 h 113"/>
                <a:gd name="T4" fmla="*/ 62 w 98"/>
                <a:gd name="T5" fmla="*/ 42 h 113"/>
                <a:gd name="T6" fmla="*/ 98 w 98"/>
                <a:gd name="T7" fmla="*/ 50 h 113"/>
                <a:gd name="T8" fmla="*/ 70 w 98"/>
                <a:gd name="T9" fmla="*/ 75 h 113"/>
                <a:gd name="T10" fmla="*/ 75 w 98"/>
                <a:gd name="T11" fmla="*/ 113 h 113"/>
                <a:gd name="T12" fmla="*/ 47 w 98"/>
                <a:gd name="T13" fmla="*/ 86 h 113"/>
                <a:gd name="T14" fmla="*/ 17 w 98"/>
                <a:gd name="T15" fmla="*/ 108 h 113"/>
                <a:gd name="T16" fmla="*/ 23 w 98"/>
                <a:gd name="T17" fmla="*/ 69 h 113"/>
                <a:gd name="T18" fmla="*/ 0 w 98"/>
                <a:gd name="T19" fmla="*/ 42 h 113"/>
                <a:gd name="T20" fmla="*/ 34 w 98"/>
                <a:gd name="T21" fmla="*/ 42 h 113"/>
                <a:gd name="T22" fmla="*/ 34 w 98"/>
                <a:gd name="T23" fmla="*/ 42 h 113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98"/>
                <a:gd name="T37" fmla="*/ 0 h 113"/>
                <a:gd name="T38" fmla="*/ 98 w 98"/>
                <a:gd name="T39" fmla="*/ 113 h 113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98" h="113">
                  <a:moveTo>
                    <a:pt x="34" y="42"/>
                  </a:moveTo>
                  <a:lnTo>
                    <a:pt x="54" y="0"/>
                  </a:lnTo>
                  <a:lnTo>
                    <a:pt x="62" y="42"/>
                  </a:lnTo>
                  <a:lnTo>
                    <a:pt x="98" y="50"/>
                  </a:lnTo>
                  <a:lnTo>
                    <a:pt x="70" y="75"/>
                  </a:lnTo>
                  <a:lnTo>
                    <a:pt x="75" y="113"/>
                  </a:lnTo>
                  <a:lnTo>
                    <a:pt x="47" y="86"/>
                  </a:lnTo>
                  <a:lnTo>
                    <a:pt x="17" y="108"/>
                  </a:lnTo>
                  <a:lnTo>
                    <a:pt x="23" y="69"/>
                  </a:lnTo>
                  <a:lnTo>
                    <a:pt x="0" y="42"/>
                  </a:lnTo>
                  <a:lnTo>
                    <a:pt x="34" y="42"/>
                  </a:lnTo>
                  <a:close/>
                </a:path>
              </a:pathLst>
            </a:custGeom>
            <a:solidFill>
              <a:srgbClr val="FFE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78" name="Freeform 94">
              <a:extLst>
                <a:ext uri="{FF2B5EF4-FFF2-40B4-BE49-F238E27FC236}">
                  <a16:creationId xmlns:a16="http://schemas.microsoft.com/office/drawing/2014/main" id="{8D156ED8-0B12-4653-91FC-3DA4704DC0EC}"/>
                </a:ext>
              </a:extLst>
            </p:cNvPr>
            <p:cNvSpPr>
              <a:spLocks/>
            </p:cNvSpPr>
            <p:nvPr/>
          </p:nvSpPr>
          <p:spPr bwMode="auto">
            <a:xfrm>
              <a:off x="3793" y="1968"/>
              <a:ext cx="96" cy="115"/>
            </a:xfrm>
            <a:custGeom>
              <a:avLst/>
              <a:gdLst>
                <a:gd name="T0" fmla="*/ 33 w 96"/>
                <a:gd name="T1" fmla="*/ 46 h 115"/>
                <a:gd name="T2" fmla="*/ 41 w 96"/>
                <a:gd name="T3" fmla="*/ 0 h 115"/>
                <a:gd name="T4" fmla="*/ 61 w 96"/>
                <a:gd name="T5" fmla="*/ 36 h 115"/>
                <a:gd name="T6" fmla="*/ 96 w 96"/>
                <a:gd name="T7" fmla="*/ 32 h 115"/>
                <a:gd name="T8" fmla="*/ 74 w 96"/>
                <a:gd name="T9" fmla="*/ 65 h 115"/>
                <a:gd name="T10" fmla="*/ 89 w 96"/>
                <a:gd name="T11" fmla="*/ 98 h 115"/>
                <a:gd name="T12" fmla="*/ 55 w 96"/>
                <a:gd name="T13" fmla="*/ 84 h 115"/>
                <a:gd name="T14" fmla="*/ 31 w 96"/>
                <a:gd name="T15" fmla="*/ 115 h 115"/>
                <a:gd name="T16" fmla="*/ 28 w 96"/>
                <a:gd name="T17" fmla="*/ 78 h 115"/>
                <a:gd name="T18" fmla="*/ 0 w 96"/>
                <a:gd name="T19" fmla="*/ 58 h 115"/>
                <a:gd name="T20" fmla="*/ 33 w 96"/>
                <a:gd name="T21" fmla="*/ 46 h 115"/>
                <a:gd name="T22" fmla="*/ 33 w 96"/>
                <a:gd name="T23" fmla="*/ 46 h 11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96"/>
                <a:gd name="T37" fmla="*/ 0 h 115"/>
                <a:gd name="T38" fmla="*/ 96 w 96"/>
                <a:gd name="T39" fmla="*/ 115 h 115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96" h="115">
                  <a:moveTo>
                    <a:pt x="33" y="46"/>
                  </a:moveTo>
                  <a:lnTo>
                    <a:pt x="41" y="0"/>
                  </a:lnTo>
                  <a:lnTo>
                    <a:pt x="61" y="36"/>
                  </a:lnTo>
                  <a:lnTo>
                    <a:pt x="96" y="32"/>
                  </a:lnTo>
                  <a:lnTo>
                    <a:pt x="74" y="65"/>
                  </a:lnTo>
                  <a:lnTo>
                    <a:pt x="89" y="98"/>
                  </a:lnTo>
                  <a:lnTo>
                    <a:pt x="55" y="84"/>
                  </a:lnTo>
                  <a:lnTo>
                    <a:pt x="31" y="115"/>
                  </a:lnTo>
                  <a:lnTo>
                    <a:pt x="28" y="78"/>
                  </a:lnTo>
                  <a:lnTo>
                    <a:pt x="0" y="58"/>
                  </a:lnTo>
                  <a:lnTo>
                    <a:pt x="33" y="46"/>
                  </a:lnTo>
                  <a:close/>
                </a:path>
              </a:pathLst>
            </a:custGeom>
            <a:solidFill>
              <a:srgbClr val="FFE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79" name="Freeform 95">
              <a:extLst>
                <a:ext uri="{FF2B5EF4-FFF2-40B4-BE49-F238E27FC236}">
                  <a16:creationId xmlns:a16="http://schemas.microsoft.com/office/drawing/2014/main" id="{E1BF58F6-15F1-4127-90E3-B9AF1B65B699}"/>
                </a:ext>
              </a:extLst>
            </p:cNvPr>
            <p:cNvSpPr>
              <a:spLocks/>
            </p:cNvSpPr>
            <p:nvPr/>
          </p:nvSpPr>
          <p:spPr bwMode="auto">
            <a:xfrm>
              <a:off x="5476" y="1289"/>
              <a:ext cx="99" cy="110"/>
            </a:xfrm>
            <a:custGeom>
              <a:avLst/>
              <a:gdLst>
                <a:gd name="T0" fmla="*/ 35 w 99"/>
                <a:gd name="T1" fmla="*/ 38 h 110"/>
                <a:gd name="T2" fmla="*/ 54 w 99"/>
                <a:gd name="T3" fmla="*/ 0 h 110"/>
                <a:gd name="T4" fmla="*/ 66 w 99"/>
                <a:gd name="T5" fmla="*/ 38 h 110"/>
                <a:gd name="T6" fmla="*/ 99 w 99"/>
                <a:gd name="T7" fmla="*/ 48 h 110"/>
                <a:gd name="T8" fmla="*/ 70 w 99"/>
                <a:gd name="T9" fmla="*/ 73 h 110"/>
                <a:gd name="T10" fmla="*/ 79 w 99"/>
                <a:gd name="T11" fmla="*/ 110 h 110"/>
                <a:gd name="T12" fmla="*/ 51 w 99"/>
                <a:gd name="T13" fmla="*/ 84 h 110"/>
                <a:gd name="T14" fmla="*/ 20 w 99"/>
                <a:gd name="T15" fmla="*/ 106 h 110"/>
                <a:gd name="T16" fmla="*/ 26 w 99"/>
                <a:gd name="T17" fmla="*/ 67 h 110"/>
                <a:gd name="T18" fmla="*/ 0 w 99"/>
                <a:gd name="T19" fmla="*/ 41 h 110"/>
                <a:gd name="T20" fmla="*/ 35 w 99"/>
                <a:gd name="T21" fmla="*/ 38 h 110"/>
                <a:gd name="T22" fmla="*/ 35 w 99"/>
                <a:gd name="T23" fmla="*/ 38 h 11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99"/>
                <a:gd name="T37" fmla="*/ 0 h 110"/>
                <a:gd name="T38" fmla="*/ 99 w 99"/>
                <a:gd name="T39" fmla="*/ 110 h 11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99" h="110">
                  <a:moveTo>
                    <a:pt x="35" y="38"/>
                  </a:moveTo>
                  <a:lnTo>
                    <a:pt x="54" y="0"/>
                  </a:lnTo>
                  <a:lnTo>
                    <a:pt x="66" y="38"/>
                  </a:lnTo>
                  <a:lnTo>
                    <a:pt x="99" y="48"/>
                  </a:lnTo>
                  <a:lnTo>
                    <a:pt x="70" y="73"/>
                  </a:lnTo>
                  <a:lnTo>
                    <a:pt x="79" y="110"/>
                  </a:lnTo>
                  <a:lnTo>
                    <a:pt x="51" y="84"/>
                  </a:lnTo>
                  <a:lnTo>
                    <a:pt x="20" y="106"/>
                  </a:lnTo>
                  <a:lnTo>
                    <a:pt x="26" y="67"/>
                  </a:lnTo>
                  <a:lnTo>
                    <a:pt x="0" y="41"/>
                  </a:lnTo>
                  <a:lnTo>
                    <a:pt x="35" y="38"/>
                  </a:lnTo>
                  <a:close/>
                </a:path>
              </a:pathLst>
            </a:custGeom>
            <a:solidFill>
              <a:srgbClr val="FFE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80" name="Freeform 96">
              <a:extLst>
                <a:ext uri="{FF2B5EF4-FFF2-40B4-BE49-F238E27FC236}">
                  <a16:creationId xmlns:a16="http://schemas.microsoft.com/office/drawing/2014/main" id="{1C16F051-5A85-4BE2-A021-1D943D3C4453}"/>
                </a:ext>
              </a:extLst>
            </p:cNvPr>
            <p:cNvSpPr>
              <a:spLocks/>
            </p:cNvSpPr>
            <p:nvPr/>
          </p:nvSpPr>
          <p:spPr bwMode="auto">
            <a:xfrm>
              <a:off x="4709" y="1337"/>
              <a:ext cx="98" cy="113"/>
            </a:xfrm>
            <a:custGeom>
              <a:avLst/>
              <a:gdLst>
                <a:gd name="T0" fmla="*/ 32 w 98"/>
                <a:gd name="T1" fmla="*/ 41 h 113"/>
                <a:gd name="T2" fmla="*/ 51 w 98"/>
                <a:gd name="T3" fmla="*/ 0 h 113"/>
                <a:gd name="T4" fmla="*/ 62 w 98"/>
                <a:gd name="T5" fmla="*/ 41 h 113"/>
                <a:gd name="T6" fmla="*/ 98 w 98"/>
                <a:gd name="T7" fmla="*/ 48 h 113"/>
                <a:gd name="T8" fmla="*/ 70 w 98"/>
                <a:gd name="T9" fmla="*/ 72 h 113"/>
                <a:gd name="T10" fmla="*/ 75 w 98"/>
                <a:gd name="T11" fmla="*/ 113 h 113"/>
                <a:gd name="T12" fmla="*/ 47 w 98"/>
                <a:gd name="T13" fmla="*/ 84 h 113"/>
                <a:gd name="T14" fmla="*/ 16 w 98"/>
                <a:gd name="T15" fmla="*/ 106 h 113"/>
                <a:gd name="T16" fmla="*/ 23 w 98"/>
                <a:gd name="T17" fmla="*/ 67 h 113"/>
                <a:gd name="T18" fmla="*/ 0 w 98"/>
                <a:gd name="T19" fmla="*/ 41 h 113"/>
                <a:gd name="T20" fmla="*/ 32 w 98"/>
                <a:gd name="T21" fmla="*/ 41 h 113"/>
                <a:gd name="T22" fmla="*/ 32 w 98"/>
                <a:gd name="T23" fmla="*/ 41 h 113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98"/>
                <a:gd name="T37" fmla="*/ 0 h 113"/>
                <a:gd name="T38" fmla="*/ 98 w 98"/>
                <a:gd name="T39" fmla="*/ 113 h 113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98" h="113">
                  <a:moveTo>
                    <a:pt x="32" y="41"/>
                  </a:moveTo>
                  <a:lnTo>
                    <a:pt x="51" y="0"/>
                  </a:lnTo>
                  <a:lnTo>
                    <a:pt x="62" y="41"/>
                  </a:lnTo>
                  <a:lnTo>
                    <a:pt x="98" y="48"/>
                  </a:lnTo>
                  <a:lnTo>
                    <a:pt x="70" y="72"/>
                  </a:lnTo>
                  <a:lnTo>
                    <a:pt x="75" y="113"/>
                  </a:lnTo>
                  <a:lnTo>
                    <a:pt x="47" y="84"/>
                  </a:lnTo>
                  <a:lnTo>
                    <a:pt x="16" y="106"/>
                  </a:lnTo>
                  <a:lnTo>
                    <a:pt x="23" y="67"/>
                  </a:lnTo>
                  <a:lnTo>
                    <a:pt x="0" y="41"/>
                  </a:lnTo>
                  <a:lnTo>
                    <a:pt x="32" y="41"/>
                  </a:lnTo>
                  <a:close/>
                </a:path>
              </a:pathLst>
            </a:custGeom>
            <a:solidFill>
              <a:srgbClr val="FFE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81" name="Freeform 97">
              <a:extLst>
                <a:ext uri="{FF2B5EF4-FFF2-40B4-BE49-F238E27FC236}">
                  <a16:creationId xmlns:a16="http://schemas.microsoft.com/office/drawing/2014/main" id="{E13B2EAE-8CF6-4D59-9C24-0B20CB7F771E}"/>
                </a:ext>
              </a:extLst>
            </p:cNvPr>
            <p:cNvSpPr>
              <a:spLocks/>
            </p:cNvSpPr>
            <p:nvPr/>
          </p:nvSpPr>
          <p:spPr bwMode="auto">
            <a:xfrm>
              <a:off x="4610" y="1490"/>
              <a:ext cx="28" cy="34"/>
            </a:xfrm>
            <a:custGeom>
              <a:avLst/>
              <a:gdLst>
                <a:gd name="T0" fmla="*/ 9 w 28"/>
                <a:gd name="T1" fmla="*/ 12 h 34"/>
                <a:gd name="T2" fmla="*/ 14 w 28"/>
                <a:gd name="T3" fmla="*/ 0 h 34"/>
                <a:gd name="T4" fmla="*/ 17 w 28"/>
                <a:gd name="T5" fmla="*/ 11 h 34"/>
                <a:gd name="T6" fmla="*/ 28 w 28"/>
                <a:gd name="T7" fmla="*/ 11 h 34"/>
                <a:gd name="T8" fmla="*/ 23 w 28"/>
                <a:gd name="T9" fmla="*/ 19 h 34"/>
                <a:gd name="T10" fmla="*/ 27 w 28"/>
                <a:gd name="T11" fmla="*/ 30 h 34"/>
                <a:gd name="T12" fmla="*/ 17 w 28"/>
                <a:gd name="T13" fmla="*/ 25 h 34"/>
                <a:gd name="T14" fmla="*/ 9 w 28"/>
                <a:gd name="T15" fmla="*/ 34 h 34"/>
                <a:gd name="T16" fmla="*/ 7 w 28"/>
                <a:gd name="T17" fmla="*/ 22 h 34"/>
                <a:gd name="T18" fmla="*/ 0 w 28"/>
                <a:gd name="T19" fmla="*/ 18 h 34"/>
                <a:gd name="T20" fmla="*/ 9 w 28"/>
                <a:gd name="T21" fmla="*/ 12 h 34"/>
                <a:gd name="T22" fmla="*/ 9 w 28"/>
                <a:gd name="T23" fmla="*/ 12 h 3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8"/>
                <a:gd name="T37" fmla="*/ 0 h 34"/>
                <a:gd name="T38" fmla="*/ 28 w 28"/>
                <a:gd name="T39" fmla="*/ 34 h 34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8" h="34">
                  <a:moveTo>
                    <a:pt x="9" y="12"/>
                  </a:moveTo>
                  <a:lnTo>
                    <a:pt x="14" y="0"/>
                  </a:lnTo>
                  <a:lnTo>
                    <a:pt x="17" y="11"/>
                  </a:lnTo>
                  <a:lnTo>
                    <a:pt x="28" y="11"/>
                  </a:lnTo>
                  <a:lnTo>
                    <a:pt x="23" y="19"/>
                  </a:lnTo>
                  <a:lnTo>
                    <a:pt x="27" y="30"/>
                  </a:lnTo>
                  <a:lnTo>
                    <a:pt x="17" y="25"/>
                  </a:lnTo>
                  <a:lnTo>
                    <a:pt x="9" y="34"/>
                  </a:lnTo>
                  <a:lnTo>
                    <a:pt x="7" y="22"/>
                  </a:lnTo>
                  <a:lnTo>
                    <a:pt x="0" y="18"/>
                  </a:lnTo>
                  <a:lnTo>
                    <a:pt x="9" y="12"/>
                  </a:lnTo>
                  <a:close/>
                </a:path>
              </a:pathLst>
            </a:custGeom>
            <a:solidFill>
              <a:srgbClr val="FFE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82" name="Freeform 98">
              <a:extLst>
                <a:ext uri="{FF2B5EF4-FFF2-40B4-BE49-F238E27FC236}">
                  <a16:creationId xmlns:a16="http://schemas.microsoft.com/office/drawing/2014/main" id="{819F3982-992C-4B85-ADA5-E35E42345281}"/>
                </a:ext>
              </a:extLst>
            </p:cNvPr>
            <p:cNvSpPr>
              <a:spLocks/>
            </p:cNvSpPr>
            <p:nvPr/>
          </p:nvSpPr>
          <p:spPr bwMode="auto">
            <a:xfrm>
              <a:off x="4333" y="1486"/>
              <a:ext cx="59" cy="67"/>
            </a:xfrm>
            <a:custGeom>
              <a:avLst/>
              <a:gdLst>
                <a:gd name="T0" fmla="*/ 22 w 59"/>
                <a:gd name="T1" fmla="*/ 23 h 67"/>
                <a:gd name="T2" fmla="*/ 32 w 59"/>
                <a:gd name="T3" fmla="*/ 0 h 67"/>
                <a:gd name="T4" fmla="*/ 38 w 59"/>
                <a:gd name="T5" fmla="*/ 23 h 67"/>
                <a:gd name="T6" fmla="*/ 59 w 59"/>
                <a:gd name="T7" fmla="*/ 29 h 67"/>
                <a:gd name="T8" fmla="*/ 41 w 59"/>
                <a:gd name="T9" fmla="*/ 42 h 67"/>
                <a:gd name="T10" fmla="*/ 46 w 59"/>
                <a:gd name="T11" fmla="*/ 67 h 67"/>
                <a:gd name="T12" fmla="*/ 28 w 59"/>
                <a:gd name="T13" fmla="*/ 51 h 67"/>
                <a:gd name="T14" fmla="*/ 12 w 59"/>
                <a:gd name="T15" fmla="*/ 62 h 67"/>
                <a:gd name="T16" fmla="*/ 15 w 59"/>
                <a:gd name="T17" fmla="*/ 40 h 67"/>
                <a:gd name="T18" fmla="*/ 0 w 59"/>
                <a:gd name="T19" fmla="*/ 23 h 67"/>
                <a:gd name="T20" fmla="*/ 22 w 59"/>
                <a:gd name="T21" fmla="*/ 23 h 67"/>
                <a:gd name="T22" fmla="*/ 22 w 59"/>
                <a:gd name="T23" fmla="*/ 23 h 6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59"/>
                <a:gd name="T37" fmla="*/ 0 h 67"/>
                <a:gd name="T38" fmla="*/ 59 w 59"/>
                <a:gd name="T39" fmla="*/ 67 h 67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59" h="67">
                  <a:moveTo>
                    <a:pt x="22" y="23"/>
                  </a:moveTo>
                  <a:lnTo>
                    <a:pt x="32" y="0"/>
                  </a:lnTo>
                  <a:lnTo>
                    <a:pt x="38" y="23"/>
                  </a:lnTo>
                  <a:lnTo>
                    <a:pt x="59" y="29"/>
                  </a:lnTo>
                  <a:lnTo>
                    <a:pt x="41" y="42"/>
                  </a:lnTo>
                  <a:lnTo>
                    <a:pt x="46" y="67"/>
                  </a:lnTo>
                  <a:lnTo>
                    <a:pt x="28" y="51"/>
                  </a:lnTo>
                  <a:lnTo>
                    <a:pt x="12" y="62"/>
                  </a:lnTo>
                  <a:lnTo>
                    <a:pt x="15" y="40"/>
                  </a:lnTo>
                  <a:lnTo>
                    <a:pt x="0" y="23"/>
                  </a:lnTo>
                  <a:lnTo>
                    <a:pt x="22" y="23"/>
                  </a:lnTo>
                  <a:close/>
                </a:path>
              </a:pathLst>
            </a:custGeom>
            <a:solidFill>
              <a:srgbClr val="FFE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83" name="Freeform 99">
              <a:extLst>
                <a:ext uri="{FF2B5EF4-FFF2-40B4-BE49-F238E27FC236}">
                  <a16:creationId xmlns:a16="http://schemas.microsoft.com/office/drawing/2014/main" id="{5B3A862C-5D06-4969-8BF0-F000F5E2BC72}"/>
                </a:ext>
              </a:extLst>
            </p:cNvPr>
            <p:cNvSpPr>
              <a:spLocks/>
            </p:cNvSpPr>
            <p:nvPr/>
          </p:nvSpPr>
          <p:spPr bwMode="auto">
            <a:xfrm>
              <a:off x="4204" y="1608"/>
              <a:ext cx="61" cy="67"/>
            </a:xfrm>
            <a:custGeom>
              <a:avLst/>
              <a:gdLst>
                <a:gd name="T0" fmla="*/ 21 w 61"/>
                <a:gd name="T1" fmla="*/ 24 h 67"/>
                <a:gd name="T2" fmla="*/ 33 w 61"/>
                <a:gd name="T3" fmla="*/ 0 h 67"/>
                <a:gd name="T4" fmla="*/ 38 w 61"/>
                <a:gd name="T5" fmla="*/ 24 h 67"/>
                <a:gd name="T6" fmla="*/ 61 w 61"/>
                <a:gd name="T7" fmla="*/ 28 h 67"/>
                <a:gd name="T8" fmla="*/ 44 w 61"/>
                <a:gd name="T9" fmla="*/ 43 h 67"/>
                <a:gd name="T10" fmla="*/ 48 w 61"/>
                <a:gd name="T11" fmla="*/ 67 h 67"/>
                <a:gd name="T12" fmla="*/ 31 w 61"/>
                <a:gd name="T13" fmla="*/ 50 h 67"/>
                <a:gd name="T14" fmla="*/ 12 w 61"/>
                <a:gd name="T15" fmla="*/ 65 h 67"/>
                <a:gd name="T16" fmla="*/ 15 w 61"/>
                <a:gd name="T17" fmla="*/ 42 h 67"/>
                <a:gd name="T18" fmla="*/ 0 w 61"/>
                <a:gd name="T19" fmla="*/ 24 h 67"/>
                <a:gd name="T20" fmla="*/ 21 w 61"/>
                <a:gd name="T21" fmla="*/ 24 h 67"/>
                <a:gd name="T22" fmla="*/ 21 w 61"/>
                <a:gd name="T23" fmla="*/ 24 h 6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61"/>
                <a:gd name="T37" fmla="*/ 0 h 67"/>
                <a:gd name="T38" fmla="*/ 61 w 61"/>
                <a:gd name="T39" fmla="*/ 67 h 67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61" h="67">
                  <a:moveTo>
                    <a:pt x="21" y="24"/>
                  </a:moveTo>
                  <a:lnTo>
                    <a:pt x="33" y="0"/>
                  </a:lnTo>
                  <a:lnTo>
                    <a:pt x="38" y="24"/>
                  </a:lnTo>
                  <a:lnTo>
                    <a:pt x="61" y="28"/>
                  </a:lnTo>
                  <a:lnTo>
                    <a:pt x="44" y="43"/>
                  </a:lnTo>
                  <a:lnTo>
                    <a:pt x="48" y="67"/>
                  </a:lnTo>
                  <a:lnTo>
                    <a:pt x="31" y="50"/>
                  </a:lnTo>
                  <a:lnTo>
                    <a:pt x="12" y="65"/>
                  </a:lnTo>
                  <a:lnTo>
                    <a:pt x="15" y="42"/>
                  </a:lnTo>
                  <a:lnTo>
                    <a:pt x="0" y="24"/>
                  </a:lnTo>
                  <a:lnTo>
                    <a:pt x="21" y="24"/>
                  </a:lnTo>
                  <a:close/>
                </a:path>
              </a:pathLst>
            </a:custGeom>
            <a:solidFill>
              <a:srgbClr val="FFE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84" name="Freeform 100">
              <a:extLst>
                <a:ext uri="{FF2B5EF4-FFF2-40B4-BE49-F238E27FC236}">
                  <a16:creationId xmlns:a16="http://schemas.microsoft.com/office/drawing/2014/main" id="{5DB1ABBA-0EE0-423F-9B2F-91B7DE6143C6}"/>
                </a:ext>
              </a:extLst>
            </p:cNvPr>
            <p:cNvSpPr>
              <a:spLocks/>
            </p:cNvSpPr>
            <p:nvPr/>
          </p:nvSpPr>
          <p:spPr bwMode="auto">
            <a:xfrm>
              <a:off x="4650" y="936"/>
              <a:ext cx="100" cy="110"/>
            </a:xfrm>
            <a:custGeom>
              <a:avLst/>
              <a:gdLst>
                <a:gd name="T0" fmla="*/ 34 w 100"/>
                <a:gd name="T1" fmla="*/ 41 h 110"/>
                <a:gd name="T2" fmla="*/ 53 w 100"/>
                <a:gd name="T3" fmla="*/ 0 h 110"/>
                <a:gd name="T4" fmla="*/ 64 w 100"/>
                <a:gd name="T5" fmla="*/ 41 h 110"/>
                <a:gd name="T6" fmla="*/ 100 w 100"/>
                <a:gd name="T7" fmla="*/ 48 h 110"/>
                <a:gd name="T8" fmla="*/ 72 w 100"/>
                <a:gd name="T9" fmla="*/ 71 h 110"/>
                <a:gd name="T10" fmla="*/ 77 w 100"/>
                <a:gd name="T11" fmla="*/ 110 h 110"/>
                <a:gd name="T12" fmla="*/ 49 w 100"/>
                <a:gd name="T13" fmla="*/ 84 h 110"/>
                <a:gd name="T14" fmla="*/ 19 w 100"/>
                <a:gd name="T15" fmla="*/ 106 h 110"/>
                <a:gd name="T16" fmla="*/ 25 w 100"/>
                <a:gd name="T17" fmla="*/ 67 h 110"/>
                <a:gd name="T18" fmla="*/ 0 w 100"/>
                <a:gd name="T19" fmla="*/ 41 h 110"/>
                <a:gd name="T20" fmla="*/ 34 w 100"/>
                <a:gd name="T21" fmla="*/ 41 h 110"/>
                <a:gd name="T22" fmla="*/ 34 w 100"/>
                <a:gd name="T23" fmla="*/ 41 h 11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00"/>
                <a:gd name="T37" fmla="*/ 0 h 110"/>
                <a:gd name="T38" fmla="*/ 100 w 100"/>
                <a:gd name="T39" fmla="*/ 110 h 11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00" h="110">
                  <a:moveTo>
                    <a:pt x="34" y="41"/>
                  </a:moveTo>
                  <a:lnTo>
                    <a:pt x="53" y="0"/>
                  </a:lnTo>
                  <a:lnTo>
                    <a:pt x="64" y="41"/>
                  </a:lnTo>
                  <a:lnTo>
                    <a:pt x="100" y="48"/>
                  </a:lnTo>
                  <a:lnTo>
                    <a:pt x="72" y="71"/>
                  </a:lnTo>
                  <a:lnTo>
                    <a:pt x="77" y="110"/>
                  </a:lnTo>
                  <a:lnTo>
                    <a:pt x="49" y="84"/>
                  </a:lnTo>
                  <a:lnTo>
                    <a:pt x="19" y="106"/>
                  </a:lnTo>
                  <a:lnTo>
                    <a:pt x="25" y="67"/>
                  </a:lnTo>
                  <a:lnTo>
                    <a:pt x="0" y="41"/>
                  </a:lnTo>
                  <a:lnTo>
                    <a:pt x="34" y="41"/>
                  </a:lnTo>
                  <a:close/>
                </a:path>
              </a:pathLst>
            </a:custGeom>
            <a:solidFill>
              <a:srgbClr val="FFE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85" name="Freeform 101">
              <a:extLst>
                <a:ext uri="{FF2B5EF4-FFF2-40B4-BE49-F238E27FC236}">
                  <a16:creationId xmlns:a16="http://schemas.microsoft.com/office/drawing/2014/main" id="{6BADFBEA-51C5-4BE1-A916-817E715656CB}"/>
                </a:ext>
              </a:extLst>
            </p:cNvPr>
            <p:cNvSpPr>
              <a:spLocks/>
            </p:cNvSpPr>
            <p:nvPr/>
          </p:nvSpPr>
          <p:spPr bwMode="auto">
            <a:xfrm>
              <a:off x="3829" y="1145"/>
              <a:ext cx="96" cy="112"/>
            </a:xfrm>
            <a:custGeom>
              <a:avLst/>
              <a:gdLst>
                <a:gd name="T0" fmla="*/ 32 w 96"/>
                <a:gd name="T1" fmla="*/ 43 h 112"/>
                <a:gd name="T2" fmla="*/ 41 w 96"/>
                <a:gd name="T3" fmla="*/ 0 h 112"/>
                <a:gd name="T4" fmla="*/ 60 w 96"/>
                <a:gd name="T5" fmla="*/ 33 h 112"/>
                <a:gd name="T6" fmla="*/ 96 w 96"/>
                <a:gd name="T7" fmla="*/ 29 h 112"/>
                <a:gd name="T8" fmla="*/ 75 w 96"/>
                <a:gd name="T9" fmla="*/ 62 h 112"/>
                <a:gd name="T10" fmla="*/ 89 w 96"/>
                <a:gd name="T11" fmla="*/ 98 h 112"/>
                <a:gd name="T12" fmla="*/ 57 w 96"/>
                <a:gd name="T13" fmla="*/ 82 h 112"/>
                <a:gd name="T14" fmla="*/ 32 w 96"/>
                <a:gd name="T15" fmla="*/ 112 h 112"/>
                <a:gd name="T16" fmla="*/ 28 w 96"/>
                <a:gd name="T17" fmla="*/ 75 h 112"/>
                <a:gd name="T18" fmla="*/ 0 w 96"/>
                <a:gd name="T19" fmla="*/ 57 h 112"/>
                <a:gd name="T20" fmla="*/ 32 w 96"/>
                <a:gd name="T21" fmla="*/ 43 h 112"/>
                <a:gd name="T22" fmla="*/ 32 w 96"/>
                <a:gd name="T23" fmla="*/ 43 h 11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96"/>
                <a:gd name="T37" fmla="*/ 0 h 112"/>
                <a:gd name="T38" fmla="*/ 96 w 96"/>
                <a:gd name="T39" fmla="*/ 112 h 112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96" h="112">
                  <a:moveTo>
                    <a:pt x="32" y="43"/>
                  </a:moveTo>
                  <a:lnTo>
                    <a:pt x="41" y="0"/>
                  </a:lnTo>
                  <a:lnTo>
                    <a:pt x="60" y="33"/>
                  </a:lnTo>
                  <a:lnTo>
                    <a:pt x="96" y="29"/>
                  </a:lnTo>
                  <a:lnTo>
                    <a:pt x="75" y="62"/>
                  </a:lnTo>
                  <a:lnTo>
                    <a:pt x="89" y="98"/>
                  </a:lnTo>
                  <a:lnTo>
                    <a:pt x="57" y="82"/>
                  </a:lnTo>
                  <a:lnTo>
                    <a:pt x="32" y="112"/>
                  </a:lnTo>
                  <a:lnTo>
                    <a:pt x="28" y="75"/>
                  </a:lnTo>
                  <a:lnTo>
                    <a:pt x="0" y="57"/>
                  </a:lnTo>
                  <a:lnTo>
                    <a:pt x="32" y="43"/>
                  </a:lnTo>
                  <a:close/>
                </a:path>
              </a:pathLst>
            </a:custGeom>
            <a:solidFill>
              <a:srgbClr val="FFE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86" name="Freeform 102">
              <a:extLst>
                <a:ext uri="{FF2B5EF4-FFF2-40B4-BE49-F238E27FC236}">
                  <a16:creationId xmlns:a16="http://schemas.microsoft.com/office/drawing/2014/main" id="{5794F147-26EE-418F-9119-0068E888CB61}"/>
                </a:ext>
              </a:extLst>
            </p:cNvPr>
            <p:cNvSpPr>
              <a:spLocks/>
            </p:cNvSpPr>
            <p:nvPr/>
          </p:nvSpPr>
          <p:spPr bwMode="auto">
            <a:xfrm>
              <a:off x="4181" y="2014"/>
              <a:ext cx="99" cy="113"/>
            </a:xfrm>
            <a:custGeom>
              <a:avLst/>
              <a:gdLst>
                <a:gd name="T0" fmla="*/ 35 w 99"/>
                <a:gd name="T1" fmla="*/ 41 h 113"/>
                <a:gd name="T2" fmla="*/ 54 w 99"/>
                <a:gd name="T3" fmla="*/ 0 h 113"/>
                <a:gd name="T4" fmla="*/ 63 w 99"/>
                <a:gd name="T5" fmla="*/ 41 h 113"/>
                <a:gd name="T6" fmla="*/ 99 w 99"/>
                <a:gd name="T7" fmla="*/ 48 h 113"/>
                <a:gd name="T8" fmla="*/ 71 w 99"/>
                <a:gd name="T9" fmla="*/ 72 h 113"/>
                <a:gd name="T10" fmla="*/ 79 w 99"/>
                <a:gd name="T11" fmla="*/ 113 h 113"/>
                <a:gd name="T12" fmla="*/ 48 w 99"/>
                <a:gd name="T13" fmla="*/ 87 h 113"/>
                <a:gd name="T14" fmla="*/ 18 w 99"/>
                <a:gd name="T15" fmla="*/ 106 h 113"/>
                <a:gd name="T16" fmla="*/ 25 w 99"/>
                <a:gd name="T17" fmla="*/ 69 h 113"/>
                <a:gd name="T18" fmla="*/ 0 w 99"/>
                <a:gd name="T19" fmla="*/ 41 h 113"/>
                <a:gd name="T20" fmla="*/ 35 w 99"/>
                <a:gd name="T21" fmla="*/ 41 h 113"/>
                <a:gd name="T22" fmla="*/ 35 w 99"/>
                <a:gd name="T23" fmla="*/ 41 h 113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99"/>
                <a:gd name="T37" fmla="*/ 0 h 113"/>
                <a:gd name="T38" fmla="*/ 99 w 99"/>
                <a:gd name="T39" fmla="*/ 113 h 113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99" h="113">
                  <a:moveTo>
                    <a:pt x="35" y="41"/>
                  </a:moveTo>
                  <a:lnTo>
                    <a:pt x="54" y="0"/>
                  </a:lnTo>
                  <a:lnTo>
                    <a:pt x="63" y="41"/>
                  </a:lnTo>
                  <a:lnTo>
                    <a:pt x="99" y="48"/>
                  </a:lnTo>
                  <a:lnTo>
                    <a:pt x="71" y="72"/>
                  </a:lnTo>
                  <a:lnTo>
                    <a:pt x="79" y="113"/>
                  </a:lnTo>
                  <a:lnTo>
                    <a:pt x="48" y="87"/>
                  </a:lnTo>
                  <a:lnTo>
                    <a:pt x="18" y="106"/>
                  </a:lnTo>
                  <a:lnTo>
                    <a:pt x="25" y="69"/>
                  </a:lnTo>
                  <a:lnTo>
                    <a:pt x="0" y="41"/>
                  </a:lnTo>
                  <a:lnTo>
                    <a:pt x="35" y="41"/>
                  </a:lnTo>
                  <a:close/>
                </a:path>
              </a:pathLst>
            </a:custGeom>
            <a:solidFill>
              <a:srgbClr val="FFE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87" name="Freeform 103">
              <a:extLst>
                <a:ext uri="{FF2B5EF4-FFF2-40B4-BE49-F238E27FC236}">
                  <a16:creationId xmlns:a16="http://schemas.microsoft.com/office/drawing/2014/main" id="{BD9A8559-4CE5-40B3-BF27-92117F375DA3}"/>
                </a:ext>
              </a:extLst>
            </p:cNvPr>
            <p:cNvSpPr>
              <a:spLocks/>
            </p:cNvSpPr>
            <p:nvPr/>
          </p:nvSpPr>
          <p:spPr bwMode="auto">
            <a:xfrm>
              <a:off x="5122" y="1966"/>
              <a:ext cx="100" cy="111"/>
            </a:xfrm>
            <a:custGeom>
              <a:avLst/>
              <a:gdLst>
                <a:gd name="T0" fmla="*/ 36 w 100"/>
                <a:gd name="T1" fmla="*/ 38 h 111"/>
                <a:gd name="T2" fmla="*/ 54 w 100"/>
                <a:gd name="T3" fmla="*/ 0 h 111"/>
                <a:gd name="T4" fmla="*/ 64 w 100"/>
                <a:gd name="T5" fmla="*/ 41 h 111"/>
                <a:gd name="T6" fmla="*/ 100 w 100"/>
                <a:gd name="T7" fmla="*/ 48 h 111"/>
                <a:gd name="T8" fmla="*/ 72 w 100"/>
                <a:gd name="T9" fmla="*/ 73 h 111"/>
                <a:gd name="T10" fmla="*/ 78 w 100"/>
                <a:gd name="T11" fmla="*/ 111 h 111"/>
                <a:gd name="T12" fmla="*/ 49 w 100"/>
                <a:gd name="T13" fmla="*/ 84 h 111"/>
                <a:gd name="T14" fmla="*/ 19 w 100"/>
                <a:gd name="T15" fmla="*/ 106 h 111"/>
                <a:gd name="T16" fmla="*/ 25 w 100"/>
                <a:gd name="T17" fmla="*/ 67 h 111"/>
                <a:gd name="T18" fmla="*/ 0 w 100"/>
                <a:gd name="T19" fmla="*/ 41 h 111"/>
                <a:gd name="T20" fmla="*/ 36 w 100"/>
                <a:gd name="T21" fmla="*/ 38 h 111"/>
                <a:gd name="T22" fmla="*/ 36 w 100"/>
                <a:gd name="T23" fmla="*/ 38 h 11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00"/>
                <a:gd name="T37" fmla="*/ 0 h 111"/>
                <a:gd name="T38" fmla="*/ 100 w 100"/>
                <a:gd name="T39" fmla="*/ 111 h 111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00" h="111">
                  <a:moveTo>
                    <a:pt x="36" y="38"/>
                  </a:moveTo>
                  <a:lnTo>
                    <a:pt x="54" y="0"/>
                  </a:lnTo>
                  <a:lnTo>
                    <a:pt x="64" y="41"/>
                  </a:lnTo>
                  <a:lnTo>
                    <a:pt x="100" y="48"/>
                  </a:lnTo>
                  <a:lnTo>
                    <a:pt x="72" y="73"/>
                  </a:lnTo>
                  <a:lnTo>
                    <a:pt x="78" y="111"/>
                  </a:lnTo>
                  <a:lnTo>
                    <a:pt x="49" y="84"/>
                  </a:lnTo>
                  <a:lnTo>
                    <a:pt x="19" y="106"/>
                  </a:lnTo>
                  <a:lnTo>
                    <a:pt x="25" y="67"/>
                  </a:lnTo>
                  <a:lnTo>
                    <a:pt x="0" y="41"/>
                  </a:lnTo>
                  <a:lnTo>
                    <a:pt x="36" y="38"/>
                  </a:lnTo>
                  <a:close/>
                </a:path>
              </a:pathLst>
            </a:custGeom>
            <a:solidFill>
              <a:srgbClr val="FFE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88" name="Freeform 104">
              <a:extLst>
                <a:ext uri="{FF2B5EF4-FFF2-40B4-BE49-F238E27FC236}">
                  <a16:creationId xmlns:a16="http://schemas.microsoft.com/office/drawing/2014/main" id="{8C7CE938-C47C-4493-9CB9-5A18E5421F04}"/>
                </a:ext>
              </a:extLst>
            </p:cNvPr>
            <p:cNvSpPr>
              <a:spLocks/>
            </p:cNvSpPr>
            <p:nvPr/>
          </p:nvSpPr>
          <p:spPr bwMode="auto">
            <a:xfrm>
              <a:off x="5035" y="1853"/>
              <a:ext cx="28" cy="34"/>
            </a:xfrm>
            <a:custGeom>
              <a:avLst/>
              <a:gdLst>
                <a:gd name="T0" fmla="*/ 9 w 28"/>
                <a:gd name="T1" fmla="*/ 12 h 34"/>
                <a:gd name="T2" fmla="*/ 13 w 28"/>
                <a:gd name="T3" fmla="*/ 0 h 34"/>
                <a:gd name="T4" fmla="*/ 18 w 28"/>
                <a:gd name="T5" fmla="*/ 11 h 34"/>
                <a:gd name="T6" fmla="*/ 28 w 28"/>
                <a:gd name="T7" fmla="*/ 8 h 34"/>
                <a:gd name="T8" fmla="*/ 23 w 28"/>
                <a:gd name="T9" fmla="*/ 19 h 34"/>
                <a:gd name="T10" fmla="*/ 26 w 28"/>
                <a:gd name="T11" fmla="*/ 28 h 34"/>
                <a:gd name="T12" fmla="*/ 17 w 28"/>
                <a:gd name="T13" fmla="*/ 24 h 34"/>
                <a:gd name="T14" fmla="*/ 9 w 28"/>
                <a:gd name="T15" fmla="*/ 34 h 34"/>
                <a:gd name="T16" fmla="*/ 9 w 28"/>
                <a:gd name="T17" fmla="*/ 22 h 34"/>
                <a:gd name="T18" fmla="*/ 0 w 28"/>
                <a:gd name="T19" fmla="*/ 16 h 34"/>
                <a:gd name="T20" fmla="*/ 9 w 28"/>
                <a:gd name="T21" fmla="*/ 12 h 34"/>
                <a:gd name="T22" fmla="*/ 9 w 28"/>
                <a:gd name="T23" fmla="*/ 12 h 3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8"/>
                <a:gd name="T37" fmla="*/ 0 h 34"/>
                <a:gd name="T38" fmla="*/ 28 w 28"/>
                <a:gd name="T39" fmla="*/ 34 h 34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8" h="34">
                  <a:moveTo>
                    <a:pt x="9" y="12"/>
                  </a:moveTo>
                  <a:lnTo>
                    <a:pt x="13" y="0"/>
                  </a:lnTo>
                  <a:lnTo>
                    <a:pt x="18" y="11"/>
                  </a:lnTo>
                  <a:lnTo>
                    <a:pt x="28" y="8"/>
                  </a:lnTo>
                  <a:lnTo>
                    <a:pt x="23" y="19"/>
                  </a:lnTo>
                  <a:lnTo>
                    <a:pt x="26" y="28"/>
                  </a:lnTo>
                  <a:lnTo>
                    <a:pt x="17" y="24"/>
                  </a:lnTo>
                  <a:lnTo>
                    <a:pt x="9" y="34"/>
                  </a:lnTo>
                  <a:lnTo>
                    <a:pt x="9" y="22"/>
                  </a:lnTo>
                  <a:lnTo>
                    <a:pt x="0" y="16"/>
                  </a:lnTo>
                  <a:lnTo>
                    <a:pt x="9" y="12"/>
                  </a:lnTo>
                  <a:close/>
                </a:path>
              </a:pathLst>
            </a:custGeom>
            <a:solidFill>
              <a:srgbClr val="FFE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89" name="Freeform 105">
              <a:extLst>
                <a:ext uri="{FF2B5EF4-FFF2-40B4-BE49-F238E27FC236}">
                  <a16:creationId xmlns:a16="http://schemas.microsoft.com/office/drawing/2014/main" id="{2DAF7C27-7091-4172-9A2A-E2A3B2990AA7}"/>
                </a:ext>
              </a:extLst>
            </p:cNvPr>
            <p:cNvSpPr>
              <a:spLocks/>
            </p:cNvSpPr>
            <p:nvPr/>
          </p:nvSpPr>
          <p:spPr bwMode="auto">
            <a:xfrm>
              <a:off x="4555" y="1704"/>
              <a:ext cx="59" cy="67"/>
            </a:xfrm>
            <a:custGeom>
              <a:avLst/>
              <a:gdLst>
                <a:gd name="T0" fmla="*/ 21 w 59"/>
                <a:gd name="T1" fmla="*/ 24 h 67"/>
                <a:gd name="T2" fmla="*/ 31 w 59"/>
                <a:gd name="T3" fmla="*/ 0 h 67"/>
                <a:gd name="T4" fmla="*/ 38 w 59"/>
                <a:gd name="T5" fmla="*/ 24 h 67"/>
                <a:gd name="T6" fmla="*/ 59 w 59"/>
                <a:gd name="T7" fmla="*/ 29 h 67"/>
                <a:gd name="T8" fmla="*/ 42 w 59"/>
                <a:gd name="T9" fmla="*/ 44 h 67"/>
                <a:gd name="T10" fmla="*/ 46 w 59"/>
                <a:gd name="T11" fmla="*/ 67 h 67"/>
                <a:gd name="T12" fmla="*/ 29 w 59"/>
                <a:gd name="T13" fmla="*/ 51 h 67"/>
                <a:gd name="T14" fmla="*/ 10 w 59"/>
                <a:gd name="T15" fmla="*/ 66 h 67"/>
                <a:gd name="T16" fmla="*/ 13 w 59"/>
                <a:gd name="T17" fmla="*/ 41 h 67"/>
                <a:gd name="T18" fmla="*/ 0 w 59"/>
                <a:gd name="T19" fmla="*/ 24 h 67"/>
                <a:gd name="T20" fmla="*/ 21 w 59"/>
                <a:gd name="T21" fmla="*/ 24 h 67"/>
                <a:gd name="T22" fmla="*/ 21 w 59"/>
                <a:gd name="T23" fmla="*/ 24 h 6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59"/>
                <a:gd name="T37" fmla="*/ 0 h 67"/>
                <a:gd name="T38" fmla="*/ 59 w 59"/>
                <a:gd name="T39" fmla="*/ 67 h 67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59" h="67">
                  <a:moveTo>
                    <a:pt x="21" y="24"/>
                  </a:moveTo>
                  <a:lnTo>
                    <a:pt x="31" y="0"/>
                  </a:lnTo>
                  <a:lnTo>
                    <a:pt x="38" y="24"/>
                  </a:lnTo>
                  <a:lnTo>
                    <a:pt x="59" y="29"/>
                  </a:lnTo>
                  <a:lnTo>
                    <a:pt x="42" y="44"/>
                  </a:lnTo>
                  <a:lnTo>
                    <a:pt x="46" y="67"/>
                  </a:lnTo>
                  <a:lnTo>
                    <a:pt x="29" y="51"/>
                  </a:lnTo>
                  <a:lnTo>
                    <a:pt x="10" y="66"/>
                  </a:lnTo>
                  <a:lnTo>
                    <a:pt x="13" y="41"/>
                  </a:lnTo>
                  <a:lnTo>
                    <a:pt x="0" y="24"/>
                  </a:lnTo>
                  <a:lnTo>
                    <a:pt x="21" y="24"/>
                  </a:lnTo>
                  <a:close/>
                </a:path>
              </a:pathLst>
            </a:custGeom>
            <a:solidFill>
              <a:srgbClr val="FFE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90" name="Freeform 106">
              <a:extLst>
                <a:ext uri="{FF2B5EF4-FFF2-40B4-BE49-F238E27FC236}">
                  <a16:creationId xmlns:a16="http://schemas.microsoft.com/office/drawing/2014/main" id="{0037ACBA-92AC-4F47-B697-A9025281DAC9}"/>
                </a:ext>
              </a:extLst>
            </p:cNvPr>
            <p:cNvSpPr>
              <a:spLocks/>
            </p:cNvSpPr>
            <p:nvPr/>
          </p:nvSpPr>
          <p:spPr bwMode="auto">
            <a:xfrm>
              <a:off x="5486" y="1082"/>
              <a:ext cx="60" cy="67"/>
            </a:xfrm>
            <a:custGeom>
              <a:avLst/>
              <a:gdLst>
                <a:gd name="T0" fmla="*/ 21 w 60"/>
                <a:gd name="T1" fmla="*/ 25 h 67"/>
                <a:gd name="T2" fmla="*/ 32 w 60"/>
                <a:gd name="T3" fmla="*/ 0 h 67"/>
                <a:gd name="T4" fmla="*/ 38 w 60"/>
                <a:gd name="T5" fmla="*/ 25 h 67"/>
                <a:gd name="T6" fmla="*/ 60 w 60"/>
                <a:gd name="T7" fmla="*/ 29 h 67"/>
                <a:gd name="T8" fmla="*/ 44 w 60"/>
                <a:gd name="T9" fmla="*/ 44 h 67"/>
                <a:gd name="T10" fmla="*/ 46 w 60"/>
                <a:gd name="T11" fmla="*/ 67 h 67"/>
                <a:gd name="T12" fmla="*/ 29 w 60"/>
                <a:gd name="T13" fmla="*/ 51 h 67"/>
                <a:gd name="T14" fmla="*/ 11 w 60"/>
                <a:gd name="T15" fmla="*/ 63 h 67"/>
                <a:gd name="T16" fmla="*/ 16 w 60"/>
                <a:gd name="T17" fmla="*/ 41 h 67"/>
                <a:gd name="T18" fmla="*/ 0 w 60"/>
                <a:gd name="T19" fmla="*/ 25 h 67"/>
                <a:gd name="T20" fmla="*/ 21 w 60"/>
                <a:gd name="T21" fmla="*/ 25 h 67"/>
                <a:gd name="T22" fmla="*/ 21 w 60"/>
                <a:gd name="T23" fmla="*/ 25 h 6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60"/>
                <a:gd name="T37" fmla="*/ 0 h 67"/>
                <a:gd name="T38" fmla="*/ 60 w 60"/>
                <a:gd name="T39" fmla="*/ 67 h 67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60" h="67">
                  <a:moveTo>
                    <a:pt x="21" y="25"/>
                  </a:moveTo>
                  <a:lnTo>
                    <a:pt x="32" y="0"/>
                  </a:lnTo>
                  <a:lnTo>
                    <a:pt x="38" y="25"/>
                  </a:lnTo>
                  <a:lnTo>
                    <a:pt x="60" y="29"/>
                  </a:lnTo>
                  <a:lnTo>
                    <a:pt x="44" y="44"/>
                  </a:lnTo>
                  <a:lnTo>
                    <a:pt x="46" y="67"/>
                  </a:lnTo>
                  <a:lnTo>
                    <a:pt x="29" y="51"/>
                  </a:lnTo>
                  <a:lnTo>
                    <a:pt x="11" y="63"/>
                  </a:lnTo>
                  <a:lnTo>
                    <a:pt x="16" y="41"/>
                  </a:lnTo>
                  <a:lnTo>
                    <a:pt x="0" y="25"/>
                  </a:lnTo>
                  <a:lnTo>
                    <a:pt x="21" y="25"/>
                  </a:lnTo>
                  <a:close/>
                </a:path>
              </a:pathLst>
            </a:custGeom>
            <a:solidFill>
              <a:srgbClr val="FFE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91" name="Freeform 107">
              <a:extLst>
                <a:ext uri="{FF2B5EF4-FFF2-40B4-BE49-F238E27FC236}">
                  <a16:creationId xmlns:a16="http://schemas.microsoft.com/office/drawing/2014/main" id="{1FD8697B-AB51-4D0E-B9AF-EE01647E4531}"/>
                </a:ext>
              </a:extLst>
            </p:cNvPr>
            <p:cNvSpPr>
              <a:spLocks/>
            </p:cNvSpPr>
            <p:nvPr/>
          </p:nvSpPr>
          <p:spPr bwMode="auto">
            <a:xfrm>
              <a:off x="4223" y="1204"/>
              <a:ext cx="99" cy="111"/>
            </a:xfrm>
            <a:custGeom>
              <a:avLst/>
              <a:gdLst>
                <a:gd name="T0" fmla="*/ 35 w 99"/>
                <a:gd name="T1" fmla="*/ 39 h 111"/>
                <a:gd name="T2" fmla="*/ 53 w 99"/>
                <a:gd name="T3" fmla="*/ 0 h 111"/>
                <a:gd name="T4" fmla="*/ 63 w 99"/>
                <a:gd name="T5" fmla="*/ 42 h 111"/>
                <a:gd name="T6" fmla="*/ 99 w 99"/>
                <a:gd name="T7" fmla="*/ 49 h 111"/>
                <a:gd name="T8" fmla="*/ 70 w 99"/>
                <a:gd name="T9" fmla="*/ 72 h 111"/>
                <a:gd name="T10" fmla="*/ 76 w 99"/>
                <a:gd name="T11" fmla="*/ 111 h 111"/>
                <a:gd name="T12" fmla="*/ 48 w 99"/>
                <a:gd name="T13" fmla="*/ 85 h 111"/>
                <a:gd name="T14" fmla="*/ 17 w 99"/>
                <a:gd name="T15" fmla="*/ 107 h 111"/>
                <a:gd name="T16" fmla="*/ 24 w 99"/>
                <a:gd name="T17" fmla="*/ 68 h 111"/>
                <a:gd name="T18" fmla="*/ 0 w 99"/>
                <a:gd name="T19" fmla="*/ 42 h 111"/>
                <a:gd name="T20" fmla="*/ 35 w 99"/>
                <a:gd name="T21" fmla="*/ 39 h 111"/>
                <a:gd name="T22" fmla="*/ 35 w 99"/>
                <a:gd name="T23" fmla="*/ 39 h 11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99"/>
                <a:gd name="T37" fmla="*/ 0 h 111"/>
                <a:gd name="T38" fmla="*/ 99 w 99"/>
                <a:gd name="T39" fmla="*/ 111 h 111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99" h="111">
                  <a:moveTo>
                    <a:pt x="35" y="39"/>
                  </a:moveTo>
                  <a:lnTo>
                    <a:pt x="53" y="0"/>
                  </a:lnTo>
                  <a:lnTo>
                    <a:pt x="63" y="42"/>
                  </a:lnTo>
                  <a:lnTo>
                    <a:pt x="99" y="49"/>
                  </a:lnTo>
                  <a:lnTo>
                    <a:pt x="70" y="72"/>
                  </a:lnTo>
                  <a:lnTo>
                    <a:pt x="76" y="111"/>
                  </a:lnTo>
                  <a:lnTo>
                    <a:pt x="48" y="85"/>
                  </a:lnTo>
                  <a:lnTo>
                    <a:pt x="17" y="107"/>
                  </a:lnTo>
                  <a:lnTo>
                    <a:pt x="24" y="68"/>
                  </a:lnTo>
                  <a:lnTo>
                    <a:pt x="0" y="42"/>
                  </a:lnTo>
                  <a:lnTo>
                    <a:pt x="35" y="39"/>
                  </a:lnTo>
                  <a:close/>
                </a:path>
              </a:pathLst>
            </a:custGeom>
            <a:solidFill>
              <a:srgbClr val="FFE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92" name="Freeform 108">
              <a:extLst>
                <a:ext uri="{FF2B5EF4-FFF2-40B4-BE49-F238E27FC236}">
                  <a16:creationId xmlns:a16="http://schemas.microsoft.com/office/drawing/2014/main" id="{C3B571D1-2DC1-4350-A45A-D5EBF3B47C33}"/>
                </a:ext>
              </a:extLst>
            </p:cNvPr>
            <p:cNvSpPr>
              <a:spLocks/>
            </p:cNvSpPr>
            <p:nvPr/>
          </p:nvSpPr>
          <p:spPr bwMode="auto">
            <a:xfrm>
              <a:off x="3947" y="1712"/>
              <a:ext cx="96" cy="116"/>
            </a:xfrm>
            <a:custGeom>
              <a:avLst/>
              <a:gdLst>
                <a:gd name="T0" fmla="*/ 32 w 96"/>
                <a:gd name="T1" fmla="*/ 45 h 116"/>
                <a:gd name="T2" fmla="*/ 41 w 96"/>
                <a:gd name="T3" fmla="*/ 0 h 116"/>
                <a:gd name="T4" fmla="*/ 60 w 96"/>
                <a:gd name="T5" fmla="*/ 36 h 116"/>
                <a:gd name="T6" fmla="*/ 96 w 96"/>
                <a:gd name="T7" fmla="*/ 30 h 116"/>
                <a:gd name="T8" fmla="*/ 74 w 96"/>
                <a:gd name="T9" fmla="*/ 62 h 116"/>
                <a:gd name="T10" fmla="*/ 88 w 96"/>
                <a:gd name="T11" fmla="*/ 98 h 116"/>
                <a:gd name="T12" fmla="*/ 54 w 96"/>
                <a:gd name="T13" fmla="*/ 84 h 116"/>
                <a:gd name="T14" fmla="*/ 30 w 96"/>
                <a:gd name="T15" fmla="*/ 116 h 116"/>
                <a:gd name="T16" fmla="*/ 28 w 96"/>
                <a:gd name="T17" fmla="*/ 77 h 116"/>
                <a:gd name="T18" fmla="*/ 0 w 96"/>
                <a:gd name="T19" fmla="*/ 58 h 116"/>
                <a:gd name="T20" fmla="*/ 32 w 96"/>
                <a:gd name="T21" fmla="*/ 45 h 116"/>
                <a:gd name="T22" fmla="*/ 32 w 96"/>
                <a:gd name="T23" fmla="*/ 45 h 11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96"/>
                <a:gd name="T37" fmla="*/ 0 h 116"/>
                <a:gd name="T38" fmla="*/ 96 w 96"/>
                <a:gd name="T39" fmla="*/ 116 h 11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96" h="116">
                  <a:moveTo>
                    <a:pt x="32" y="45"/>
                  </a:moveTo>
                  <a:lnTo>
                    <a:pt x="41" y="0"/>
                  </a:lnTo>
                  <a:lnTo>
                    <a:pt x="60" y="36"/>
                  </a:lnTo>
                  <a:lnTo>
                    <a:pt x="96" y="30"/>
                  </a:lnTo>
                  <a:lnTo>
                    <a:pt x="74" y="62"/>
                  </a:lnTo>
                  <a:lnTo>
                    <a:pt x="88" y="98"/>
                  </a:lnTo>
                  <a:lnTo>
                    <a:pt x="54" y="84"/>
                  </a:lnTo>
                  <a:lnTo>
                    <a:pt x="30" y="116"/>
                  </a:lnTo>
                  <a:lnTo>
                    <a:pt x="28" y="77"/>
                  </a:lnTo>
                  <a:lnTo>
                    <a:pt x="0" y="58"/>
                  </a:lnTo>
                  <a:lnTo>
                    <a:pt x="32" y="45"/>
                  </a:lnTo>
                  <a:close/>
                </a:path>
              </a:pathLst>
            </a:custGeom>
            <a:solidFill>
              <a:srgbClr val="FFE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93" name="Freeform 109">
              <a:extLst>
                <a:ext uri="{FF2B5EF4-FFF2-40B4-BE49-F238E27FC236}">
                  <a16:creationId xmlns:a16="http://schemas.microsoft.com/office/drawing/2014/main" id="{1569AE6B-D152-40CA-A900-C05117A435ED}"/>
                </a:ext>
              </a:extLst>
            </p:cNvPr>
            <p:cNvSpPr>
              <a:spLocks/>
            </p:cNvSpPr>
            <p:nvPr/>
          </p:nvSpPr>
          <p:spPr bwMode="auto">
            <a:xfrm>
              <a:off x="5379" y="2065"/>
              <a:ext cx="100" cy="109"/>
            </a:xfrm>
            <a:custGeom>
              <a:avLst/>
              <a:gdLst>
                <a:gd name="T0" fmla="*/ 35 w 100"/>
                <a:gd name="T1" fmla="*/ 37 h 109"/>
                <a:gd name="T2" fmla="*/ 54 w 100"/>
                <a:gd name="T3" fmla="*/ 0 h 109"/>
                <a:gd name="T4" fmla="*/ 66 w 100"/>
                <a:gd name="T5" fmla="*/ 40 h 109"/>
                <a:gd name="T6" fmla="*/ 100 w 100"/>
                <a:gd name="T7" fmla="*/ 48 h 109"/>
                <a:gd name="T8" fmla="*/ 72 w 100"/>
                <a:gd name="T9" fmla="*/ 72 h 109"/>
                <a:gd name="T10" fmla="*/ 79 w 100"/>
                <a:gd name="T11" fmla="*/ 109 h 109"/>
                <a:gd name="T12" fmla="*/ 51 w 100"/>
                <a:gd name="T13" fmla="*/ 84 h 109"/>
                <a:gd name="T14" fmla="*/ 20 w 100"/>
                <a:gd name="T15" fmla="*/ 106 h 109"/>
                <a:gd name="T16" fmla="*/ 26 w 100"/>
                <a:gd name="T17" fmla="*/ 67 h 109"/>
                <a:gd name="T18" fmla="*/ 0 w 100"/>
                <a:gd name="T19" fmla="*/ 40 h 109"/>
                <a:gd name="T20" fmla="*/ 35 w 100"/>
                <a:gd name="T21" fmla="*/ 37 h 109"/>
                <a:gd name="T22" fmla="*/ 35 w 100"/>
                <a:gd name="T23" fmla="*/ 37 h 10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00"/>
                <a:gd name="T37" fmla="*/ 0 h 109"/>
                <a:gd name="T38" fmla="*/ 100 w 100"/>
                <a:gd name="T39" fmla="*/ 109 h 109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00" h="109">
                  <a:moveTo>
                    <a:pt x="35" y="37"/>
                  </a:moveTo>
                  <a:lnTo>
                    <a:pt x="54" y="0"/>
                  </a:lnTo>
                  <a:lnTo>
                    <a:pt x="66" y="40"/>
                  </a:lnTo>
                  <a:lnTo>
                    <a:pt x="100" y="48"/>
                  </a:lnTo>
                  <a:lnTo>
                    <a:pt x="72" y="72"/>
                  </a:lnTo>
                  <a:lnTo>
                    <a:pt x="79" y="109"/>
                  </a:lnTo>
                  <a:lnTo>
                    <a:pt x="51" y="84"/>
                  </a:lnTo>
                  <a:lnTo>
                    <a:pt x="20" y="106"/>
                  </a:lnTo>
                  <a:lnTo>
                    <a:pt x="26" y="67"/>
                  </a:lnTo>
                  <a:lnTo>
                    <a:pt x="0" y="40"/>
                  </a:lnTo>
                  <a:lnTo>
                    <a:pt x="35" y="37"/>
                  </a:lnTo>
                  <a:close/>
                </a:path>
              </a:pathLst>
            </a:custGeom>
            <a:solidFill>
              <a:srgbClr val="FFE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94" name="Freeform 110">
              <a:extLst>
                <a:ext uri="{FF2B5EF4-FFF2-40B4-BE49-F238E27FC236}">
                  <a16:creationId xmlns:a16="http://schemas.microsoft.com/office/drawing/2014/main" id="{0F17BCDC-B201-4CEC-9E5B-4B05644E877A}"/>
                </a:ext>
              </a:extLst>
            </p:cNvPr>
            <p:cNvSpPr>
              <a:spLocks/>
            </p:cNvSpPr>
            <p:nvPr/>
          </p:nvSpPr>
          <p:spPr bwMode="auto">
            <a:xfrm>
              <a:off x="4532" y="2223"/>
              <a:ext cx="101" cy="111"/>
            </a:xfrm>
            <a:custGeom>
              <a:avLst/>
              <a:gdLst>
                <a:gd name="T0" fmla="*/ 36 w 101"/>
                <a:gd name="T1" fmla="*/ 40 h 111"/>
                <a:gd name="T2" fmla="*/ 54 w 101"/>
                <a:gd name="T3" fmla="*/ 0 h 111"/>
                <a:gd name="T4" fmla="*/ 65 w 101"/>
                <a:gd name="T5" fmla="*/ 40 h 111"/>
                <a:gd name="T6" fmla="*/ 101 w 101"/>
                <a:gd name="T7" fmla="*/ 47 h 111"/>
                <a:gd name="T8" fmla="*/ 72 w 101"/>
                <a:gd name="T9" fmla="*/ 72 h 111"/>
                <a:gd name="T10" fmla="*/ 78 w 101"/>
                <a:gd name="T11" fmla="*/ 111 h 111"/>
                <a:gd name="T12" fmla="*/ 49 w 101"/>
                <a:gd name="T13" fmla="*/ 85 h 111"/>
                <a:gd name="T14" fmla="*/ 20 w 101"/>
                <a:gd name="T15" fmla="*/ 105 h 111"/>
                <a:gd name="T16" fmla="*/ 24 w 101"/>
                <a:gd name="T17" fmla="*/ 67 h 111"/>
                <a:gd name="T18" fmla="*/ 0 w 101"/>
                <a:gd name="T19" fmla="*/ 40 h 111"/>
                <a:gd name="T20" fmla="*/ 36 w 101"/>
                <a:gd name="T21" fmla="*/ 40 h 111"/>
                <a:gd name="T22" fmla="*/ 36 w 101"/>
                <a:gd name="T23" fmla="*/ 40 h 11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01"/>
                <a:gd name="T37" fmla="*/ 0 h 111"/>
                <a:gd name="T38" fmla="*/ 101 w 101"/>
                <a:gd name="T39" fmla="*/ 111 h 111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01" h="111">
                  <a:moveTo>
                    <a:pt x="36" y="40"/>
                  </a:moveTo>
                  <a:lnTo>
                    <a:pt x="54" y="0"/>
                  </a:lnTo>
                  <a:lnTo>
                    <a:pt x="65" y="40"/>
                  </a:lnTo>
                  <a:lnTo>
                    <a:pt x="101" y="47"/>
                  </a:lnTo>
                  <a:lnTo>
                    <a:pt x="72" y="72"/>
                  </a:lnTo>
                  <a:lnTo>
                    <a:pt x="78" y="111"/>
                  </a:lnTo>
                  <a:lnTo>
                    <a:pt x="49" y="85"/>
                  </a:lnTo>
                  <a:lnTo>
                    <a:pt x="20" y="105"/>
                  </a:lnTo>
                  <a:lnTo>
                    <a:pt x="24" y="67"/>
                  </a:lnTo>
                  <a:lnTo>
                    <a:pt x="0" y="40"/>
                  </a:lnTo>
                  <a:lnTo>
                    <a:pt x="36" y="40"/>
                  </a:lnTo>
                  <a:close/>
                </a:path>
              </a:pathLst>
            </a:custGeom>
            <a:solidFill>
              <a:srgbClr val="FFE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95" name="Freeform 111">
              <a:extLst>
                <a:ext uri="{FF2B5EF4-FFF2-40B4-BE49-F238E27FC236}">
                  <a16:creationId xmlns:a16="http://schemas.microsoft.com/office/drawing/2014/main" id="{D0182F46-C434-41AA-97EB-514CBD2EA4DC}"/>
                </a:ext>
              </a:extLst>
            </p:cNvPr>
            <p:cNvSpPr>
              <a:spLocks/>
            </p:cNvSpPr>
            <p:nvPr/>
          </p:nvSpPr>
          <p:spPr bwMode="auto">
            <a:xfrm>
              <a:off x="4609" y="2120"/>
              <a:ext cx="28" cy="36"/>
            </a:xfrm>
            <a:custGeom>
              <a:avLst/>
              <a:gdLst>
                <a:gd name="T0" fmla="*/ 8 w 28"/>
                <a:gd name="T1" fmla="*/ 14 h 36"/>
                <a:gd name="T2" fmla="*/ 10 w 28"/>
                <a:gd name="T3" fmla="*/ 0 h 36"/>
                <a:gd name="T4" fmla="*/ 16 w 28"/>
                <a:gd name="T5" fmla="*/ 12 h 36"/>
                <a:gd name="T6" fmla="*/ 28 w 28"/>
                <a:gd name="T7" fmla="*/ 10 h 36"/>
                <a:gd name="T8" fmla="*/ 20 w 28"/>
                <a:gd name="T9" fmla="*/ 19 h 36"/>
                <a:gd name="T10" fmla="*/ 26 w 28"/>
                <a:gd name="T11" fmla="*/ 32 h 36"/>
                <a:gd name="T12" fmla="*/ 15 w 28"/>
                <a:gd name="T13" fmla="*/ 26 h 36"/>
                <a:gd name="T14" fmla="*/ 7 w 28"/>
                <a:gd name="T15" fmla="*/ 36 h 36"/>
                <a:gd name="T16" fmla="*/ 7 w 28"/>
                <a:gd name="T17" fmla="*/ 23 h 36"/>
                <a:gd name="T18" fmla="*/ 0 w 28"/>
                <a:gd name="T19" fmla="*/ 19 h 36"/>
                <a:gd name="T20" fmla="*/ 8 w 28"/>
                <a:gd name="T21" fmla="*/ 14 h 36"/>
                <a:gd name="T22" fmla="*/ 8 w 28"/>
                <a:gd name="T23" fmla="*/ 14 h 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8"/>
                <a:gd name="T37" fmla="*/ 0 h 36"/>
                <a:gd name="T38" fmla="*/ 28 w 28"/>
                <a:gd name="T39" fmla="*/ 36 h 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8" h="36">
                  <a:moveTo>
                    <a:pt x="8" y="14"/>
                  </a:moveTo>
                  <a:lnTo>
                    <a:pt x="10" y="0"/>
                  </a:lnTo>
                  <a:lnTo>
                    <a:pt x="16" y="12"/>
                  </a:lnTo>
                  <a:lnTo>
                    <a:pt x="28" y="10"/>
                  </a:lnTo>
                  <a:lnTo>
                    <a:pt x="20" y="19"/>
                  </a:lnTo>
                  <a:lnTo>
                    <a:pt x="26" y="32"/>
                  </a:lnTo>
                  <a:lnTo>
                    <a:pt x="15" y="26"/>
                  </a:lnTo>
                  <a:lnTo>
                    <a:pt x="7" y="36"/>
                  </a:lnTo>
                  <a:lnTo>
                    <a:pt x="7" y="23"/>
                  </a:lnTo>
                  <a:lnTo>
                    <a:pt x="0" y="19"/>
                  </a:lnTo>
                  <a:lnTo>
                    <a:pt x="8" y="14"/>
                  </a:lnTo>
                  <a:close/>
                </a:path>
              </a:pathLst>
            </a:custGeom>
            <a:solidFill>
              <a:srgbClr val="FFE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96" name="Freeform 112">
              <a:extLst>
                <a:ext uri="{FF2B5EF4-FFF2-40B4-BE49-F238E27FC236}">
                  <a16:creationId xmlns:a16="http://schemas.microsoft.com/office/drawing/2014/main" id="{C1258A79-B230-46E0-863E-0D85C1270ADA}"/>
                </a:ext>
              </a:extLst>
            </p:cNvPr>
            <p:cNvSpPr>
              <a:spLocks/>
            </p:cNvSpPr>
            <p:nvPr/>
          </p:nvSpPr>
          <p:spPr bwMode="auto">
            <a:xfrm>
              <a:off x="4331" y="2116"/>
              <a:ext cx="58" cy="66"/>
            </a:xfrm>
            <a:custGeom>
              <a:avLst/>
              <a:gdLst>
                <a:gd name="T0" fmla="*/ 19 w 58"/>
                <a:gd name="T1" fmla="*/ 25 h 66"/>
                <a:gd name="T2" fmla="*/ 32 w 58"/>
                <a:gd name="T3" fmla="*/ 0 h 66"/>
                <a:gd name="T4" fmla="*/ 39 w 58"/>
                <a:gd name="T5" fmla="*/ 25 h 66"/>
                <a:gd name="T6" fmla="*/ 58 w 58"/>
                <a:gd name="T7" fmla="*/ 30 h 66"/>
                <a:gd name="T8" fmla="*/ 42 w 58"/>
                <a:gd name="T9" fmla="*/ 44 h 66"/>
                <a:gd name="T10" fmla="*/ 45 w 58"/>
                <a:gd name="T11" fmla="*/ 66 h 66"/>
                <a:gd name="T12" fmla="*/ 29 w 58"/>
                <a:gd name="T13" fmla="*/ 52 h 66"/>
                <a:gd name="T14" fmla="*/ 10 w 58"/>
                <a:gd name="T15" fmla="*/ 63 h 66"/>
                <a:gd name="T16" fmla="*/ 14 w 58"/>
                <a:gd name="T17" fmla="*/ 40 h 66"/>
                <a:gd name="T18" fmla="*/ 0 w 58"/>
                <a:gd name="T19" fmla="*/ 25 h 66"/>
                <a:gd name="T20" fmla="*/ 19 w 58"/>
                <a:gd name="T21" fmla="*/ 25 h 66"/>
                <a:gd name="T22" fmla="*/ 19 w 58"/>
                <a:gd name="T23" fmla="*/ 25 h 6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58"/>
                <a:gd name="T37" fmla="*/ 0 h 66"/>
                <a:gd name="T38" fmla="*/ 58 w 58"/>
                <a:gd name="T39" fmla="*/ 66 h 6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58" h="66">
                  <a:moveTo>
                    <a:pt x="19" y="25"/>
                  </a:moveTo>
                  <a:lnTo>
                    <a:pt x="32" y="0"/>
                  </a:lnTo>
                  <a:lnTo>
                    <a:pt x="39" y="25"/>
                  </a:lnTo>
                  <a:lnTo>
                    <a:pt x="58" y="30"/>
                  </a:lnTo>
                  <a:lnTo>
                    <a:pt x="42" y="44"/>
                  </a:lnTo>
                  <a:lnTo>
                    <a:pt x="45" y="66"/>
                  </a:lnTo>
                  <a:lnTo>
                    <a:pt x="29" y="52"/>
                  </a:lnTo>
                  <a:lnTo>
                    <a:pt x="10" y="63"/>
                  </a:lnTo>
                  <a:lnTo>
                    <a:pt x="14" y="40"/>
                  </a:lnTo>
                  <a:lnTo>
                    <a:pt x="0" y="25"/>
                  </a:lnTo>
                  <a:lnTo>
                    <a:pt x="19" y="25"/>
                  </a:lnTo>
                  <a:close/>
                </a:path>
              </a:pathLst>
            </a:custGeom>
            <a:solidFill>
              <a:srgbClr val="FFE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97" name="Freeform 113">
              <a:extLst>
                <a:ext uri="{FF2B5EF4-FFF2-40B4-BE49-F238E27FC236}">
                  <a16:creationId xmlns:a16="http://schemas.microsoft.com/office/drawing/2014/main" id="{5472CB21-8600-4679-8B33-974F3008082E}"/>
                </a:ext>
              </a:extLst>
            </p:cNvPr>
            <p:cNvSpPr>
              <a:spLocks/>
            </p:cNvSpPr>
            <p:nvPr/>
          </p:nvSpPr>
          <p:spPr bwMode="auto">
            <a:xfrm>
              <a:off x="5350" y="1191"/>
              <a:ext cx="58" cy="64"/>
            </a:xfrm>
            <a:custGeom>
              <a:avLst/>
              <a:gdLst>
                <a:gd name="T0" fmla="*/ 19 w 58"/>
                <a:gd name="T1" fmla="*/ 23 h 64"/>
                <a:gd name="T2" fmla="*/ 29 w 58"/>
                <a:gd name="T3" fmla="*/ 0 h 64"/>
                <a:gd name="T4" fmla="*/ 38 w 58"/>
                <a:gd name="T5" fmla="*/ 23 h 64"/>
                <a:gd name="T6" fmla="*/ 58 w 58"/>
                <a:gd name="T7" fmla="*/ 29 h 64"/>
                <a:gd name="T8" fmla="*/ 41 w 58"/>
                <a:gd name="T9" fmla="*/ 42 h 64"/>
                <a:gd name="T10" fmla="*/ 45 w 58"/>
                <a:gd name="T11" fmla="*/ 64 h 64"/>
                <a:gd name="T12" fmla="*/ 28 w 58"/>
                <a:gd name="T13" fmla="*/ 49 h 64"/>
                <a:gd name="T14" fmla="*/ 10 w 58"/>
                <a:gd name="T15" fmla="*/ 62 h 64"/>
                <a:gd name="T16" fmla="*/ 13 w 58"/>
                <a:gd name="T17" fmla="*/ 41 h 64"/>
                <a:gd name="T18" fmla="*/ 0 w 58"/>
                <a:gd name="T19" fmla="*/ 23 h 64"/>
                <a:gd name="T20" fmla="*/ 19 w 58"/>
                <a:gd name="T21" fmla="*/ 23 h 64"/>
                <a:gd name="T22" fmla="*/ 19 w 58"/>
                <a:gd name="T23" fmla="*/ 23 h 6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58"/>
                <a:gd name="T37" fmla="*/ 0 h 64"/>
                <a:gd name="T38" fmla="*/ 58 w 58"/>
                <a:gd name="T39" fmla="*/ 64 h 64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58" h="64">
                  <a:moveTo>
                    <a:pt x="19" y="23"/>
                  </a:moveTo>
                  <a:lnTo>
                    <a:pt x="29" y="0"/>
                  </a:lnTo>
                  <a:lnTo>
                    <a:pt x="38" y="23"/>
                  </a:lnTo>
                  <a:lnTo>
                    <a:pt x="58" y="29"/>
                  </a:lnTo>
                  <a:lnTo>
                    <a:pt x="41" y="42"/>
                  </a:lnTo>
                  <a:lnTo>
                    <a:pt x="45" y="64"/>
                  </a:lnTo>
                  <a:lnTo>
                    <a:pt x="28" y="49"/>
                  </a:lnTo>
                  <a:lnTo>
                    <a:pt x="10" y="62"/>
                  </a:lnTo>
                  <a:lnTo>
                    <a:pt x="13" y="41"/>
                  </a:lnTo>
                  <a:lnTo>
                    <a:pt x="0" y="23"/>
                  </a:lnTo>
                  <a:lnTo>
                    <a:pt x="19" y="23"/>
                  </a:lnTo>
                  <a:close/>
                </a:path>
              </a:pathLst>
            </a:custGeom>
            <a:solidFill>
              <a:srgbClr val="FFE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98" name="Freeform 114">
              <a:extLst>
                <a:ext uri="{FF2B5EF4-FFF2-40B4-BE49-F238E27FC236}">
                  <a16:creationId xmlns:a16="http://schemas.microsoft.com/office/drawing/2014/main" id="{836F3C36-AC8F-42EF-8578-35FA62FB1CF6}"/>
                </a:ext>
              </a:extLst>
            </p:cNvPr>
            <p:cNvSpPr>
              <a:spLocks/>
            </p:cNvSpPr>
            <p:nvPr/>
          </p:nvSpPr>
          <p:spPr bwMode="auto">
            <a:xfrm>
              <a:off x="3911" y="2228"/>
              <a:ext cx="58" cy="67"/>
            </a:xfrm>
            <a:custGeom>
              <a:avLst/>
              <a:gdLst>
                <a:gd name="T0" fmla="*/ 21 w 58"/>
                <a:gd name="T1" fmla="*/ 23 h 67"/>
                <a:gd name="T2" fmla="*/ 31 w 58"/>
                <a:gd name="T3" fmla="*/ 0 h 67"/>
                <a:gd name="T4" fmla="*/ 38 w 58"/>
                <a:gd name="T5" fmla="*/ 23 h 67"/>
                <a:gd name="T6" fmla="*/ 58 w 58"/>
                <a:gd name="T7" fmla="*/ 29 h 67"/>
                <a:gd name="T8" fmla="*/ 42 w 58"/>
                <a:gd name="T9" fmla="*/ 42 h 67"/>
                <a:gd name="T10" fmla="*/ 44 w 58"/>
                <a:gd name="T11" fmla="*/ 67 h 67"/>
                <a:gd name="T12" fmla="*/ 28 w 58"/>
                <a:gd name="T13" fmla="*/ 51 h 67"/>
                <a:gd name="T14" fmla="*/ 11 w 58"/>
                <a:gd name="T15" fmla="*/ 64 h 67"/>
                <a:gd name="T16" fmla="*/ 14 w 58"/>
                <a:gd name="T17" fmla="*/ 41 h 67"/>
                <a:gd name="T18" fmla="*/ 0 w 58"/>
                <a:gd name="T19" fmla="*/ 23 h 67"/>
                <a:gd name="T20" fmla="*/ 21 w 58"/>
                <a:gd name="T21" fmla="*/ 23 h 67"/>
                <a:gd name="T22" fmla="*/ 21 w 58"/>
                <a:gd name="T23" fmla="*/ 23 h 6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58"/>
                <a:gd name="T37" fmla="*/ 0 h 67"/>
                <a:gd name="T38" fmla="*/ 58 w 58"/>
                <a:gd name="T39" fmla="*/ 67 h 67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58" h="67">
                  <a:moveTo>
                    <a:pt x="21" y="23"/>
                  </a:moveTo>
                  <a:lnTo>
                    <a:pt x="31" y="0"/>
                  </a:lnTo>
                  <a:lnTo>
                    <a:pt x="38" y="23"/>
                  </a:lnTo>
                  <a:lnTo>
                    <a:pt x="58" y="29"/>
                  </a:lnTo>
                  <a:lnTo>
                    <a:pt x="42" y="42"/>
                  </a:lnTo>
                  <a:lnTo>
                    <a:pt x="44" y="67"/>
                  </a:lnTo>
                  <a:lnTo>
                    <a:pt x="28" y="51"/>
                  </a:lnTo>
                  <a:lnTo>
                    <a:pt x="11" y="64"/>
                  </a:lnTo>
                  <a:lnTo>
                    <a:pt x="14" y="41"/>
                  </a:lnTo>
                  <a:lnTo>
                    <a:pt x="0" y="23"/>
                  </a:lnTo>
                  <a:lnTo>
                    <a:pt x="21" y="23"/>
                  </a:lnTo>
                  <a:close/>
                </a:path>
              </a:pathLst>
            </a:custGeom>
            <a:solidFill>
              <a:srgbClr val="FFE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99" name="Freeform 115">
              <a:extLst>
                <a:ext uri="{FF2B5EF4-FFF2-40B4-BE49-F238E27FC236}">
                  <a16:creationId xmlns:a16="http://schemas.microsoft.com/office/drawing/2014/main" id="{4F096F27-F2AB-4C38-A69B-7959CD7FDA31}"/>
                </a:ext>
              </a:extLst>
            </p:cNvPr>
            <p:cNvSpPr>
              <a:spLocks/>
            </p:cNvSpPr>
            <p:nvPr/>
          </p:nvSpPr>
          <p:spPr bwMode="auto">
            <a:xfrm>
              <a:off x="3791" y="2328"/>
              <a:ext cx="28" cy="35"/>
            </a:xfrm>
            <a:custGeom>
              <a:avLst/>
              <a:gdLst>
                <a:gd name="T0" fmla="*/ 10 w 28"/>
                <a:gd name="T1" fmla="*/ 15 h 35"/>
                <a:gd name="T2" fmla="*/ 13 w 28"/>
                <a:gd name="T3" fmla="*/ 0 h 35"/>
                <a:gd name="T4" fmla="*/ 17 w 28"/>
                <a:gd name="T5" fmla="*/ 10 h 35"/>
                <a:gd name="T6" fmla="*/ 28 w 28"/>
                <a:gd name="T7" fmla="*/ 10 h 35"/>
                <a:gd name="T8" fmla="*/ 23 w 28"/>
                <a:gd name="T9" fmla="*/ 20 h 35"/>
                <a:gd name="T10" fmla="*/ 26 w 28"/>
                <a:gd name="T11" fmla="*/ 29 h 35"/>
                <a:gd name="T12" fmla="*/ 17 w 28"/>
                <a:gd name="T13" fmla="*/ 26 h 35"/>
                <a:gd name="T14" fmla="*/ 10 w 28"/>
                <a:gd name="T15" fmla="*/ 35 h 35"/>
                <a:gd name="T16" fmla="*/ 10 w 28"/>
                <a:gd name="T17" fmla="*/ 22 h 35"/>
                <a:gd name="T18" fmla="*/ 0 w 28"/>
                <a:gd name="T19" fmla="*/ 18 h 35"/>
                <a:gd name="T20" fmla="*/ 10 w 28"/>
                <a:gd name="T21" fmla="*/ 15 h 35"/>
                <a:gd name="T22" fmla="*/ 10 w 28"/>
                <a:gd name="T23" fmla="*/ 15 h 3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8"/>
                <a:gd name="T37" fmla="*/ 0 h 35"/>
                <a:gd name="T38" fmla="*/ 28 w 28"/>
                <a:gd name="T39" fmla="*/ 35 h 35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8" h="35">
                  <a:moveTo>
                    <a:pt x="10" y="15"/>
                  </a:moveTo>
                  <a:lnTo>
                    <a:pt x="13" y="0"/>
                  </a:lnTo>
                  <a:lnTo>
                    <a:pt x="17" y="10"/>
                  </a:lnTo>
                  <a:lnTo>
                    <a:pt x="28" y="10"/>
                  </a:lnTo>
                  <a:lnTo>
                    <a:pt x="23" y="20"/>
                  </a:lnTo>
                  <a:lnTo>
                    <a:pt x="26" y="29"/>
                  </a:lnTo>
                  <a:lnTo>
                    <a:pt x="17" y="26"/>
                  </a:lnTo>
                  <a:lnTo>
                    <a:pt x="10" y="35"/>
                  </a:lnTo>
                  <a:lnTo>
                    <a:pt x="10" y="22"/>
                  </a:lnTo>
                  <a:lnTo>
                    <a:pt x="0" y="18"/>
                  </a:lnTo>
                  <a:lnTo>
                    <a:pt x="10" y="15"/>
                  </a:lnTo>
                  <a:close/>
                </a:path>
              </a:pathLst>
            </a:custGeom>
            <a:solidFill>
              <a:srgbClr val="FFE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700" name="Freeform 116">
              <a:extLst>
                <a:ext uri="{FF2B5EF4-FFF2-40B4-BE49-F238E27FC236}">
                  <a16:creationId xmlns:a16="http://schemas.microsoft.com/office/drawing/2014/main" id="{48146AAD-D197-4BE5-A467-6224689FBD13}"/>
                </a:ext>
              </a:extLst>
            </p:cNvPr>
            <p:cNvSpPr>
              <a:spLocks/>
            </p:cNvSpPr>
            <p:nvPr/>
          </p:nvSpPr>
          <p:spPr bwMode="auto">
            <a:xfrm>
              <a:off x="4024" y="1331"/>
              <a:ext cx="59" cy="68"/>
            </a:xfrm>
            <a:custGeom>
              <a:avLst/>
              <a:gdLst>
                <a:gd name="T0" fmla="*/ 19 w 59"/>
                <a:gd name="T1" fmla="*/ 25 h 68"/>
                <a:gd name="T2" fmla="*/ 31 w 59"/>
                <a:gd name="T3" fmla="*/ 0 h 68"/>
                <a:gd name="T4" fmla="*/ 38 w 59"/>
                <a:gd name="T5" fmla="*/ 25 h 68"/>
                <a:gd name="T6" fmla="*/ 59 w 59"/>
                <a:gd name="T7" fmla="*/ 31 h 68"/>
                <a:gd name="T8" fmla="*/ 42 w 59"/>
                <a:gd name="T9" fmla="*/ 44 h 68"/>
                <a:gd name="T10" fmla="*/ 46 w 59"/>
                <a:gd name="T11" fmla="*/ 68 h 68"/>
                <a:gd name="T12" fmla="*/ 29 w 59"/>
                <a:gd name="T13" fmla="*/ 51 h 68"/>
                <a:gd name="T14" fmla="*/ 10 w 59"/>
                <a:gd name="T15" fmla="*/ 64 h 68"/>
                <a:gd name="T16" fmla="*/ 13 w 59"/>
                <a:gd name="T17" fmla="*/ 42 h 68"/>
                <a:gd name="T18" fmla="*/ 0 w 59"/>
                <a:gd name="T19" fmla="*/ 25 h 68"/>
                <a:gd name="T20" fmla="*/ 19 w 59"/>
                <a:gd name="T21" fmla="*/ 25 h 68"/>
                <a:gd name="T22" fmla="*/ 19 w 59"/>
                <a:gd name="T23" fmla="*/ 25 h 6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59"/>
                <a:gd name="T37" fmla="*/ 0 h 68"/>
                <a:gd name="T38" fmla="*/ 59 w 59"/>
                <a:gd name="T39" fmla="*/ 68 h 68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59" h="68">
                  <a:moveTo>
                    <a:pt x="19" y="25"/>
                  </a:moveTo>
                  <a:lnTo>
                    <a:pt x="31" y="0"/>
                  </a:lnTo>
                  <a:lnTo>
                    <a:pt x="38" y="25"/>
                  </a:lnTo>
                  <a:lnTo>
                    <a:pt x="59" y="31"/>
                  </a:lnTo>
                  <a:lnTo>
                    <a:pt x="42" y="44"/>
                  </a:lnTo>
                  <a:lnTo>
                    <a:pt x="46" y="68"/>
                  </a:lnTo>
                  <a:lnTo>
                    <a:pt x="29" y="51"/>
                  </a:lnTo>
                  <a:lnTo>
                    <a:pt x="10" y="64"/>
                  </a:lnTo>
                  <a:lnTo>
                    <a:pt x="13" y="42"/>
                  </a:lnTo>
                  <a:lnTo>
                    <a:pt x="0" y="25"/>
                  </a:lnTo>
                  <a:lnTo>
                    <a:pt x="19" y="25"/>
                  </a:lnTo>
                  <a:close/>
                </a:path>
              </a:pathLst>
            </a:custGeom>
            <a:solidFill>
              <a:srgbClr val="FFE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701" name="Freeform 117">
              <a:extLst>
                <a:ext uri="{FF2B5EF4-FFF2-40B4-BE49-F238E27FC236}">
                  <a16:creationId xmlns:a16="http://schemas.microsoft.com/office/drawing/2014/main" id="{CB722CCD-4AE7-4B12-9FDC-872ED50C5007}"/>
                </a:ext>
              </a:extLst>
            </p:cNvPr>
            <p:cNvSpPr>
              <a:spLocks/>
            </p:cNvSpPr>
            <p:nvPr/>
          </p:nvSpPr>
          <p:spPr bwMode="auto">
            <a:xfrm>
              <a:off x="4360" y="1693"/>
              <a:ext cx="28" cy="35"/>
            </a:xfrm>
            <a:custGeom>
              <a:avLst/>
              <a:gdLst>
                <a:gd name="T0" fmla="*/ 10 w 28"/>
                <a:gd name="T1" fmla="*/ 13 h 35"/>
                <a:gd name="T2" fmla="*/ 11 w 28"/>
                <a:gd name="T3" fmla="*/ 0 h 35"/>
                <a:gd name="T4" fmla="*/ 19 w 28"/>
                <a:gd name="T5" fmla="*/ 11 h 35"/>
                <a:gd name="T6" fmla="*/ 28 w 28"/>
                <a:gd name="T7" fmla="*/ 9 h 35"/>
                <a:gd name="T8" fmla="*/ 23 w 28"/>
                <a:gd name="T9" fmla="*/ 19 h 35"/>
                <a:gd name="T10" fmla="*/ 26 w 28"/>
                <a:gd name="T11" fmla="*/ 30 h 35"/>
                <a:gd name="T12" fmla="*/ 16 w 28"/>
                <a:gd name="T13" fmla="*/ 26 h 35"/>
                <a:gd name="T14" fmla="*/ 10 w 28"/>
                <a:gd name="T15" fmla="*/ 35 h 35"/>
                <a:gd name="T16" fmla="*/ 8 w 28"/>
                <a:gd name="T17" fmla="*/ 23 h 35"/>
                <a:gd name="T18" fmla="*/ 0 w 28"/>
                <a:gd name="T19" fmla="*/ 19 h 35"/>
                <a:gd name="T20" fmla="*/ 10 w 28"/>
                <a:gd name="T21" fmla="*/ 13 h 35"/>
                <a:gd name="T22" fmla="*/ 10 w 28"/>
                <a:gd name="T23" fmla="*/ 13 h 3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8"/>
                <a:gd name="T37" fmla="*/ 0 h 35"/>
                <a:gd name="T38" fmla="*/ 28 w 28"/>
                <a:gd name="T39" fmla="*/ 35 h 35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8" h="35">
                  <a:moveTo>
                    <a:pt x="10" y="13"/>
                  </a:moveTo>
                  <a:lnTo>
                    <a:pt x="11" y="0"/>
                  </a:lnTo>
                  <a:lnTo>
                    <a:pt x="19" y="11"/>
                  </a:lnTo>
                  <a:lnTo>
                    <a:pt x="28" y="9"/>
                  </a:lnTo>
                  <a:lnTo>
                    <a:pt x="23" y="19"/>
                  </a:lnTo>
                  <a:lnTo>
                    <a:pt x="26" y="30"/>
                  </a:lnTo>
                  <a:lnTo>
                    <a:pt x="16" y="26"/>
                  </a:lnTo>
                  <a:lnTo>
                    <a:pt x="10" y="35"/>
                  </a:lnTo>
                  <a:lnTo>
                    <a:pt x="8" y="23"/>
                  </a:lnTo>
                  <a:lnTo>
                    <a:pt x="0" y="19"/>
                  </a:lnTo>
                  <a:lnTo>
                    <a:pt x="10" y="13"/>
                  </a:lnTo>
                  <a:close/>
                </a:path>
              </a:pathLst>
            </a:custGeom>
            <a:solidFill>
              <a:srgbClr val="FFE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702" name="Freeform 118">
              <a:extLst>
                <a:ext uri="{FF2B5EF4-FFF2-40B4-BE49-F238E27FC236}">
                  <a16:creationId xmlns:a16="http://schemas.microsoft.com/office/drawing/2014/main" id="{6108EA1A-A4DC-48A1-B32F-1124D66AB922}"/>
                </a:ext>
              </a:extLst>
            </p:cNvPr>
            <p:cNvSpPr>
              <a:spLocks/>
            </p:cNvSpPr>
            <p:nvPr/>
          </p:nvSpPr>
          <p:spPr bwMode="auto">
            <a:xfrm>
              <a:off x="4170" y="1901"/>
              <a:ext cx="29" cy="34"/>
            </a:xfrm>
            <a:custGeom>
              <a:avLst/>
              <a:gdLst>
                <a:gd name="T0" fmla="*/ 9 w 29"/>
                <a:gd name="T1" fmla="*/ 15 h 34"/>
                <a:gd name="T2" fmla="*/ 13 w 29"/>
                <a:gd name="T3" fmla="*/ 0 h 34"/>
                <a:gd name="T4" fmla="*/ 19 w 29"/>
                <a:gd name="T5" fmla="*/ 9 h 34"/>
                <a:gd name="T6" fmla="*/ 29 w 29"/>
                <a:gd name="T7" fmla="*/ 9 h 34"/>
                <a:gd name="T8" fmla="*/ 23 w 29"/>
                <a:gd name="T9" fmla="*/ 19 h 34"/>
                <a:gd name="T10" fmla="*/ 26 w 29"/>
                <a:gd name="T11" fmla="*/ 32 h 34"/>
                <a:gd name="T12" fmla="*/ 18 w 29"/>
                <a:gd name="T13" fmla="*/ 26 h 34"/>
                <a:gd name="T14" fmla="*/ 9 w 29"/>
                <a:gd name="T15" fmla="*/ 34 h 34"/>
                <a:gd name="T16" fmla="*/ 9 w 29"/>
                <a:gd name="T17" fmla="*/ 23 h 34"/>
                <a:gd name="T18" fmla="*/ 0 w 29"/>
                <a:gd name="T19" fmla="*/ 18 h 34"/>
                <a:gd name="T20" fmla="*/ 9 w 29"/>
                <a:gd name="T21" fmla="*/ 15 h 34"/>
                <a:gd name="T22" fmla="*/ 9 w 29"/>
                <a:gd name="T23" fmla="*/ 15 h 3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9"/>
                <a:gd name="T37" fmla="*/ 0 h 34"/>
                <a:gd name="T38" fmla="*/ 29 w 29"/>
                <a:gd name="T39" fmla="*/ 34 h 34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9" h="34">
                  <a:moveTo>
                    <a:pt x="9" y="15"/>
                  </a:moveTo>
                  <a:lnTo>
                    <a:pt x="13" y="0"/>
                  </a:lnTo>
                  <a:lnTo>
                    <a:pt x="19" y="9"/>
                  </a:lnTo>
                  <a:lnTo>
                    <a:pt x="29" y="9"/>
                  </a:lnTo>
                  <a:lnTo>
                    <a:pt x="23" y="19"/>
                  </a:lnTo>
                  <a:lnTo>
                    <a:pt x="26" y="32"/>
                  </a:lnTo>
                  <a:lnTo>
                    <a:pt x="18" y="26"/>
                  </a:lnTo>
                  <a:lnTo>
                    <a:pt x="9" y="34"/>
                  </a:lnTo>
                  <a:lnTo>
                    <a:pt x="9" y="23"/>
                  </a:lnTo>
                  <a:lnTo>
                    <a:pt x="0" y="18"/>
                  </a:lnTo>
                  <a:lnTo>
                    <a:pt x="9" y="15"/>
                  </a:lnTo>
                  <a:close/>
                </a:path>
              </a:pathLst>
            </a:custGeom>
            <a:solidFill>
              <a:srgbClr val="FFE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703" name="Freeform 119">
              <a:extLst>
                <a:ext uri="{FF2B5EF4-FFF2-40B4-BE49-F238E27FC236}">
                  <a16:creationId xmlns:a16="http://schemas.microsoft.com/office/drawing/2014/main" id="{76C32318-991F-4230-B43E-5AD3C971AEB0}"/>
                </a:ext>
              </a:extLst>
            </p:cNvPr>
            <p:cNvSpPr>
              <a:spLocks/>
            </p:cNvSpPr>
            <p:nvPr/>
          </p:nvSpPr>
          <p:spPr bwMode="auto">
            <a:xfrm>
              <a:off x="4104" y="1636"/>
              <a:ext cx="28" cy="35"/>
            </a:xfrm>
            <a:custGeom>
              <a:avLst/>
              <a:gdLst>
                <a:gd name="T0" fmla="*/ 10 w 28"/>
                <a:gd name="T1" fmla="*/ 14 h 35"/>
                <a:gd name="T2" fmla="*/ 13 w 28"/>
                <a:gd name="T3" fmla="*/ 0 h 35"/>
                <a:gd name="T4" fmla="*/ 18 w 28"/>
                <a:gd name="T5" fmla="*/ 11 h 35"/>
                <a:gd name="T6" fmla="*/ 28 w 28"/>
                <a:gd name="T7" fmla="*/ 8 h 35"/>
                <a:gd name="T8" fmla="*/ 23 w 28"/>
                <a:gd name="T9" fmla="*/ 18 h 35"/>
                <a:gd name="T10" fmla="*/ 27 w 28"/>
                <a:gd name="T11" fmla="*/ 30 h 35"/>
                <a:gd name="T12" fmla="*/ 17 w 28"/>
                <a:gd name="T13" fmla="*/ 25 h 35"/>
                <a:gd name="T14" fmla="*/ 10 w 28"/>
                <a:gd name="T15" fmla="*/ 35 h 35"/>
                <a:gd name="T16" fmla="*/ 7 w 28"/>
                <a:gd name="T17" fmla="*/ 22 h 35"/>
                <a:gd name="T18" fmla="*/ 0 w 28"/>
                <a:gd name="T19" fmla="*/ 18 h 35"/>
                <a:gd name="T20" fmla="*/ 10 w 28"/>
                <a:gd name="T21" fmla="*/ 14 h 35"/>
                <a:gd name="T22" fmla="*/ 10 w 28"/>
                <a:gd name="T23" fmla="*/ 14 h 3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8"/>
                <a:gd name="T37" fmla="*/ 0 h 35"/>
                <a:gd name="T38" fmla="*/ 28 w 28"/>
                <a:gd name="T39" fmla="*/ 35 h 35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8" h="35">
                  <a:moveTo>
                    <a:pt x="10" y="14"/>
                  </a:moveTo>
                  <a:lnTo>
                    <a:pt x="13" y="0"/>
                  </a:lnTo>
                  <a:lnTo>
                    <a:pt x="18" y="11"/>
                  </a:lnTo>
                  <a:lnTo>
                    <a:pt x="28" y="8"/>
                  </a:lnTo>
                  <a:lnTo>
                    <a:pt x="23" y="18"/>
                  </a:lnTo>
                  <a:lnTo>
                    <a:pt x="27" y="30"/>
                  </a:lnTo>
                  <a:lnTo>
                    <a:pt x="17" y="25"/>
                  </a:lnTo>
                  <a:lnTo>
                    <a:pt x="10" y="35"/>
                  </a:lnTo>
                  <a:lnTo>
                    <a:pt x="7" y="22"/>
                  </a:lnTo>
                  <a:lnTo>
                    <a:pt x="0" y="18"/>
                  </a:lnTo>
                  <a:lnTo>
                    <a:pt x="10" y="14"/>
                  </a:lnTo>
                  <a:close/>
                </a:path>
              </a:pathLst>
            </a:custGeom>
            <a:solidFill>
              <a:srgbClr val="FFE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704" name="Freeform 120">
              <a:extLst>
                <a:ext uri="{FF2B5EF4-FFF2-40B4-BE49-F238E27FC236}">
                  <a16:creationId xmlns:a16="http://schemas.microsoft.com/office/drawing/2014/main" id="{07E5D8DB-4F5E-41BC-A71E-949FE5D6842A}"/>
                </a:ext>
              </a:extLst>
            </p:cNvPr>
            <p:cNvSpPr>
              <a:spLocks/>
            </p:cNvSpPr>
            <p:nvPr/>
          </p:nvSpPr>
          <p:spPr bwMode="auto">
            <a:xfrm>
              <a:off x="4116" y="2240"/>
              <a:ext cx="28" cy="33"/>
            </a:xfrm>
            <a:custGeom>
              <a:avLst/>
              <a:gdLst>
                <a:gd name="T0" fmla="*/ 8 w 28"/>
                <a:gd name="T1" fmla="*/ 11 h 33"/>
                <a:gd name="T2" fmla="*/ 11 w 28"/>
                <a:gd name="T3" fmla="*/ 0 h 33"/>
                <a:gd name="T4" fmla="*/ 18 w 28"/>
                <a:gd name="T5" fmla="*/ 10 h 33"/>
                <a:gd name="T6" fmla="*/ 28 w 28"/>
                <a:gd name="T7" fmla="*/ 7 h 33"/>
                <a:gd name="T8" fmla="*/ 22 w 28"/>
                <a:gd name="T9" fmla="*/ 17 h 33"/>
                <a:gd name="T10" fmla="*/ 26 w 28"/>
                <a:gd name="T11" fmla="*/ 29 h 33"/>
                <a:gd name="T12" fmla="*/ 16 w 28"/>
                <a:gd name="T13" fmla="*/ 23 h 33"/>
                <a:gd name="T14" fmla="*/ 8 w 28"/>
                <a:gd name="T15" fmla="*/ 33 h 33"/>
                <a:gd name="T16" fmla="*/ 6 w 28"/>
                <a:gd name="T17" fmla="*/ 22 h 33"/>
                <a:gd name="T18" fmla="*/ 0 w 28"/>
                <a:gd name="T19" fmla="*/ 17 h 33"/>
                <a:gd name="T20" fmla="*/ 8 w 28"/>
                <a:gd name="T21" fmla="*/ 11 h 33"/>
                <a:gd name="T22" fmla="*/ 8 w 28"/>
                <a:gd name="T23" fmla="*/ 11 h 33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8"/>
                <a:gd name="T37" fmla="*/ 0 h 33"/>
                <a:gd name="T38" fmla="*/ 28 w 28"/>
                <a:gd name="T39" fmla="*/ 33 h 33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8" h="33">
                  <a:moveTo>
                    <a:pt x="8" y="11"/>
                  </a:moveTo>
                  <a:lnTo>
                    <a:pt x="11" y="0"/>
                  </a:lnTo>
                  <a:lnTo>
                    <a:pt x="18" y="10"/>
                  </a:lnTo>
                  <a:lnTo>
                    <a:pt x="28" y="7"/>
                  </a:lnTo>
                  <a:lnTo>
                    <a:pt x="22" y="17"/>
                  </a:lnTo>
                  <a:lnTo>
                    <a:pt x="26" y="29"/>
                  </a:lnTo>
                  <a:lnTo>
                    <a:pt x="16" y="23"/>
                  </a:lnTo>
                  <a:lnTo>
                    <a:pt x="8" y="33"/>
                  </a:lnTo>
                  <a:lnTo>
                    <a:pt x="6" y="22"/>
                  </a:lnTo>
                  <a:lnTo>
                    <a:pt x="0" y="17"/>
                  </a:lnTo>
                  <a:lnTo>
                    <a:pt x="8" y="11"/>
                  </a:lnTo>
                  <a:close/>
                </a:path>
              </a:pathLst>
            </a:custGeom>
            <a:solidFill>
              <a:srgbClr val="FFE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705" name="Freeform 121">
              <a:extLst>
                <a:ext uri="{FF2B5EF4-FFF2-40B4-BE49-F238E27FC236}">
                  <a16:creationId xmlns:a16="http://schemas.microsoft.com/office/drawing/2014/main" id="{A653B7B8-FAD7-4E12-AF18-5BFEF568B504}"/>
                </a:ext>
              </a:extLst>
            </p:cNvPr>
            <p:cNvSpPr>
              <a:spLocks/>
            </p:cNvSpPr>
            <p:nvPr/>
          </p:nvSpPr>
          <p:spPr bwMode="auto">
            <a:xfrm>
              <a:off x="4445" y="2166"/>
              <a:ext cx="31" cy="35"/>
            </a:xfrm>
            <a:custGeom>
              <a:avLst/>
              <a:gdLst>
                <a:gd name="T0" fmla="*/ 10 w 31"/>
                <a:gd name="T1" fmla="*/ 13 h 35"/>
                <a:gd name="T2" fmla="*/ 13 w 31"/>
                <a:gd name="T3" fmla="*/ 0 h 35"/>
                <a:gd name="T4" fmla="*/ 20 w 31"/>
                <a:gd name="T5" fmla="*/ 11 h 35"/>
                <a:gd name="T6" fmla="*/ 31 w 31"/>
                <a:gd name="T7" fmla="*/ 8 h 35"/>
                <a:gd name="T8" fmla="*/ 23 w 31"/>
                <a:gd name="T9" fmla="*/ 19 h 35"/>
                <a:gd name="T10" fmla="*/ 26 w 31"/>
                <a:gd name="T11" fmla="*/ 30 h 35"/>
                <a:gd name="T12" fmla="*/ 17 w 31"/>
                <a:gd name="T13" fmla="*/ 26 h 35"/>
                <a:gd name="T14" fmla="*/ 10 w 31"/>
                <a:gd name="T15" fmla="*/ 35 h 35"/>
                <a:gd name="T16" fmla="*/ 10 w 31"/>
                <a:gd name="T17" fmla="*/ 23 h 35"/>
                <a:gd name="T18" fmla="*/ 0 w 31"/>
                <a:gd name="T19" fmla="*/ 19 h 35"/>
                <a:gd name="T20" fmla="*/ 10 w 31"/>
                <a:gd name="T21" fmla="*/ 13 h 35"/>
                <a:gd name="T22" fmla="*/ 10 w 31"/>
                <a:gd name="T23" fmla="*/ 13 h 3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1"/>
                <a:gd name="T37" fmla="*/ 0 h 35"/>
                <a:gd name="T38" fmla="*/ 31 w 31"/>
                <a:gd name="T39" fmla="*/ 35 h 35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1" h="35">
                  <a:moveTo>
                    <a:pt x="10" y="13"/>
                  </a:moveTo>
                  <a:lnTo>
                    <a:pt x="13" y="0"/>
                  </a:lnTo>
                  <a:lnTo>
                    <a:pt x="20" y="11"/>
                  </a:lnTo>
                  <a:lnTo>
                    <a:pt x="31" y="8"/>
                  </a:lnTo>
                  <a:lnTo>
                    <a:pt x="23" y="19"/>
                  </a:lnTo>
                  <a:lnTo>
                    <a:pt x="26" y="30"/>
                  </a:lnTo>
                  <a:lnTo>
                    <a:pt x="17" y="26"/>
                  </a:lnTo>
                  <a:lnTo>
                    <a:pt x="10" y="35"/>
                  </a:lnTo>
                  <a:lnTo>
                    <a:pt x="10" y="23"/>
                  </a:lnTo>
                  <a:lnTo>
                    <a:pt x="0" y="19"/>
                  </a:lnTo>
                  <a:lnTo>
                    <a:pt x="10" y="13"/>
                  </a:lnTo>
                  <a:close/>
                </a:path>
              </a:pathLst>
            </a:custGeom>
            <a:solidFill>
              <a:srgbClr val="FFE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706" name="Freeform 122">
              <a:extLst>
                <a:ext uri="{FF2B5EF4-FFF2-40B4-BE49-F238E27FC236}">
                  <a16:creationId xmlns:a16="http://schemas.microsoft.com/office/drawing/2014/main" id="{724D8D3C-C3AB-4434-89D9-1E44870AB865}"/>
                </a:ext>
              </a:extLst>
            </p:cNvPr>
            <p:cNvSpPr>
              <a:spLocks/>
            </p:cNvSpPr>
            <p:nvPr/>
          </p:nvSpPr>
          <p:spPr bwMode="auto">
            <a:xfrm>
              <a:off x="3940" y="1869"/>
              <a:ext cx="29" cy="35"/>
            </a:xfrm>
            <a:custGeom>
              <a:avLst/>
              <a:gdLst>
                <a:gd name="T0" fmla="*/ 10 w 29"/>
                <a:gd name="T1" fmla="*/ 12 h 35"/>
                <a:gd name="T2" fmla="*/ 13 w 29"/>
                <a:gd name="T3" fmla="*/ 0 h 35"/>
                <a:gd name="T4" fmla="*/ 20 w 29"/>
                <a:gd name="T5" fmla="*/ 11 h 35"/>
                <a:gd name="T6" fmla="*/ 29 w 29"/>
                <a:gd name="T7" fmla="*/ 8 h 35"/>
                <a:gd name="T8" fmla="*/ 24 w 29"/>
                <a:gd name="T9" fmla="*/ 18 h 35"/>
                <a:gd name="T10" fmla="*/ 27 w 29"/>
                <a:gd name="T11" fmla="*/ 30 h 35"/>
                <a:gd name="T12" fmla="*/ 18 w 29"/>
                <a:gd name="T13" fmla="*/ 25 h 35"/>
                <a:gd name="T14" fmla="*/ 10 w 29"/>
                <a:gd name="T15" fmla="*/ 35 h 35"/>
                <a:gd name="T16" fmla="*/ 10 w 29"/>
                <a:gd name="T17" fmla="*/ 22 h 35"/>
                <a:gd name="T18" fmla="*/ 0 w 29"/>
                <a:gd name="T19" fmla="*/ 18 h 35"/>
                <a:gd name="T20" fmla="*/ 10 w 29"/>
                <a:gd name="T21" fmla="*/ 12 h 35"/>
                <a:gd name="T22" fmla="*/ 10 w 29"/>
                <a:gd name="T23" fmla="*/ 12 h 3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9"/>
                <a:gd name="T37" fmla="*/ 0 h 35"/>
                <a:gd name="T38" fmla="*/ 29 w 29"/>
                <a:gd name="T39" fmla="*/ 35 h 35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9" h="35">
                  <a:moveTo>
                    <a:pt x="10" y="12"/>
                  </a:moveTo>
                  <a:lnTo>
                    <a:pt x="13" y="0"/>
                  </a:lnTo>
                  <a:lnTo>
                    <a:pt x="20" y="11"/>
                  </a:lnTo>
                  <a:lnTo>
                    <a:pt x="29" y="8"/>
                  </a:lnTo>
                  <a:lnTo>
                    <a:pt x="24" y="18"/>
                  </a:lnTo>
                  <a:lnTo>
                    <a:pt x="27" y="30"/>
                  </a:lnTo>
                  <a:lnTo>
                    <a:pt x="18" y="25"/>
                  </a:lnTo>
                  <a:lnTo>
                    <a:pt x="10" y="35"/>
                  </a:lnTo>
                  <a:lnTo>
                    <a:pt x="10" y="22"/>
                  </a:lnTo>
                  <a:lnTo>
                    <a:pt x="0" y="18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FE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707" name="Freeform 123">
              <a:extLst>
                <a:ext uri="{FF2B5EF4-FFF2-40B4-BE49-F238E27FC236}">
                  <a16:creationId xmlns:a16="http://schemas.microsoft.com/office/drawing/2014/main" id="{7069DE6B-7A74-4B7D-A162-C6C1FB1672A4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2" y="3407"/>
              <a:ext cx="261" cy="477"/>
            </a:xfrm>
            <a:custGeom>
              <a:avLst/>
              <a:gdLst>
                <a:gd name="T0" fmla="*/ 261 w 261"/>
                <a:gd name="T1" fmla="*/ 0 h 477"/>
                <a:gd name="T2" fmla="*/ 257 w 261"/>
                <a:gd name="T3" fmla="*/ 125 h 477"/>
                <a:gd name="T4" fmla="*/ 248 w 261"/>
                <a:gd name="T5" fmla="*/ 219 h 477"/>
                <a:gd name="T6" fmla="*/ 252 w 261"/>
                <a:gd name="T7" fmla="*/ 331 h 477"/>
                <a:gd name="T8" fmla="*/ 252 w 261"/>
                <a:gd name="T9" fmla="*/ 422 h 477"/>
                <a:gd name="T10" fmla="*/ 248 w 261"/>
                <a:gd name="T11" fmla="*/ 477 h 477"/>
                <a:gd name="T12" fmla="*/ 213 w 261"/>
                <a:gd name="T13" fmla="*/ 477 h 477"/>
                <a:gd name="T14" fmla="*/ 134 w 261"/>
                <a:gd name="T15" fmla="*/ 477 h 477"/>
                <a:gd name="T16" fmla="*/ 0 w 261"/>
                <a:gd name="T17" fmla="*/ 452 h 477"/>
                <a:gd name="T18" fmla="*/ 149 w 261"/>
                <a:gd name="T19" fmla="*/ 434 h 477"/>
                <a:gd name="T20" fmla="*/ 208 w 261"/>
                <a:gd name="T21" fmla="*/ 333 h 477"/>
                <a:gd name="T22" fmla="*/ 216 w 261"/>
                <a:gd name="T23" fmla="*/ 206 h 477"/>
                <a:gd name="T24" fmla="*/ 261 w 261"/>
                <a:gd name="T25" fmla="*/ 0 h 477"/>
                <a:gd name="T26" fmla="*/ 261 w 261"/>
                <a:gd name="T27" fmla="*/ 0 h 477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261"/>
                <a:gd name="T43" fmla="*/ 0 h 477"/>
                <a:gd name="T44" fmla="*/ 261 w 261"/>
                <a:gd name="T45" fmla="*/ 477 h 477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261" h="477">
                  <a:moveTo>
                    <a:pt x="261" y="0"/>
                  </a:moveTo>
                  <a:lnTo>
                    <a:pt x="257" y="125"/>
                  </a:lnTo>
                  <a:lnTo>
                    <a:pt x="248" y="219"/>
                  </a:lnTo>
                  <a:lnTo>
                    <a:pt x="252" y="331"/>
                  </a:lnTo>
                  <a:lnTo>
                    <a:pt x="252" y="422"/>
                  </a:lnTo>
                  <a:lnTo>
                    <a:pt x="248" y="477"/>
                  </a:lnTo>
                  <a:lnTo>
                    <a:pt x="213" y="477"/>
                  </a:lnTo>
                  <a:lnTo>
                    <a:pt x="134" y="477"/>
                  </a:lnTo>
                  <a:lnTo>
                    <a:pt x="0" y="452"/>
                  </a:lnTo>
                  <a:lnTo>
                    <a:pt x="149" y="434"/>
                  </a:lnTo>
                  <a:lnTo>
                    <a:pt x="208" y="333"/>
                  </a:lnTo>
                  <a:lnTo>
                    <a:pt x="216" y="206"/>
                  </a:lnTo>
                  <a:lnTo>
                    <a:pt x="26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708" name="Freeform 124">
              <a:extLst>
                <a:ext uri="{FF2B5EF4-FFF2-40B4-BE49-F238E27FC236}">
                  <a16:creationId xmlns:a16="http://schemas.microsoft.com/office/drawing/2014/main" id="{78B5FB87-CA77-4E33-8605-7B58EC505610}"/>
                </a:ext>
              </a:extLst>
            </p:cNvPr>
            <p:cNvSpPr>
              <a:spLocks/>
            </p:cNvSpPr>
            <p:nvPr/>
          </p:nvSpPr>
          <p:spPr bwMode="auto">
            <a:xfrm>
              <a:off x="4891" y="2615"/>
              <a:ext cx="51" cy="58"/>
            </a:xfrm>
            <a:custGeom>
              <a:avLst/>
              <a:gdLst>
                <a:gd name="T0" fmla="*/ 45 w 51"/>
                <a:gd name="T1" fmla="*/ 0 h 58"/>
                <a:gd name="T2" fmla="*/ 51 w 51"/>
                <a:gd name="T3" fmla="*/ 17 h 58"/>
                <a:gd name="T4" fmla="*/ 44 w 51"/>
                <a:gd name="T5" fmla="*/ 28 h 58"/>
                <a:gd name="T6" fmla="*/ 21 w 51"/>
                <a:gd name="T7" fmla="*/ 33 h 58"/>
                <a:gd name="T8" fmla="*/ 14 w 51"/>
                <a:gd name="T9" fmla="*/ 47 h 58"/>
                <a:gd name="T10" fmla="*/ 0 w 51"/>
                <a:gd name="T11" fmla="*/ 58 h 58"/>
                <a:gd name="T12" fmla="*/ 3 w 51"/>
                <a:gd name="T13" fmla="*/ 39 h 58"/>
                <a:gd name="T14" fmla="*/ 14 w 51"/>
                <a:gd name="T15" fmla="*/ 17 h 58"/>
                <a:gd name="T16" fmla="*/ 29 w 51"/>
                <a:gd name="T17" fmla="*/ 19 h 58"/>
                <a:gd name="T18" fmla="*/ 45 w 51"/>
                <a:gd name="T19" fmla="*/ 0 h 58"/>
                <a:gd name="T20" fmla="*/ 45 w 51"/>
                <a:gd name="T21" fmla="*/ 0 h 5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51"/>
                <a:gd name="T34" fmla="*/ 0 h 58"/>
                <a:gd name="T35" fmla="*/ 51 w 51"/>
                <a:gd name="T36" fmla="*/ 58 h 58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51" h="58">
                  <a:moveTo>
                    <a:pt x="45" y="0"/>
                  </a:moveTo>
                  <a:lnTo>
                    <a:pt x="51" y="17"/>
                  </a:lnTo>
                  <a:lnTo>
                    <a:pt x="44" y="28"/>
                  </a:lnTo>
                  <a:lnTo>
                    <a:pt x="21" y="33"/>
                  </a:lnTo>
                  <a:lnTo>
                    <a:pt x="14" y="47"/>
                  </a:lnTo>
                  <a:lnTo>
                    <a:pt x="0" y="58"/>
                  </a:lnTo>
                  <a:lnTo>
                    <a:pt x="3" y="39"/>
                  </a:lnTo>
                  <a:lnTo>
                    <a:pt x="14" y="17"/>
                  </a:lnTo>
                  <a:lnTo>
                    <a:pt x="29" y="19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709" name="Freeform 125">
              <a:extLst>
                <a:ext uri="{FF2B5EF4-FFF2-40B4-BE49-F238E27FC236}">
                  <a16:creationId xmlns:a16="http://schemas.microsoft.com/office/drawing/2014/main" id="{676443AA-D7C4-4DF4-BDDE-DFA656B16896}"/>
                </a:ext>
              </a:extLst>
            </p:cNvPr>
            <p:cNvSpPr>
              <a:spLocks/>
            </p:cNvSpPr>
            <p:nvPr/>
          </p:nvSpPr>
          <p:spPr bwMode="auto">
            <a:xfrm>
              <a:off x="4822" y="2901"/>
              <a:ext cx="20" cy="95"/>
            </a:xfrm>
            <a:custGeom>
              <a:avLst/>
              <a:gdLst>
                <a:gd name="T0" fmla="*/ 10 w 20"/>
                <a:gd name="T1" fmla="*/ 0 h 95"/>
                <a:gd name="T2" fmla="*/ 10 w 20"/>
                <a:gd name="T3" fmla="*/ 26 h 95"/>
                <a:gd name="T4" fmla="*/ 18 w 20"/>
                <a:gd name="T5" fmla="*/ 52 h 95"/>
                <a:gd name="T6" fmla="*/ 16 w 20"/>
                <a:gd name="T7" fmla="*/ 74 h 95"/>
                <a:gd name="T8" fmla="*/ 20 w 20"/>
                <a:gd name="T9" fmla="*/ 95 h 95"/>
                <a:gd name="T10" fmla="*/ 10 w 20"/>
                <a:gd name="T11" fmla="*/ 95 h 95"/>
                <a:gd name="T12" fmla="*/ 8 w 20"/>
                <a:gd name="T13" fmla="*/ 68 h 95"/>
                <a:gd name="T14" fmla="*/ 8 w 20"/>
                <a:gd name="T15" fmla="*/ 49 h 95"/>
                <a:gd name="T16" fmla="*/ 0 w 20"/>
                <a:gd name="T17" fmla="*/ 27 h 95"/>
                <a:gd name="T18" fmla="*/ 10 w 20"/>
                <a:gd name="T19" fmla="*/ 0 h 95"/>
                <a:gd name="T20" fmla="*/ 10 w 20"/>
                <a:gd name="T21" fmla="*/ 0 h 9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0"/>
                <a:gd name="T34" fmla="*/ 0 h 95"/>
                <a:gd name="T35" fmla="*/ 20 w 20"/>
                <a:gd name="T36" fmla="*/ 95 h 95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0" h="95">
                  <a:moveTo>
                    <a:pt x="10" y="0"/>
                  </a:moveTo>
                  <a:lnTo>
                    <a:pt x="10" y="26"/>
                  </a:lnTo>
                  <a:lnTo>
                    <a:pt x="18" y="52"/>
                  </a:lnTo>
                  <a:lnTo>
                    <a:pt x="16" y="74"/>
                  </a:lnTo>
                  <a:lnTo>
                    <a:pt x="20" y="95"/>
                  </a:lnTo>
                  <a:lnTo>
                    <a:pt x="10" y="95"/>
                  </a:lnTo>
                  <a:lnTo>
                    <a:pt x="8" y="68"/>
                  </a:lnTo>
                  <a:lnTo>
                    <a:pt x="8" y="49"/>
                  </a:lnTo>
                  <a:lnTo>
                    <a:pt x="0" y="27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710" name="Freeform 126">
              <a:extLst>
                <a:ext uri="{FF2B5EF4-FFF2-40B4-BE49-F238E27FC236}">
                  <a16:creationId xmlns:a16="http://schemas.microsoft.com/office/drawing/2014/main" id="{02D67103-1C4C-404B-81AF-13950B5787A8}"/>
                </a:ext>
              </a:extLst>
            </p:cNvPr>
            <p:cNvSpPr>
              <a:spLocks/>
            </p:cNvSpPr>
            <p:nvPr/>
          </p:nvSpPr>
          <p:spPr bwMode="auto">
            <a:xfrm>
              <a:off x="4216" y="3422"/>
              <a:ext cx="31" cy="69"/>
            </a:xfrm>
            <a:custGeom>
              <a:avLst/>
              <a:gdLst>
                <a:gd name="T0" fmla="*/ 31 w 31"/>
                <a:gd name="T1" fmla="*/ 0 h 69"/>
                <a:gd name="T2" fmla="*/ 24 w 31"/>
                <a:gd name="T3" fmla="*/ 19 h 69"/>
                <a:gd name="T4" fmla="*/ 24 w 31"/>
                <a:gd name="T5" fmla="*/ 40 h 69"/>
                <a:gd name="T6" fmla="*/ 24 w 31"/>
                <a:gd name="T7" fmla="*/ 52 h 69"/>
                <a:gd name="T8" fmla="*/ 22 w 31"/>
                <a:gd name="T9" fmla="*/ 63 h 69"/>
                <a:gd name="T10" fmla="*/ 7 w 31"/>
                <a:gd name="T11" fmla="*/ 69 h 69"/>
                <a:gd name="T12" fmla="*/ 0 w 31"/>
                <a:gd name="T13" fmla="*/ 66 h 69"/>
                <a:gd name="T14" fmla="*/ 15 w 31"/>
                <a:gd name="T15" fmla="*/ 59 h 69"/>
                <a:gd name="T16" fmla="*/ 19 w 31"/>
                <a:gd name="T17" fmla="*/ 40 h 69"/>
                <a:gd name="T18" fmla="*/ 22 w 31"/>
                <a:gd name="T19" fmla="*/ 7 h 69"/>
                <a:gd name="T20" fmla="*/ 31 w 31"/>
                <a:gd name="T21" fmla="*/ 0 h 69"/>
                <a:gd name="T22" fmla="*/ 31 w 31"/>
                <a:gd name="T23" fmla="*/ 0 h 6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1"/>
                <a:gd name="T37" fmla="*/ 0 h 69"/>
                <a:gd name="T38" fmla="*/ 31 w 31"/>
                <a:gd name="T39" fmla="*/ 69 h 69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1" h="69">
                  <a:moveTo>
                    <a:pt x="31" y="0"/>
                  </a:moveTo>
                  <a:lnTo>
                    <a:pt x="24" y="19"/>
                  </a:lnTo>
                  <a:lnTo>
                    <a:pt x="24" y="40"/>
                  </a:lnTo>
                  <a:lnTo>
                    <a:pt x="24" y="52"/>
                  </a:lnTo>
                  <a:lnTo>
                    <a:pt x="22" y="63"/>
                  </a:lnTo>
                  <a:lnTo>
                    <a:pt x="7" y="69"/>
                  </a:lnTo>
                  <a:lnTo>
                    <a:pt x="0" y="66"/>
                  </a:lnTo>
                  <a:lnTo>
                    <a:pt x="15" y="59"/>
                  </a:lnTo>
                  <a:lnTo>
                    <a:pt x="19" y="40"/>
                  </a:lnTo>
                  <a:lnTo>
                    <a:pt x="22" y="7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711" name="Freeform 127">
              <a:extLst>
                <a:ext uri="{FF2B5EF4-FFF2-40B4-BE49-F238E27FC236}">
                  <a16:creationId xmlns:a16="http://schemas.microsoft.com/office/drawing/2014/main" id="{975138D1-28D6-406A-8E0B-1388ABB86365}"/>
                </a:ext>
              </a:extLst>
            </p:cNvPr>
            <p:cNvSpPr>
              <a:spLocks/>
            </p:cNvSpPr>
            <p:nvPr/>
          </p:nvSpPr>
          <p:spPr bwMode="auto">
            <a:xfrm>
              <a:off x="4268" y="3291"/>
              <a:ext cx="31" cy="92"/>
            </a:xfrm>
            <a:custGeom>
              <a:avLst/>
              <a:gdLst>
                <a:gd name="T0" fmla="*/ 0 w 31"/>
                <a:gd name="T1" fmla="*/ 0 h 92"/>
                <a:gd name="T2" fmla="*/ 5 w 31"/>
                <a:gd name="T3" fmla="*/ 16 h 92"/>
                <a:gd name="T4" fmla="*/ 7 w 31"/>
                <a:gd name="T5" fmla="*/ 36 h 92"/>
                <a:gd name="T6" fmla="*/ 5 w 31"/>
                <a:gd name="T7" fmla="*/ 55 h 92"/>
                <a:gd name="T8" fmla="*/ 0 w 31"/>
                <a:gd name="T9" fmla="*/ 92 h 92"/>
                <a:gd name="T10" fmla="*/ 16 w 31"/>
                <a:gd name="T11" fmla="*/ 60 h 92"/>
                <a:gd name="T12" fmla="*/ 31 w 31"/>
                <a:gd name="T13" fmla="*/ 36 h 92"/>
                <a:gd name="T14" fmla="*/ 16 w 31"/>
                <a:gd name="T15" fmla="*/ 19 h 92"/>
                <a:gd name="T16" fmla="*/ 5 w 31"/>
                <a:gd name="T17" fmla="*/ 5 h 92"/>
                <a:gd name="T18" fmla="*/ 0 w 31"/>
                <a:gd name="T19" fmla="*/ 0 h 92"/>
                <a:gd name="T20" fmla="*/ 0 w 31"/>
                <a:gd name="T21" fmla="*/ 0 h 9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31"/>
                <a:gd name="T34" fmla="*/ 0 h 92"/>
                <a:gd name="T35" fmla="*/ 31 w 31"/>
                <a:gd name="T36" fmla="*/ 92 h 9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31" h="92">
                  <a:moveTo>
                    <a:pt x="0" y="0"/>
                  </a:moveTo>
                  <a:lnTo>
                    <a:pt x="5" y="16"/>
                  </a:lnTo>
                  <a:lnTo>
                    <a:pt x="7" y="36"/>
                  </a:lnTo>
                  <a:lnTo>
                    <a:pt x="5" y="55"/>
                  </a:lnTo>
                  <a:lnTo>
                    <a:pt x="0" y="92"/>
                  </a:lnTo>
                  <a:lnTo>
                    <a:pt x="16" y="60"/>
                  </a:lnTo>
                  <a:lnTo>
                    <a:pt x="31" y="36"/>
                  </a:lnTo>
                  <a:lnTo>
                    <a:pt x="16" y="19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712" name="Freeform 128">
              <a:extLst>
                <a:ext uri="{FF2B5EF4-FFF2-40B4-BE49-F238E27FC236}">
                  <a16:creationId xmlns:a16="http://schemas.microsoft.com/office/drawing/2014/main" id="{DED1B4BF-61C5-40AD-9B35-434B090530B1}"/>
                </a:ext>
              </a:extLst>
            </p:cNvPr>
            <p:cNvSpPr>
              <a:spLocks/>
            </p:cNvSpPr>
            <p:nvPr/>
          </p:nvSpPr>
          <p:spPr bwMode="auto">
            <a:xfrm>
              <a:off x="4267" y="3138"/>
              <a:ext cx="13" cy="34"/>
            </a:xfrm>
            <a:custGeom>
              <a:avLst/>
              <a:gdLst>
                <a:gd name="T0" fmla="*/ 11 w 13"/>
                <a:gd name="T1" fmla="*/ 0 h 34"/>
                <a:gd name="T2" fmla="*/ 9 w 13"/>
                <a:gd name="T3" fmla="*/ 15 h 34"/>
                <a:gd name="T4" fmla="*/ 8 w 13"/>
                <a:gd name="T5" fmla="*/ 26 h 34"/>
                <a:gd name="T6" fmla="*/ 0 w 13"/>
                <a:gd name="T7" fmla="*/ 23 h 34"/>
                <a:gd name="T8" fmla="*/ 4 w 13"/>
                <a:gd name="T9" fmla="*/ 31 h 34"/>
                <a:gd name="T10" fmla="*/ 8 w 13"/>
                <a:gd name="T11" fmla="*/ 34 h 34"/>
                <a:gd name="T12" fmla="*/ 13 w 13"/>
                <a:gd name="T13" fmla="*/ 23 h 34"/>
                <a:gd name="T14" fmla="*/ 13 w 13"/>
                <a:gd name="T15" fmla="*/ 12 h 34"/>
                <a:gd name="T16" fmla="*/ 11 w 13"/>
                <a:gd name="T17" fmla="*/ 0 h 34"/>
                <a:gd name="T18" fmla="*/ 11 w 13"/>
                <a:gd name="T19" fmla="*/ 0 h 3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3"/>
                <a:gd name="T31" fmla="*/ 0 h 34"/>
                <a:gd name="T32" fmla="*/ 13 w 13"/>
                <a:gd name="T33" fmla="*/ 34 h 3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3" h="34">
                  <a:moveTo>
                    <a:pt x="11" y="0"/>
                  </a:moveTo>
                  <a:lnTo>
                    <a:pt x="9" y="15"/>
                  </a:lnTo>
                  <a:lnTo>
                    <a:pt x="8" y="26"/>
                  </a:lnTo>
                  <a:lnTo>
                    <a:pt x="0" y="23"/>
                  </a:lnTo>
                  <a:lnTo>
                    <a:pt x="4" y="31"/>
                  </a:lnTo>
                  <a:lnTo>
                    <a:pt x="8" y="34"/>
                  </a:lnTo>
                  <a:lnTo>
                    <a:pt x="13" y="23"/>
                  </a:lnTo>
                  <a:lnTo>
                    <a:pt x="13" y="12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713" name="Freeform 129">
              <a:extLst>
                <a:ext uri="{FF2B5EF4-FFF2-40B4-BE49-F238E27FC236}">
                  <a16:creationId xmlns:a16="http://schemas.microsoft.com/office/drawing/2014/main" id="{22F76C2E-12FC-4081-A164-19C6CE45BEB0}"/>
                </a:ext>
              </a:extLst>
            </p:cNvPr>
            <p:cNvSpPr>
              <a:spLocks/>
            </p:cNvSpPr>
            <p:nvPr/>
          </p:nvSpPr>
          <p:spPr bwMode="auto">
            <a:xfrm>
              <a:off x="4025" y="2753"/>
              <a:ext cx="25" cy="29"/>
            </a:xfrm>
            <a:custGeom>
              <a:avLst/>
              <a:gdLst>
                <a:gd name="T0" fmla="*/ 24 w 25"/>
                <a:gd name="T1" fmla="*/ 19 h 29"/>
                <a:gd name="T2" fmla="*/ 18 w 25"/>
                <a:gd name="T3" fmla="*/ 15 h 29"/>
                <a:gd name="T4" fmla="*/ 16 w 25"/>
                <a:gd name="T5" fmla="*/ 15 h 29"/>
                <a:gd name="T6" fmla="*/ 12 w 25"/>
                <a:gd name="T7" fmla="*/ 17 h 29"/>
                <a:gd name="T8" fmla="*/ 7 w 25"/>
                <a:gd name="T9" fmla="*/ 22 h 29"/>
                <a:gd name="T10" fmla="*/ 0 w 25"/>
                <a:gd name="T11" fmla="*/ 29 h 29"/>
                <a:gd name="T12" fmla="*/ 2 w 25"/>
                <a:gd name="T13" fmla="*/ 17 h 29"/>
                <a:gd name="T14" fmla="*/ 10 w 25"/>
                <a:gd name="T15" fmla="*/ 11 h 29"/>
                <a:gd name="T16" fmla="*/ 16 w 25"/>
                <a:gd name="T17" fmla="*/ 0 h 29"/>
                <a:gd name="T18" fmla="*/ 20 w 25"/>
                <a:gd name="T19" fmla="*/ 8 h 29"/>
                <a:gd name="T20" fmla="*/ 25 w 25"/>
                <a:gd name="T21" fmla="*/ 15 h 29"/>
                <a:gd name="T22" fmla="*/ 24 w 25"/>
                <a:gd name="T23" fmla="*/ 19 h 29"/>
                <a:gd name="T24" fmla="*/ 24 w 25"/>
                <a:gd name="T25" fmla="*/ 19 h 2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5"/>
                <a:gd name="T40" fmla="*/ 0 h 29"/>
                <a:gd name="T41" fmla="*/ 25 w 25"/>
                <a:gd name="T42" fmla="*/ 29 h 29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5" h="29">
                  <a:moveTo>
                    <a:pt x="24" y="19"/>
                  </a:moveTo>
                  <a:lnTo>
                    <a:pt x="18" y="15"/>
                  </a:lnTo>
                  <a:lnTo>
                    <a:pt x="16" y="15"/>
                  </a:lnTo>
                  <a:lnTo>
                    <a:pt x="12" y="17"/>
                  </a:lnTo>
                  <a:lnTo>
                    <a:pt x="7" y="22"/>
                  </a:lnTo>
                  <a:lnTo>
                    <a:pt x="0" y="29"/>
                  </a:lnTo>
                  <a:lnTo>
                    <a:pt x="2" y="17"/>
                  </a:lnTo>
                  <a:lnTo>
                    <a:pt x="10" y="11"/>
                  </a:lnTo>
                  <a:lnTo>
                    <a:pt x="16" y="0"/>
                  </a:lnTo>
                  <a:lnTo>
                    <a:pt x="20" y="8"/>
                  </a:lnTo>
                  <a:lnTo>
                    <a:pt x="25" y="15"/>
                  </a:lnTo>
                  <a:lnTo>
                    <a:pt x="24" y="1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714" name="Freeform 130">
              <a:extLst>
                <a:ext uri="{FF2B5EF4-FFF2-40B4-BE49-F238E27FC236}">
                  <a16:creationId xmlns:a16="http://schemas.microsoft.com/office/drawing/2014/main" id="{45BBD7BA-F813-4804-8058-461D223933CB}"/>
                </a:ext>
              </a:extLst>
            </p:cNvPr>
            <p:cNvSpPr>
              <a:spLocks/>
            </p:cNvSpPr>
            <p:nvPr/>
          </p:nvSpPr>
          <p:spPr bwMode="auto">
            <a:xfrm>
              <a:off x="3965" y="2794"/>
              <a:ext cx="32" cy="94"/>
            </a:xfrm>
            <a:custGeom>
              <a:avLst/>
              <a:gdLst>
                <a:gd name="T0" fmla="*/ 0 w 32"/>
                <a:gd name="T1" fmla="*/ 0 h 94"/>
                <a:gd name="T2" fmla="*/ 10 w 32"/>
                <a:gd name="T3" fmla="*/ 10 h 94"/>
                <a:gd name="T4" fmla="*/ 21 w 32"/>
                <a:gd name="T5" fmla="*/ 17 h 94"/>
                <a:gd name="T6" fmla="*/ 32 w 32"/>
                <a:gd name="T7" fmla="*/ 27 h 94"/>
                <a:gd name="T8" fmla="*/ 28 w 32"/>
                <a:gd name="T9" fmla="*/ 49 h 94"/>
                <a:gd name="T10" fmla="*/ 28 w 32"/>
                <a:gd name="T11" fmla="*/ 58 h 94"/>
                <a:gd name="T12" fmla="*/ 25 w 32"/>
                <a:gd name="T13" fmla="*/ 75 h 94"/>
                <a:gd name="T14" fmla="*/ 25 w 32"/>
                <a:gd name="T15" fmla="*/ 94 h 94"/>
                <a:gd name="T16" fmla="*/ 21 w 32"/>
                <a:gd name="T17" fmla="*/ 72 h 94"/>
                <a:gd name="T18" fmla="*/ 12 w 32"/>
                <a:gd name="T19" fmla="*/ 53 h 94"/>
                <a:gd name="T20" fmla="*/ 12 w 32"/>
                <a:gd name="T21" fmla="*/ 33 h 94"/>
                <a:gd name="T22" fmla="*/ 0 w 32"/>
                <a:gd name="T23" fmla="*/ 17 h 94"/>
                <a:gd name="T24" fmla="*/ 0 w 32"/>
                <a:gd name="T25" fmla="*/ 0 h 94"/>
                <a:gd name="T26" fmla="*/ 0 w 32"/>
                <a:gd name="T27" fmla="*/ 0 h 94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32"/>
                <a:gd name="T43" fmla="*/ 0 h 94"/>
                <a:gd name="T44" fmla="*/ 32 w 32"/>
                <a:gd name="T45" fmla="*/ 94 h 94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32" h="94">
                  <a:moveTo>
                    <a:pt x="0" y="0"/>
                  </a:moveTo>
                  <a:lnTo>
                    <a:pt x="10" y="10"/>
                  </a:lnTo>
                  <a:lnTo>
                    <a:pt x="21" y="17"/>
                  </a:lnTo>
                  <a:lnTo>
                    <a:pt x="32" y="27"/>
                  </a:lnTo>
                  <a:lnTo>
                    <a:pt x="28" y="49"/>
                  </a:lnTo>
                  <a:lnTo>
                    <a:pt x="28" y="58"/>
                  </a:lnTo>
                  <a:lnTo>
                    <a:pt x="25" y="75"/>
                  </a:lnTo>
                  <a:lnTo>
                    <a:pt x="25" y="94"/>
                  </a:lnTo>
                  <a:lnTo>
                    <a:pt x="21" y="72"/>
                  </a:lnTo>
                  <a:lnTo>
                    <a:pt x="12" y="53"/>
                  </a:lnTo>
                  <a:lnTo>
                    <a:pt x="12" y="33"/>
                  </a:lnTo>
                  <a:lnTo>
                    <a:pt x="0" y="1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715" name="Freeform 131">
              <a:extLst>
                <a:ext uri="{FF2B5EF4-FFF2-40B4-BE49-F238E27FC236}">
                  <a16:creationId xmlns:a16="http://schemas.microsoft.com/office/drawing/2014/main" id="{2748F8F5-ED40-46D9-9D78-29C98DAE4640}"/>
                </a:ext>
              </a:extLst>
            </p:cNvPr>
            <p:cNvSpPr>
              <a:spLocks/>
            </p:cNvSpPr>
            <p:nvPr/>
          </p:nvSpPr>
          <p:spPr bwMode="auto">
            <a:xfrm>
              <a:off x="3812" y="3760"/>
              <a:ext cx="79" cy="139"/>
            </a:xfrm>
            <a:custGeom>
              <a:avLst/>
              <a:gdLst>
                <a:gd name="T0" fmla="*/ 55 w 79"/>
                <a:gd name="T1" fmla="*/ 0 h 139"/>
                <a:gd name="T2" fmla="*/ 61 w 79"/>
                <a:gd name="T3" fmla="*/ 33 h 139"/>
                <a:gd name="T4" fmla="*/ 64 w 79"/>
                <a:gd name="T5" fmla="*/ 57 h 139"/>
                <a:gd name="T6" fmla="*/ 66 w 79"/>
                <a:gd name="T7" fmla="*/ 85 h 139"/>
                <a:gd name="T8" fmla="*/ 72 w 79"/>
                <a:gd name="T9" fmla="*/ 113 h 139"/>
                <a:gd name="T10" fmla="*/ 79 w 79"/>
                <a:gd name="T11" fmla="*/ 132 h 139"/>
                <a:gd name="T12" fmla="*/ 62 w 79"/>
                <a:gd name="T13" fmla="*/ 139 h 139"/>
                <a:gd name="T14" fmla="*/ 30 w 79"/>
                <a:gd name="T15" fmla="*/ 139 h 139"/>
                <a:gd name="T16" fmla="*/ 0 w 79"/>
                <a:gd name="T17" fmla="*/ 136 h 139"/>
                <a:gd name="T18" fmla="*/ 25 w 79"/>
                <a:gd name="T19" fmla="*/ 126 h 139"/>
                <a:gd name="T20" fmla="*/ 58 w 79"/>
                <a:gd name="T21" fmla="*/ 126 h 139"/>
                <a:gd name="T22" fmla="*/ 49 w 79"/>
                <a:gd name="T23" fmla="*/ 60 h 139"/>
                <a:gd name="T24" fmla="*/ 55 w 79"/>
                <a:gd name="T25" fmla="*/ 0 h 139"/>
                <a:gd name="T26" fmla="*/ 55 w 79"/>
                <a:gd name="T27" fmla="*/ 0 h 139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79"/>
                <a:gd name="T43" fmla="*/ 0 h 139"/>
                <a:gd name="T44" fmla="*/ 79 w 79"/>
                <a:gd name="T45" fmla="*/ 139 h 139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79" h="139">
                  <a:moveTo>
                    <a:pt x="55" y="0"/>
                  </a:moveTo>
                  <a:lnTo>
                    <a:pt x="61" y="33"/>
                  </a:lnTo>
                  <a:lnTo>
                    <a:pt x="64" y="57"/>
                  </a:lnTo>
                  <a:lnTo>
                    <a:pt x="66" y="85"/>
                  </a:lnTo>
                  <a:lnTo>
                    <a:pt x="72" y="113"/>
                  </a:lnTo>
                  <a:lnTo>
                    <a:pt x="79" y="132"/>
                  </a:lnTo>
                  <a:lnTo>
                    <a:pt x="62" y="139"/>
                  </a:lnTo>
                  <a:lnTo>
                    <a:pt x="30" y="139"/>
                  </a:lnTo>
                  <a:lnTo>
                    <a:pt x="0" y="136"/>
                  </a:lnTo>
                  <a:lnTo>
                    <a:pt x="25" y="126"/>
                  </a:lnTo>
                  <a:lnTo>
                    <a:pt x="58" y="126"/>
                  </a:lnTo>
                  <a:lnTo>
                    <a:pt x="49" y="60"/>
                  </a:lnTo>
                  <a:lnTo>
                    <a:pt x="5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716" name="Freeform 132">
              <a:extLst>
                <a:ext uri="{FF2B5EF4-FFF2-40B4-BE49-F238E27FC236}">
                  <a16:creationId xmlns:a16="http://schemas.microsoft.com/office/drawing/2014/main" id="{747C5F50-8006-4124-B555-E4D0DA1176AC}"/>
                </a:ext>
              </a:extLst>
            </p:cNvPr>
            <p:cNvSpPr>
              <a:spLocks/>
            </p:cNvSpPr>
            <p:nvPr/>
          </p:nvSpPr>
          <p:spPr bwMode="auto">
            <a:xfrm>
              <a:off x="4907" y="2363"/>
              <a:ext cx="67" cy="45"/>
            </a:xfrm>
            <a:custGeom>
              <a:avLst/>
              <a:gdLst>
                <a:gd name="T0" fmla="*/ 0 w 67"/>
                <a:gd name="T1" fmla="*/ 0 h 45"/>
                <a:gd name="T2" fmla="*/ 0 w 67"/>
                <a:gd name="T3" fmla="*/ 22 h 45"/>
                <a:gd name="T4" fmla="*/ 0 w 67"/>
                <a:gd name="T5" fmla="*/ 40 h 45"/>
                <a:gd name="T6" fmla="*/ 12 w 67"/>
                <a:gd name="T7" fmla="*/ 45 h 45"/>
                <a:gd name="T8" fmla="*/ 33 w 67"/>
                <a:gd name="T9" fmla="*/ 45 h 45"/>
                <a:gd name="T10" fmla="*/ 43 w 67"/>
                <a:gd name="T11" fmla="*/ 42 h 45"/>
                <a:gd name="T12" fmla="*/ 67 w 67"/>
                <a:gd name="T13" fmla="*/ 42 h 45"/>
                <a:gd name="T14" fmla="*/ 48 w 67"/>
                <a:gd name="T15" fmla="*/ 33 h 45"/>
                <a:gd name="T16" fmla="*/ 33 w 67"/>
                <a:gd name="T17" fmla="*/ 30 h 45"/>
                <a:gd name="T18" fmla="*/ 10 w 67"/>
                <a:gd name="T19" fmla="*/ 22 h 45"/>
                <a:gd name="T20" fmla="*/ 0 w 67"/>
                <a:gd name="T21" fmla="*/ 0 h 45"/>
                <a:gd name="T22" fmla="*/ 0 w 67"/>
                <a:gd name="T23" fmla="*/ 0 h 4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67"/>
                <a:gd name="T37" fmla="*/ 0 h 45"/>
                <a:gd name="T38" fmla="*/ 67 w 67"/>
                <a:gd name="T39" fmla="*/ 45 h 45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67" h="45">
                  <a:moveTo>
                    <a:pt x="0" y="0"/>
                  </a:moveTo>
                  <a:lnTo>
                    <a:pt x="0" y="22"/>
                  </a:lnTo>
                  <a:lnTo>
                    <a:pt x="0" y="40"/>
                  </a:lnTo>
                  <a:lnTo>
                    <a:pt x="12" y="45"/>
                  </a:lnTo>
                  <a:lnTo>
                    <a:pt x="33" y="45"/>
                  </a:lnTo>
                  <a:lnTo>
                    <a:pt x="43" y="42"/>
                  </a:lnTo>
                  <a:lnTo>
                    <a:pt x="67" y="42"/>
                  </a:lnTo>
                  <a:lnTo>
                    <a:pt x="48" y="33"/>
                  </a:lnTo>
                  <a:lnTo>
                    <a:pt x="33" y="30"/>
                  </a:lnTo>
                  <a:lnTo>
                    <a:pt x="10" y="2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717" name="Freeform 133">
              <a:extLst>
                <a:ext uri="{FF2B5EF4-FFF2-40B4-BE49-F238E27FC236}">
                  <a16:creationId xmlns:a16="http://schemas.microsoft.com/office/drawing/2014/main" id="{680FD1DC-3F25-4EBD-A4E8-3731D2AF6337}"/>
                </a:ext>
              </a:extLst>
            </p:cNvPr>
            <p:cNvSpPr>
              <a:spLocks/>
            </p:cNvSpPr>
            <p:nvPr/>
          </p:nvSpPr>
          <p:spPr bwMode="auto">
            <a:xfrm>
              <a:off x="5560" y="2334"/>
              <a:ext cx="40" cy="87"/>
            </a:xfrm>
            <a:custGeom>
              <a:avLst/>
              <a:gdLst>
                <a:gd name="T0" fmla="*/ 40 w 40"/>
                <a:gd name="T1" fmla="*/ 0 h 87"/>
                <a:gd name="T2" fmla="*/ 40 w 40"/>
                <a:gd name="T3" fmla="*/ 37 h 87"/>
                <a:gd name="T4" fmla="*/ 40 w 40"/>
                <a:gd name="T5" fmla="*/ 65 h 87"/>
                <a:gd name="T6" fmla="*/ 40 w 40"/>
                <a:gd name="T7" fmla="*/ 84 h 87"/>
                <a:gd name="T8" fmla="*/ 27 w 40"/>
                <a:gd name="T9" fmla="*/ 87 h 87"/>
                <a:gd name="T10" fmla="*/ 0 w 40"/>
                <a:gd name="T11" fmla="*/ 81 h 87"/>
                <a:gd name="T12" fmla="*/ 21 w 40"/>
                <a:gd name="T13" fmla="*/ 71 h 87"/>
                <a:gd name="T14" fmla="*/ 32 w 40"/>
                <a:gd name="T15" fmla="*/ 48 h 87"/>
                <a:gd name="T16" fmla="*/ 40 w 40"/>
                <a:gd name="T17" fmla="*/ 0 h 87"/>
                <a:gd name="T18" fmla="*/ 40 w 40"/>
                <a:gd name="T19" fmla="*/ 0 h 8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0"/>
                <a:gd name="T31" fmla="*/ 0 h 87"/>
                <a:gd name="T32" fmla="*/ 40 w 40"/>
                <a:gd name="T33" fmla="*/ 87 h 8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0" h="87">
                  <a:moveTo>
                    <a:pt x="40" y="0"/>
                  </a:moveTo>
                  <a:lnTo>
                    <a:pt x="40" y="37"/>
                  </a:lnTo>
                  <a:lnTo>
                    <a:pt x="40" y="65"/>
                  </a:lnTo>
                  <a:lnTo>
                    <a:pt x="40" y="84"/>
                  </a:lnTo>
                  <a:lnTo>
                    <a:pt x="27" y="87"/>
                  </a:lnTo>
                  <a:lnTo>
                    <a:pt x="0" y="81"/>
                  </a:lnTo>
                  <a:lnTo>
                    <a:pt x="21" y="71"/>
                  </a:lnTo>
                  <a:lnTo>
                    <a:pt x="32" y="48"/>
                  </a:lnTo>
                  <a:lnTo>
                    <a:pt x="4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718" name="Freeform 134">
              <a:extLst>
                <a:ext uri="{FF2B5EF4-FFF2-40B4-BE49-F238E27FC236}">
                  <a16:creationId xmlns:a16="http://schemas.microsoft.com/office/drawing/2014/main" id="{E0DC9212-FEE5-4386-9ECB-30C25B1AB4E7}"/>
                </a:ext>
              </a:extLst>
            </p:cNvPr>
            <p:cNvSpPr>
              <a:spLocks/>
            </p:cNvSpPr>
            <p:nvPr/>
          </p:nvSpPr>
          <p:spPr bwMode="auto">
            <a:xfrm>
              <a:off x="4170" y="3049"/>
              <a:ext cx="36" cy="67"/>
            </a:xfrm>
            <a:custGeom>
              <a:avLst/>
              <a:gdLst>
                <a:gd name="T0" fmla="*/ 36 w 36"/>
                <a:gd name="T1" fmla="*/ 0 h 67"/>
                <a:gd name="T2" fmla="*/ 36 w 36"/>
                <a:gd name="T3" fmla="*/ 14 h 67"/>
                <a:gd name="T4" fmla="*/ 36 w 36"/>
                <a:gd name="T5" fmla="*/ 21 h 67"/>
                <a:gd name="T6" fmla="*/ 36 w 36"/>
                <a:gd name="T7" fmla="*/ 31 h 67"/>
                <a:gd name="T8" fmla="*/ 34 w 36"/>
                <a:gd name="T9" fmla="*/ 43 h 67"/>
                <a:gd name="T10" fmla="*/ 33 w 36"/>
                <a:gd name="T11" fmla="*/ 47 h 67"/>
                <a:gd name="T12" fmla="*/ 31 w 36"/>
                <a:gd name="T13" fmla="*/ 57 h 67"/>
                <a:gd name="T14" fmla="*/ 31 w 36"/>
                <a:gd name="T15" fmla="*/ 62 h 67"/>
                <a:gd name="T16" fmla="*/ 21 w 36"/>
                <a:gd name="T17" fmla="*/ 67 h 67"/>
                <a:gd name="T18" fmla="*/ 0 w 36"/>
                <a:gd name="T19" fmla="*/ 67 h 67"/>
                <a:gd name="T20" fmla="*/ 26 w 36"/>
                <a:gd name="T21" fmla="*/ 56 h 67"/>
                <a:gd name="T22" fmla="*/ 24 w 36"/>
                <a:gd name="T23" fmla="*/ 31 h 67"/>
                <a:gd name="T24" fmla="*/ 36 w 36"/>
                <a:gd name="T25" fmla="*/ 0 h 67"/>
                <a:gd name="T26" fmla="*/ 36 w 36"/>
                <a:gd name="T27" fmla="*/ 0 h 67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36"/>
                <a:gd name="T43" fmla="*/ 0 h 67"/>
                <a:gd name="T44" fmla="*/ 36 w 36"/>
                <a:gd name="T45" fmla="*/ 67 h 67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36" h="67">
                  <a:moveTo>
                    <a:pt x="36" y="0"/>
                  </a:moveTo>
                  <a:lnTo>
                    <a:pt x="36" y="14"/>
                  </a:lnTo>
                  <a:lnTo>
                    <a:pt x="36" y="21"/>
                  </a:lnTo>
                  <a:lnTo>
                    <a:pt x="36" y="31"/>
                  </a:lnTo>
                  <a:lnTo>
                    <a:pt x="34" y="43"/>
                  </a:lnTo>
                  <a:lnTo>
                    <a:pt x="33" y="47"/>
                  </a:lnTo>
                  <a:lnTo>
                    <a:pt x="31" y="57"/>
                  </a:lnTo>
                  <a:lnTo>
                    <a:pt x="31" y="62"/>
                  </a:lnTo>
                  <a:lnTo>
                    <a:pt x="21" y="67"/>
                  </a:lnTo>
                  <a:lnTo>
                    <a:pt x="0" y="67"/>
                  </a:lnTo>
                  <a:lnTo>
                    <a:pt x="26" y="56"/>
                  </a:lnTo>
                  <a:lnTo>
                    <a:pt x="24" y="31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719" name="Freeform 135">
              <a:extLst>
                <a:ext uri="{FF2B5EF4-FFF2-40B4-BE49-F238E27FC236}">
                  <a16:creationId xmlns:a16="http://schemas.microsoft.com/office/drawing/2014/main" id="{F04C35E0-B5F8-45F8-A633-7EC33FD32BDA}"/>
                </a:ext>
              </a:extLst>
            </p:cNvPr>
            <p:cNvSpPr>
              <a:spLocks/>
            </p:cNvSpPr>
            <p:nvPr/>
          </p:nvSpPr>
          <p:spPr bwMode="auto">
            <a:xfrm>
              <a:off x="4176" y="2905"/>
              <a:ext cx="59" cy="62"/>
            </a:xfrm>
            <a:custGeom>
              <a:avLst/>
              <a:gdLst>
                <a:gd name="T0" fmla="*/ 2 w 59"/>
                <a:gd name="T1" fmla="*/ 0 h 62"/>
                <a:gd name="T2" fmla="*/ 15 w 59"/>
                <a:gd name="T3" fmla="*/ 9 h 62"/>
                <a:gd name="T4" fmla="*/ 27 w 59"/>
                <a:gd name="T5" fmla="*/ 18 h 62"/>
                <a:gd name="T6" fmla="*/ 34 w 59"/>
                <a:gd name="T7" fmla="*/ 26 h 62"/>
                <a:gd name="T8" fmla="*/ 46 w 59"/>
                <a:gd name="T9" fmla="*/ 38 h 62"/>
                <a:gd name="T10" fmla="*/ 56 w 59"/>
                <a:gd name="T11" fmla="*/ 51 h 62"/>
                <a:gd name="T12" fmla="*/ 59 w 59"/>
                <a:gd name="T13" fmla="*/ 62 h 62"/>
                <a:gd name="T14" fmla="*/ 51 w 59"/>
                <a:gd name="T15" fmla="*/ 53 h 62"/>
                <a:gd name="T16" fmla="*/ 31 w 59"/>
                <a:gd name="T17" fmla="*/ 51 h 62"/>
                <a:gd name="T18" fmla="*/ 31 w 59"/>
                <a:gd name="T19" fmla="*/ 41 h 62"/>
                <a:gd name="T20" fmla="*/ 13 w 59"/>
                <a:gd name="T21" fmla="*/ 23 h 62"/>
                <a:gd name="T22" fmla="*/ 0 w 59"/>
                <a:gd name="T23" fmla="*/ 12 h 62"/>
                <a:gd name="T24" fmla="*/ 2 w 59"/>
                <a:gd name="T25" fmla="*/ 0 h 62"/>
                <a:gd name="T26" fmla="*/ 2 w 59"/>
                <a:gd name="T27" fmla="*/ 0 h 62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59"/>
                <a:gd name="T43" fmla="*/ 0 h 62"/>
                <a:gd name="T44" fmla="*/ 59 w 59"/>
                <a:gd name="T45" fmla="*/ 62 h 62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59" h="62">
                  <a:moveTo>
                    <a:pt x="2" y="0"/>
                  </a:moveTo>
                  <a:lnTo>
                    <a:pt x="15" y="9"/>
                  </a:lnTo>
                  <a:lnTo>
                    <a:pt x="27" y="18"/>
                  </a:lnTo>
                  <a:lnTo>
                    <a:pt x="34" y="26"/>
                  </a:lnTo>
                  <a:lnTo>
                    <a:pt x="46" y="38"/>
                  </a:lnTo>
                  <a:lnTo>
                    <a:pt x="56" y="51"/>
                  </a:lnTo>
                  <a:lnTo>
                    <a:pt x="59" y="62"/>
                  </a:lnTo>
                  <a:lnTo>
                    <a:pt x="51" y="53"/>
                  </a:lnTo>
                  <a:lnTo>
                    <a:pt x="31" y="51"/>
                  </a:lnTo>
                  <a:lnTo>
                    <a:pt x="31" y="41"/>
                  </a:lnTo>
                  <a:lnTo>
                    <a:pt x="13" y="23"/>
                  </a:lnTo>
                  <a:lnTo>
                    <a:pt x="0" y="1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136" name="Obrázek 1">
            <a:extLst>
              <a:ext uri="{FF2B5EF4-FFF2-40B4-BE49-F238E27FC236}">
                <a16:creationId xmlns:a16="http://schemas.microsoft.com/office/drawing/2014/main" id="{79DBA46D-DD06-44C0-B253-2B06210751D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1139" y="-1"/>
            <a:ext cx="1320861" cy="1017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7479861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>
            <a:extLst>
              <a:ext uri="{FF2B5EF4-FFF2-40B4-BE49-F238E27FC236}">
                <a16:creationId xmlns:a16="http://schemas.microsoft.com/office/drawing/2014/main" id="{36CC4527-4167-4325-9EDB-25A6EC404B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52600" y="508517"/>
            <a:ext cx="8686800" cy="853752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Questions  to  Address  in</a:t>
            </a:r>
            <a:b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Developing  a  Strategic  Vision</a:t>
            </a:r>
          </a:p>
        </p:txBody>
      </p:sp>
      <p:sp>
        <p:nvSpPr>
          <p:cNvPr id="69635" name="Rectangle 3">
            <a:extLst>
              <a:ext uri="{FF2B5EF4-FFF2-40B4-BE49-F238E27FC236}">
                <a16:creationId xmlns:a16="http://schemas.microsoft.com/office/drawing/2014/main" id="{F6304473-6E6B-4F5E-B7B8-1951EF45DB7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52600" y="1516614"/>
            <a:ext cx="8686800" cy="5226050"/>
          </a:xfrm>
        </p:spPr>
        <p:txBody>
          <a:bodyPr>
            <a:normAutofit/>
          </a:bodyPr>
          <a:lstStyle/>
          <a:p>
            <a:pPr marL="457200" indent="-457200">
              <a:lnSpc>
                <a:spcPct val="95000"/>
              </a:lnSpc>
              <a:spcBef>
                <a:spcPct val="5000"/>
              </a:spcBef>
              <a:spcAft>
                <a:spcPct val="5000"/>
              </a:spcAft>
              <a:buNone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 What changes are occurring in the market arena(s) where we operate and what implications do these changes have for our future direction?</a:t>
            </a:r>
          </a:p>
          <a:p>
            <a:pPr marL="457200" indent="-457200">
              <a:lnSpc>
                <a:spcPct val="95000"/>
              </a:lnSpc>
              <a:spcBef>
                <a:spcPct val="5000"/>
              </a:spcBef>
              <a:spcAft>
                <a:spcPct val="5000"/>
              </a:spcAft>
              <a:buNone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 What new or different customer needs should we be moving to satisfy?</a:t>
            </a:r>
          </a:p>
          <a:p>
            <a:pPr marL="457200" indent="-457200">
              <a:lnSpc>
                <a:spcPct val="95000"/>
              </a:lnSpc>
              <a:spcBef>
                <a:spcPct val="5000"/>
              </a:spcBef>
              <a:spcAft>
                <a:spcPct val="5000"/>
              </a:spcAft>
              <a:buNone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 What new or different buyer segments should we be concentrating on?</a:t>
            </a:r>
          </a:p>
          <a:p>
            <a:pPr marL="457200" indent="-457200">
              <a:lnSpc>
                <a:spcPct val="95000"/>
              </a:lnSpc>
              <a:spcBef>
                <a:spcPct val="5000"/>
              </a:spcBef>
              <a:spcAft>
                <a:spcPct val="5000"/>
              </a:spcAft>
              <a:buNone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 What new geographic or product markets should we be pursuing?</a:t>
            </a:r>
          </a:p>
          <a:p>
            <a:pPr marL="457200" indent="-457200">
              <a:lnSpc>
                <a:spcPct val="95000"/>
              </a:lnSpc>
              <a:spcBef>
                <a:spcPct val="5000"/>
              </a:spcBef>
              <a:spcAft>
                <a:spcPct val="5000"/>
              </a:spcAft>
              <a:buNone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 What should the company’s business makeup look like in 5 years?</a:t>
            </a:r>
          </a:p>
          <a:p>
            <a:pPr marL="457200" indent="-457200">
              <a:lnSpc>
                <a:spcPct val="95000"/>
              </a:lnSpc>
              <a:spcBef>
                <a:spcPct val="5000"/>
              </a:spcBef>
              <a:spcAft>
                <a:spcPct val="5000"/>
              </a:spcAft>
              <a:buNone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 What kind of company should we be trying to become?</a:t>
            </a:r>
          </a:p>
        </p:txBody>
      </p:sp>
      <p:pic>
        <p:nvPicPr>
          <p:cNvPr id="4" name="Obrázek 1">
            <a:extLst>
              <a:ext uri="{FF2B5EF4-FFF2-40B4-BE49-F238E27FC236}">
                <a16:creationId xmlns:a16="http://schemas.microsoft.com/office/drawing/2014/main" id="{125AE695-30EE-4DA8-B91D-B2B1E32FB46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1139" y="-1"/>
            <a:ext cx="1320861" cy="1017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0059650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D73FFD01-4F58-4D86-9627-C011DC1BCB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Why  is  a  Strategic  Vision  Important?</a:t>
            </a:r>
          </a:p>
        </p:txBody>
      </p:sp>
      <p:sp>
        <p:nvSpPr>
          <p:cNvPr id="70659" name="Rectangle 3">
            <a:extLst>
              <a:ext uri="{FF2B5EF4-FFF2-40B4-BE49-F238E27FC236}">
                <a16:creationId xmlns:a16="http://schemas.microsoft.com/office/drawing/2014/main" id="{E6C174F7-ACBC-4614-B318-54F28DAAED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 eaLnBrk="1" hangingPunct="1">
              <a:spcBef>
                <a:spcPct val="15000"/>
              </a:spcBef>
              <a:spcAft>
                <a:spcPct val="20000"/>
              </a:spcAft>
              <a:buNone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managerial imperative exists to </a:t>
            </a:r>
            <a:r>
              <a:rPr lang="en-US" altLang="en-US" sz="2400" dirty="0">
                <a:solidFill>
                  <a:srgbClr val="0099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look beyond today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altLang="en-US" sz="2400" dirty="0">
                <a:solidFill>
                  <a:srgbClr val="0099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think strategically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about</a:t>
            </a:r>
          </a:p>
          <a:p>
            <a:pPr lvl="1" eaLnBrk="1" hangingPunct="1">
              <a:spcBef>
                <a:spcPct val="15000"/>
              </a:spcBef>
              <a:spcAft>
                <a:spcPct val="20000"/>
              </a:spcAft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Impact of </a:t>
            </a:r>
            <a:r>
              <a:rPr lang="en-US" altLang="en-US" dirty="0">
                <a:solidFill>
                  <a:srgbClr val="00D5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new technologies</a:t>
            </a:r>
          </a:p>
          <a:p>
            <a:pPr lvl="1" eaLnBrk="1" hangingPunct="1">
              <a:spcBef>
                <a:spcPct val="15000"/>
              </a:spcBef>
              <a:spcAft>
                <a:spcPct val="20000"/>
              </a:spcAft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customer </a:t>
            </a:r>
            <a:r>
              <a:rPr lang="en-US" altLang="en-US" dirty="0">
                <a:solidFill>
                  <a:srgbClr val="00D5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needs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altLang="en-US" dirty="0">
                <a:solidFill>
                  <a:srgbClr val="00D5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expectations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are changing</a:t>
            </a:r>
          </a:p>
          <a:p>
            <a:pPr lvl="1" eaLnBrk="1" hangingPunct="1">
              <a:spcBef>
                <a:spcPct val="15000"/>
              </a:spcBef>
              <a:spcAft>
                <a:spcPct val="20000"/>
              </a:spcAft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it will take to outrun </a:t>
            </a:r>
            <a:r>
              <a:rPr lang="en-US" altLang="en-US" dirty="0">
                <a:solidFill>
                  <a:srgbClr val="00D5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competitors</a:t>
            </a:r>
          </a:p>
          <a:p>
            <a:pPr lvl="1" eaLnBrk="1" hangingPunct="1">
              <a:spcBef>
                <a:spcPct val="15000"/>
              </a:spcBef>
              <a:spcAft>
                <a:spcPct val="20000"/>
              </a:spcAft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Which promising market </a:t>
            </a:r>
            <a:r>
              <a:rPr lang="en-US" altLang="en-US" dirty="0">
                <a:solidFill>
                  <a:srgbClr val="00D5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opportunities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ought to be aggressively pursued</a:t>
            </a:r>
          </a:p>
          <a:p>
            <a:pPr lvl="1" eaLnBrk="1" hangingPunct="1">
              <a:spcBef>
                <a:spcPct val="15000"/>
              </a:spcBef>
              <a:spcAft>
                <a:spcPct val="20000"/>
              </a:spcAft>
            </a:pPr>
            <a:r>
              <a:rPr lang="en-US" altLang="en-US" dirty="0">
                <a:solidFill>
                  <a:srgbClr val="00D5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External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altLang="en-US" dirty="0">
                <a:solidFill>
                  <a:srgbClr val="00D5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internal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factors driving what a company </a:t>
            </a:r>
            <a:r>
              <a:rPr lang="en-US" altLang="en-US" dirty="0">
                <a:solidFill>
                  <a:srgbClr val="00D5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needs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do to prepare for the future</a:t>
            </a:r>
          </a:p>
        </p:txBody>
      </p:sp>
      <p:graphicFrame>
        <p:nvGraphicFramePr>
          <p:cNvPr id="70660" name="Object 4">
            <a:extLst>
              <a:ext uri="{FF2B5EF4-FFF2-40B4-BE49-F238E27FC236}">
                <a16:creationId xmlns:a16="http://schemas.microsoft.com/office/drawing/2014/main" id="{60BCAF31-5CC3-4237-A12D-00A36DA43D9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6658214"/>
              </p:ext>
            </p:extLst>
          </p:nvPr>
        </p:nvGraphicFramePr>
        <p:xfrm>
          <a:off x="8188520" y="4561762"/>
          <a:ext cx="2927350" cy="188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Clip" r:id="rId4" imgW="7002463" imgH="4060825" progId="MS_ClipArt_Gallery.5">
                  <p:embed/>
                </p:oleObj>
              </mc:Choice>
              <mc:Fallback>
                <p:oleObj name="Clip" r:id="rId4" imgW="7002463" imgH="4060825" progId="MS_ClipArt_Gallery.5">
                  <p:embed/>
                  <p:pic>
                    <p:nvPicPr>
                      <p:cNvPr id="70660" name="Object 4">
                        <a:extLst>
                          <a:ext uri="{FF2B5EF4-FFF2-40B4-BE49-F238E27FC236}">
                            <a16:creationId xmlns:a16="http://schemas.microsoft.com/office/drawing/2014/main" id="{60BCAF31-5CC3-4237-A12D-00A36DA43D9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88520" y="4561762"/>
                        <a:ext cx="2927350" cy="1889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Obrázek 1">
            <a:extLst>
              <a:ext uri="{FF2B5EF4-FFF2-40B4-BE49-F238E27FC236}">
                <a16:creationId xmlns:a16="http://schemas.microsoft.com/office/drawing/2014/main" id="{813D45AD-E826-41D9-AE5E-AA964CB6AC9E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1139" y="-1"/>
            <a:ext cx="1320861" cy="1017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397303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1628873" y="123728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TASK 1: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Match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company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statements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GB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1862138" y="1523285"/>
            <a:ext cx="847725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None/>
              <a:defRPr/>
            </a:pPr>
            <a:endParaRPr lang="en-US" altLang="cs-CZ" sz="2000" dirty="0">
              <a:latin typeface="Arial" panose="020B0604020202020204" pitchFamily="34" charset="0"/>
            </a:endParaRPr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4859263"/>
              </p:ext>
            </p:extLst>
          </p:nvPr>
        </p:nvGraphicFramePr>
        <p:xfrm>
          <a:off x="1156996" y="561146"/>
          <a:ext cx="9511005" cy="5942293"/>
        </p:xfrm>
        <a:graphic>
          <a:graphicData uri="http://schemas.openxmlformats.org/drawingml/2006/table">
            <a:tbl>
              <a:tblPr firstRow="1" firstCol="1" bandRow="1">
                <a:tableStyleId>{E8034E78-7F5D-4C2E-B375-FC64B27BC917}</a:tableStyleId>
              </a:tblPr>
              <a:tblGrid>
                <a:gridCol w="7689749">
                  <a:extLst>
                    <a:ext uri="{9D8B030D-6E8A-4147-A177-3AD203B41FA5}">
                      <a16:colId xmlns:a16="http://schemas.microsoft.com/office/drawing/2014/main" val="828418055"/>
                    </a:ext>
                  </a:extLst>
                </a:gridCol>
                <a:gridCol w="1821256">
                  <a:extLst>
                    <a:ext uri="{9D8B030D-6E8A-4147-A177-3AD203B41FA5}">
                      <a16:colId xmlns:a16="http://schemas.microsoft.com/office/drawing/2014/main" val="1583313852"/>
                    </a:ext>
                  </a:extLst>
                </a:gridCol>
              </a:tblGrid>
              <a:tr h="23188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Statement</a:t>
                      </a:r>
                      <a:endParaRPr lang="cs-CZ" sz="14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323" marR="4532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Company</a:t>
                      </a:r>
                      <a:endParaRPr lang="cs-CZ" sz="14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323" marR="4532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9240693"/>
                  </a:ext>
                </a:extLst>
              </a:tr>
              <a:tr h="283618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To be the world`s best quick service restaurant.</a:t>
                      </a:r>
                      <a:endParaRPr lang="cs-CZ" sz="15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323" marR="4532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5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</a:t>
                      </a:r>
                      <a:r>
                        <a:rPr lang="cs-CZ" sz="15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AutoNation</a:t>
                      </a:r>
                      <a:endParaRPr lang="cs-CZ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323" marR="4532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0139868"/>
                  </a:ext>
                </a:extLst>
              </a:tr>
              <a:tr h="228628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the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most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respected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global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financial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services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company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cs-CZ" sz="15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323" marR="4532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5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 Avon</a:t>
                      </a:r>
                      <a:endParaRPr lang="cs-CZ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323" marR="4532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201307"/>
                  </a:ext>
                </a:extLst>
              </a:tr>
              <a:tr h="353976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become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the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beauty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company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most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women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turn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to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worldwide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cs-CZ" sz="15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323" marR="4532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5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 </a:t>
                      </a:r>
                      <a:r>
                        <a:rPr lang="cs-CZ" sz="15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Barnes</a:t>
                      </a:r>
                      <a:r>
                        <a:rPr lang="cs-CZ" sz="15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&amp; Noble</a:t>
                      </a:r>
                      <a:endParaRPr lang="cs-CZ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323" marR="4532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1566773"/>
                  </a:ext>
                </a:extLst>
              </a:tr>
              <a:tr h="473805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provide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global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trading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platform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where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practically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anyone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can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trade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practically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anything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cs-CZ" sz="15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323" marR="4532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5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 </a:t>
                      </a:r>
                      <a:r>
                        <a:rPr lang="cs-CZ" sz="15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CarMax</a:t>
                      </a:r>
                      <a:endParaRPr lang="cs-CZ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323" marR="4532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1642024"/>
                  </a:ext>
                </a:extLst>
              </a:tr>
              <a:tr h="299084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 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operate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the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best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speciality retail business in America,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regardless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of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the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product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we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sell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cs-CZ" sz="15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323" marR="4532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5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 </a:t>
                      </a:r>
                      <a:r>
                        <a:rPr lang="cs-CZ" sz="15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Citibank</a:t>
                      </a:r>
                      <a:endParaRPr lang="cs-CZ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323" marR="4532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6606548"/>
                  </a:ext>
                </a:extLst>
              </a:tr>
              <a:tr h="473805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 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provide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our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customers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great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quality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cars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at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great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prices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with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exceptional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customer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service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cs-CZ" sz="15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323" marR="4532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5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 </a:t>
                      </a:r>
                      <a:r>
                        <a:rPr lang="cs-CZ" sz="15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Darden</a:t>
                      </a:r>
                      <a:r>
                        <a:rPr lang="cs-CZ" sz="15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15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Restaurants</a:t>
                      </a:r>
                      <a:endParaRPr lang="cs-CZ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323" marR="4532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9675500"/>
                  </a:ext>
                </a:extLst>
              </a:tr>
              <a:tr h="231881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 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nourish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and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delight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everyone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we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serve.</a:t>
                      </a:r>
                      <a:endParaRPr lang="cs-CZ" sz="15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323" marR="4532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5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 </a:t>
                      </a:r>
                      <a:r>
                        <a:rPr lang="cs-CZ" sz="15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eBay</a:t>
                      </a:r>
                      <a:endParaRPr lang="cs-CZ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323" marR="4532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049626"/>
                  </a:ext>
                </a:extLst>
              </a:tr>
              <a:tr h="364354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 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American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` s 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best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run, most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profitable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automotive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retailer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cs-CZ" sz="15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323" marR="4532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5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 </a:t>
                      </a:r>
                      <a:r>
                        <a:rPr lang="cs-CZ" sz="15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Estee</a:t>
                      </a:r>
                      <a:r>
                        <a:rPr lang="cs-CZ" sz="15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15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Lauder</a:t>
                      </a:r>
                      <a:endParaRPr lang="cs-CZ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323" marR="4532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9202124"/>
                  </a:ext>
                </a:extLst>
              </a:tr>
              <a:tr h="231881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Bringing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the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best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to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everyone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we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touch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cs-CZ" sz="15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323" marR="4532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5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 Facebook</a:t>
                      </a:r>
                      <a:endParaRPr lang="cs-CZ" sz="15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323" marR="4532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9621941"/>
                  </a:ext>
                </a:extLst>
              </a:tr>
              <a:tr h="364354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 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the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world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` s 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largest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&amp;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best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platform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for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online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communities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to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share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&amp;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connect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cs-CZ" sz="15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323" marR="4532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5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 Kelly Services</a:t>
                      </a:r>
                      <a:endParaRPr lang="cs-CZ" sz="15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323" marR="4532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4579092"/>
                  </a:ext>
                </a:extLst>
              </a:tr>
              <a:tr h="473805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 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give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everyone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the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power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to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create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and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share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ideas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and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information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instantly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without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barriers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cs-CZ" sz="15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323" marR="4532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5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 KFC</a:t>
                      </a:r>
                      <a:endParaRPr lang="cs-CZ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323" marR="4532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1804027"/>
                  </a:ext>
                </a:extLst>
              </a:tr>
              <a:tr h="546531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 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 bet he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best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worldwide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provider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of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higher-value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staffing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services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and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the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center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for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quality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employment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opportunities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cs-CZ" sz="15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323" marR="4532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5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 </a:t>
                      </a:r>
                      <a:r>
                        <a:rPr lang="cs-CZ" sz="15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Manpower</a:t>
                      </a:r>
                      <a:endParaRPr lang="cs-CZ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323" marR="4532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9546468"/>
                  </a:ext>
                </a:extLst>
              </a:tr>
              <a:tr h="473805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</a:t>
                      </a:r>
                      <a:r>
                        <a:rPr lang="en-US" sz="15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sell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food in a fast,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friendly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environment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that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appeals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to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pride-conscious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health-minded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consumers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cs-CZ" sz="15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323" marR="4532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5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 McDonald` s</a:t>
                      </a:r>
                      <a:endParaRPr lang="cs-CZ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323" marR="4532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5466093"/>
                  </a:ext>
                </a:extLst>
              </a:tr>
              <a:tr h="546531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 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 serve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our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customers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employees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shareholders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and society by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providing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broad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range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of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staffing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services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and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products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cs-CZ" sz="15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323" marR="4532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5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 </a:t>
                      </a:r>
                      <a:r>
                        <a:rPr lang="cs-CZ" sz="15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Reddit</a:t>
                      </a:r>
                      <a:endParaRPr lang="cs-CZ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323" marR="4532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5710992"/>
                  </a:ext>
                </a:extLst>
              </a:tr>
              <a:tr h="364354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</a:t>
                      </a:r>
                      <a:r>
                        <a:rPr lang="en-US" sz="15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give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the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people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the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power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to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share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and make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the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world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more open and </a:t>
                      </a:r>
                      <a:r>
                        <a:rPr lang="cs-CZ" sz="15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connected</a:t>
                      </a:r>
                      <a:r>
                        <a:rPr lang="cs-CZ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cs-CZ" sz="15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323" marR="4532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5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 Twitter</a:t>
                      </a:r>
                      <a:endParaRPr lang="cs-CZ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323" marR="4532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57745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538708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6FEE12-C433-42BA-9730-860223513B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06095"/>
            <a:ext cx="10515600" cy="1696940"/>
          </a:xfrm>
        </p:spPr>
        <p:txBody>
          <a:bodyPr>
            <a:normAutofit/>
          </a:bodyPr>
          <a:lstStyle/>
          <a:p>
            <a:pPr algn="ctr"/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Task 2:</a:t>
            </a:r>
            <a:b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71737523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2AB38E-B63D-48CA-B3F2-F1C6D9EB2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Two  Types  of  Objectives  Are  Required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CCD0F4-7901-4688-AE3B-7ACAD06FB3F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 algn="ctr" eaLnBrk="1" hangingPunct="1">
              <a:buNone/>
            </a:pPr>
            <a:r>
              <a:rPr lang="en-US" altLang="en-US" sz="2400" dirty="0">
                <a:solidFill>
                  <a:srgbClr val="0099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Financial Objectives</a:t>
            </a:r>
          </a:p>
          <a:p>
            <a:pPr marL="0" indent="0" algn="ctr">
              <a:buNone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Outcomes that improve a firm’s financial performance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3FE661-77F4-442C-9573-2875E46C555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 algn="ctr" eaLnBrk="1" hangingPunct="1">
              <a:buNone/>
            </a:pPr>
            <a:r>
              <a:rPr lang="en-US" altLang="en-US" sz="2400" dirty="0">
                <a:solidFill>
                  <a:srgbClr val="0099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Strategic Objectives</a:t>
            </a:r>
          </a:p>
          <a:p>
            <a:pPr marL="0" indent="0" algn="ctr" eaLnBrk="1" hangingPunct="1">
              <a:buFont typeface="Wingdings" panose="05000000000000000000" pitchFamily="2" charset="2"/>
              <a:buNone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Outcomes that strengthen a firm’s competitiveness and  long-term market position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Obrázek 1">
            <a:extLst>
              <a:ext uri="{FF2B5EF4-FFF2-40B4-BE49-F238E27FC236}">
                <a16:creationId xmlns:a16="http://schemas.microsoft.com/office/drawing/2014/main" id="{A4335ABC-D298-4B20-8140-62F957DEED1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1139" y="-1"/>
            <a:ext cx="1320861" cy="1017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990187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CD8C8E-46EC-417A-9D86-A9CCB3138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Strategic Management Principle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6EF773-25CD-4802-8464-5960F8C12F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Every company needs both </a:t>
            </a:r>
            <a:r>
              <a:rPr lang="en-US" altLang="en-US" sz="2800" dirty="0">
                <a:solidFill>
                  <a:srgbClr val="0099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strategic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altLang="en-US" sz="2800" dirty="0">
                <a:solidFill>
                  <a:srgbClr val="0099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financial objectives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Obrázek 1">
            <a:extLst>
              <a:ext uri="{FF2B5EF4-FFF2-40B4-BE49-F238E27FC236}">
                <a16:creationId xmlns:a16="http://schemas.microsoft.com/office/drawing/2014/main" id="{653579E7-9B9E-443A-8F21-3ED58F6B7B5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1139" y="-1"/>
            <a:ext cx="1320861" cy="1017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145879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FA851-FC8E-4FCE-B3B6-8CE02AF3B5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Short-Range  Versus Long-Range  Objectives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DEF6F3-B255-49D2-8541-2D8F7F1E70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Aft>
                <a:spcPct val="15000"/>
              </a:spcAft>
            </a:pPr>
            <a:r>
              <a:rPr lang="en-US" altLang="en-US" sz="2400" dirty="0">
                <a:solidFill>
                  <a:srgbClr val="0099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Short-Range objectives</a:t>
            </a:r>
          </a:p>
          <a:p>
            <a:pPr marL="917575" lvl="1" indent="-346075" eaLnBrk="1" hangingPunct="1">
              <a:spcAft>
                <a:spcPct val="15000"/>
              </a:spcAft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Targets to be achieved </a:t>
            </a:r>
            <a:r>
              <a:rPr lang="en-US" altLang="en-US" dirty="0">
                <a:solidFill>
                  <a:srgbClr val="0099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soon</a:t>
            </a:r>
          </a:p>
          <a:p>
            <a:pPr marL="917575" lvl="1" indent="-346075" eaLnBrk="1" hangingPunct="1">
              <a:spcAft>
                <a:spcPct val="15000"/>
              </a:spcAft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Serve as </a:t>
            </a:r>
            <a:r>
              <a:rPr lang="en-US" altLang="en-US" dirty="0">
                <a:solidFill>
                  <a:srgbClr val="0099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stair steps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reaching long-range performance</a:t>
            </a:r>
          </a:p>
          <a:p>
            <a:pPr eaLnBrk="1" hangingPunct="1">
              <a:spcAft>
                <a:spcPct val="15000"/>
              </a:spcAft>
            </a:pPr>
            <a:r>
              <a:rPr lang="en-US" altLang="en-US" sz="2400" dirty="0">
                <a:solidFill>
                  <a:srgbClr val="0099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Long-Range objectives</a:t>
            </a:r>
          </a:p>
          <a:p>
            <a:pPr marL="917575" lvl="1" indent="-346075" eaLnBrk="1" hangingPunct="1">
              <a:spcAft>
                <a:spcPct val="15000"/>
              </a:spcAft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Targets to be achieved within </a:t>
            </a:r>
            <a:r>
              <a:rPr lang="en-US" altLang="en-US" dirty="0">
                <a:solidFill>
                  <a:srgbClr val="0099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to 5 years</a:t>
            </a:r>
          </a:p>
          <a:p>
            <a:pPr marL="917575" lvl="1" indent="-346075" eaLnBrk="1" hangingPunct="1">
              <a:spcAft>
                <a:spcPct val="15000"/>
              </a:spcAft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Prompt actions </a:t>
            </a:r>
            <a:r>
              <a:rPr lang="en-US" altLang="en-US" dirty="0">
                <a:solidFill>
                  <a:srgbClr val="0099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now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that will   permit reaching targeted long-range performance </a:t>
            </a:r>
            <a:r>
              <a:rPr lang="en-US" altLang="en-US" dirty="0">
                <a:solidFill>
                  <a:srgbClr val="0099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later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Obrázek 1">
            <a:extLst>
              <a:ext uri="{FF2B5EF4-FFF2-40B4-BE49-F238E27FC236}">
                <a16:creationId xmlns:a16="http://schemas.microsoft.com/office/drawing/2014/main" id="{B641D62B-7721-4BC8-8C63-051DD1E67AC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1139" y="-1"/>
            <a:ext cx="1320861" cy="1017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26441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BFB38F-5680-4BA4-9CAB-F83E3825E4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12586"/>
            <a:ext cx="10515600" cy="1325563"/>
          </a:xfrm>
        </p:spPr>
        <p:txBody>
          <a:bodyPr/>
          <a:lstStyle/>
          <a:p>
            <a:pPr algn="ctr"/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Task 3:</a:t>
            </a:r>
            <a:b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Strategy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35961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27921E-A36C-488B-A504-D5AA0F5964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37066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Learning outcomes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87161D-6DC2-4172-ADD2-62CBAE4AE1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463282"/>
            <a:ext cx="9144000" cy="2794518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Business Model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Mission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Vision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Objectives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Strategy</a:t>
            </a:r>
          </a:p>
          <a:p>
            <a:endParaRPr lang="en-US" dirty="0"/>
          </a:p>
        </p:txBody>
      </p:sp>
      <p:pic>
        <p:nvPicPr>
          <p:cNvPr id="4" name="Obrázek 1">
            <a:extLst>
              <a:ext uri="{FF2B5EF4-FFF2-40B4-BE49-F238E27FC236}">
                <a16:creationId xmlns:a16="http://schemas.microsoft.com/office/drawing/2014/main" id="{7E1543D8-B212-4EAA-AF63-B7DC0BEE482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1139" y="-1"/>
            <a:ext cx="1320861" cy="1017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588139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650C50-92CB-4F48-8600-CF6E41C79F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Basic Elements of the Strategic Management Process</a:t>
            </a:r>
          </a:p>
        </p:txBody>
      </p:sp>
      <p:grpSp>
        <p:nvGrpSpPr>
          <p:cNvPr id="4" name="Group 7">
            <a:extLst>
              <a:ext uri="{FF2B5EF4-FFF2-40B4-BE49-F238E27FC236}">
                <a16:creationId xmlns:a16="http://schemas.microsoft.com/office/drawing/2014/main" id="{F2DFEBCA-0A38-451C-ACA6-BDA10D4D5879}"/>
              </a:ext>
            </a:extLst>
          </p:cNvPr>
          <p:cNvGrpSpPr>
            <a:grpSpLocks/>
          </p:cNvGrpSpPr>
          <p:nvPr/>
        </p:nvGrpSpPr>
        <p:grpSpPr bwMode="auto">
          <a:xfrm>
            <a:off x="1701006" y="2610643"/>
            <a:ext cx="8789988" cy="1636713"/>
            <a:chOff x="120" y="2216"/>
            <a:chExt cx="5537" cy="1031"/>
          </a:xfrm>
        </p:grpSpPr>
        <p:sp>
          <p:nvSpPr>
            <p:cNvPr id="5" name="Freeform 8">
              <a:extLst>
                <a:ext uri="{FF2B5EF4-FFF2-40B4-BE49-F238E27FC236}">
                  <a16:creationId xmlns:a16="http://schemas.microsoft.com/office/drawing/2014/main" id="{B9F4803C-BB33-4054-BE6F-176A005FEC49}"/>
                </a:ext>
              </a:extLst>
            </p:cNvPr>
            <p:cNvSpPr>
              <a:spLocks/>
            </p:cNvSpPr>
            <p:nvPr/>
          </p:nvSpPr>
          <p:spPr bwMode="auto">
            <a:xfrm>
              <a:off x="966" y="2381"/>
              <a:ext cx="628" cy="233"/>
            </a:xfrm>
            <a:custGeom>
              <a:avLst/>
              <a:gdLst>
                <a:gd name="T0" fmla="*/ 506 w 628"/>
                <a:gd name="T1" fmla="*/ 0 h 233"/>
                <a:gd name="T2" fmla="*/ 506 w 628"/>
                <a:gd name="T3" fmla="*/ 59 h 233"/>
                <a:gd name="T4" fmla="*/ 0 w 628"/>
                <a:gd name="T5" fmla="*/ 59 h 233"/>
                <a:gd name="T6" fmla="*/ 0 w 628"/>
                <a:gd name="T7" fmla="*/ 173 h 233"/>
                <a:gd name="T8" fmla="*/ 506 w 628"/>
                <a:gd name="T9" fmla="*/ 173 h 233"/>
                <a:gd name="T10" fmla="*/ 506 w 628"/>
                <a:gd name="T11" fmla="*/ 232 h 233"/>
                <a:gd name="T12" fmla="*/ 627 w 628"/>
                <a:gd name="T13" fmla="*/ 114 h 233"/>
                <a:gd name="T14" fmla="*/ 506 w 628"/>
                <a:gd name="T15" fmla="*/ 0 h 23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628"/>
                <a:gd name="T25" fmla="*/ 0 h 233"/>
                <a:gd name="T26" fmla="*/ 628 w 628"/>
                <a:gd name="T27" fmla="*/ 233 h 233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628" h="233">
                  <a:moveTo>
                    <a:pt x="506" y="0"/>
                  </a:moveTo>
                  <a:lnTo>
                    <a:pt x="506" y="59"/>
                  </a:lnTo>
                  <a:lnTo>
                    <a:pt x="0" y="59"/>
                  </a:lnTo>
                  <a:lnTo>
                    <a:pt x="0" y="173"/>
                  </a:lnTo>
                  <a:lnTo>
                    <a:pt x="506" y="173"/>
                  </a:lnTo>
                  <a:lnTo>
                    <a:pt x="506" y="232"/>
                  </a:lnTo>
                  <a:lnTo>
                    <a:pt x="627" y="114"/>
                  </a:lnTo>
                  <a:lnTo>
                    <a:pt x="506" y="0"/>
                  </a:lnTo>
                </a:path>
              </a:pathLst>
            </a:custGeom>
            <a:solidFill>
              <a:srgbClr val="99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" name="Freeform 9">
              <a:extLst>
                <a:ext uri="{FF2B5EF4-FFF2-40B4-BE49-F238E27FC236}">
                  <a16:creationId xmlns:a16="http://schemas.microsoft.com/office/drawing/2014/main" id="{7A3732F5-B417-4639-93E0-93B11375804B}"/>
                </a:ext>
              </a:extLst>
            </p:cNvPr>
            <p:cNvSpPr>
              <a:spLocks/>
            </p:cNvSpPr>
            <p:nvPr/>
          </p:nvSpPr>
          <p:spPr bwMode="auto">
            <a:xfrm>
              <a:off x="5000" y="2506"/>
              <a:ext cx="232" cy="619"/>
            </a:xfrm>
            <a:custGeom>
              <a:avLst/>
              <a:gdLst>
                <a:gd name="T0" fmla="*/ 231 w 232"/>
                <a:gd name="T1" fmla="*/ 502 h 619"/>
                <a:gd name="T2" fmla="*/ 175 w 232"/>
                <a:gd name="T3" fmla="*/ 502 h 619"/>
                <a:gd name="T4" fmla="*/ 175 w 232"/>
                <a:gd name="T5" fmla="*/ 0 h 619"/>
                <a:gd name="T6" fmla="*/ 56 w 232"/>
                <a:gd name="T7" fmla="*/ 0 h 619"/>
                <a:gd name="T8" fmla="*/ 56 w 232"/>
                <a:gd name="T9" fmla="*/ 502 h 619"/>
                <a:gd name="T10" fmla="*/ 0 w 232"/>
                <a:gd name="T11" fmla="*/ 502 h 619"/>
                <a:gd name="T12" fmla="*/ 116 w 232"/>
                <a:gd name="T13" fmla="*/ 618 h 619"/>
                <a:gd name="T14" fmla="*/ 231 w 232"/>
                <a:gd name="T15" fmla="*/ 502 h 61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32"/>
                <a:gd name="T25" fmla="*/ 0 h 619"/>
                <a:gd name="T26" fmla="*/ 232 w 232"/>
                <a:gd name="T27" fmla="*/ 619 h 619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32" h="619">
                  <a:moveTo>
                    <a:pt x="231" y="502"/>
                  </a:moveTo>
                  <a:lnTo>
                    <a:pt x="175" y="502"/>
                  </a:lnTo>
                  <a:lnTo>
                    <a:pt x="175" y="0"/>
                  </a:lnTo>
                  <a:lnTo>
                    <a:pt x="56" y="0"/>
                  </a:lnTo>
                  <a:lnTo>
                    <a:pt x="56" y="502"/>
                  </a:lnTo>
                  <a:lnTo>
                    <a:pt x="0" y="502"/>
                  </a:lnTo>
                  <a:lnTo>
                    <a:pt x="116" y="618"/>
                  </a:lnTo>
                  <a:lnTo>
                    <a:pt x="231" y="502"/>
                  </a:lnTo>
                </a:path>
              </a:pathLst>
            </a:custGeom>
            <a:solidFill>
              <a:srgbClr val="99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" name="Freeform 10">
              <a:extLst>
                <a:ext uri="{FF2B5EF4-FFF2-40B4-BE49-F238E27FC236}">
                  <a16:creationId xmlns:a16="http://schemas.microsoft.com/office/drawing/2014/main" id="{A0151096-58A6-4301-9D17-339DA1272FF3}"/>
                </a:ext>
              </a:extLst>
            </p:cNvPr>
            <p:cNvSpPr>
              <a:spLocks/>
            </p:cNvSpPr>
            <p:nvPr/>
          </p:nvSpPr>
          <p:spPr bwMode="auto">
            <a:xfrm>
              <a:off x="2451" y="2381"/>
              <a:ext cx="628" cy="233"/>
            </a:xfrm>
            <a:custGeom>
              <a:avLst/>
              <a:gdLst>
                <a:gd name="T0" fmla="*/ 506 w 628"/>
                <a:gd name="T1" fmla="*/ 0 h 233"/>
                <a:gd name="T2" fmla="*/ 506 w 628"/>
                <a:gd name="T3" fmla="*/ 59 h 233"/>
                <a:gd name="T4" fmla="*/ 0 w 628"/>
                <a:gd name="T5" fmla="*/ 59 h 233"/>
                <a:gd name="T6" fmla="*/ 0 w 628"/>
                <a:gd name="T7" fmla="*/ 173 h 233"/>
                <a:gd name="T8" fmla="*/ 506 w 628"/>
                <a:gd name="T9" fmla="*/ 173 h 233"/>
                <a:gd name="T10" fmla="*/ 506 w 628"/>
                <a:gd name="T11" fmla="*/ 232 h 233"/>
                <a:gd name="T12" fmla="*/ 627 w 628"/>
                <a:gd name="T13" fmla="*/ 114 h 233"/>
                <a:gd name="T14" fmla="*/ 506 w 628"/>
                <a:gd name="T15" fmla="*/ 0 h 23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628"/>
                <a:gd name="T25" fmla="*/ 0 h 233"/>
                <a:gd name="T26" fmla="*/ 628 w 628"/>
                <a:gd name="T27" fmla="*/ 233 h 233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628" h="233">
                  <a:moveTo>
                    <a:pt x="506" y="0"/>
                  </a:moveTo>
                  <a:lnTo>
                    <a:pt x="506" y="59"/>
                  </a:lnTo>
                  <a:lnTo>
                    <a:pt x="0" y="59"/>
                  </a:lnTo>
                  <a:lnTo>
                    <a:pt x="0" y="173"/>
                  </a:lnTo>
                  <a:lnTo>
                    <a:pt x="506" y="173"/>
                  </a:lnTo>
                  <a:lnTo>
                    <a:pt x="506" y="232"/>
                  </a:lnTo>
                  <a:lnTo>
                    <a:pt x="627" y="114"/>
                  </a:lnTo>
                  <a:lnTo>
                    <a:pt x="506" y="0"/>
                  </a:lnTo>
                </a:path>
              </a:pathLst>
            </a:custGeom>
            <a:solidFill>
              <a:srgbClr val="99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" name="Freeform 11">
              <a:extLst>
                <a:ext uri="{FF2B5EF4-FFF2-40B4-BE49-F238E27FC236}">
                  <a16:creationId xmlns:a16="http://schemas.microsoft.com/office/drawing/2014/main" id="{6762D036-7BD9-44B4-BEEB-8B653C49DF32}"/>
                </a:ext>
              </a:extLst>
            </p:cNvPr>
            <p:cNvSpPr>
              <a:spLocks/>
            </p:cNvSpPr>
            <p:nvPr/>
          </p:nvSpPr>
          <p:spPr bwMode="auto">
            <a:xfrm>
              <a:off x="3932" y="2381"/>
              <a:ext cx="629" cy="233"/>
            </a:xfrm>
            <a:custGeom>
              <a:avLst/>
              <a:gdLst>
                <a:gd name="T0" fmla="*/ 506 w 629"/>
                <a:gd name="T1" fmla="*/ 0 h 233"/>
                <a:gd name="T2" fmla="*/ 506 w 629"/>
                <a:gd name="T3" fmla="*/ 59 h 233"/>
                <a:gd name="T4" fmla="*/ 0 w 629"/>
                <a:gd name="T5" fmla="*/ 59 h 233"/>
                <a:gd name="T6" fmla="*/ 0 w 629"/>
                <a:gd name="T7" fmla="*/ 173 h 233"/>
                <a:gd name="T8" fmla="*/ 506 w 629"/>
                <a:gd name="T9" fmla="*/ 173 h 233"/>
                <a:gd name="T10" fmla="*/ 506 w 629"/>
                <a:gd name="T11" fmla="*/ 232 h 233"/>
                <a:gd name="T12" fmla="*/ 628 w 629"/>
                <a:gd name="T13" fmla="*/ 114 h 233"/>
                <a:gd name="T14" fmla="*/ 506 w 629"/>
                <a:gd name="T15" fmla="*/ 0 h 23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629"/>
                <a:gd name="T25" fmla="*/ 0 h 233"/>
                <a:gd name="T26" fmla="*/ 629 w 629"/>
                <a:gd name="T27" fmla="*/ 233 h 233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629" h="233">
                  <a:moveTo>
                    <a:pt x="506" y="0"/>
                  </a:moveTo>
                  <a:lnTo>
                    <a:pt x="506" y="59"/>
                  </a:lnTo>
                  <a:lnTo>
                    <a:pt x="0" y="59"/>
                  </a:lnTo>
                  <a:lnTo>
                    <a:pt x="0" y="173"/>
                  </a:lnTo>
                  <a:lnTo>
                    <a:pt x="506" y="173"/>
                  </a:lnTo>
                  <a:lnTo>
                    <a:pt x="506" y="232"/>
                  </a:lnTo>
                  <a:lnTo>
                    <a:pt x="628" y="114"/>
                  </a:lnTo>
                  <a:lnTo>
                    <a:pt x="506" y="0"/>
                  </a:lnTo>
                </a:path>
              </a:pathLst>
            </a:custGeom>
            <a:solidFill>
              <a:srgbClr val="99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9" name="Freeform 12">
              <a:extLst>
                <a:ext uri="{FF2B5EF4-FFF2-40B4-BE49-F238E27FC236}">
                  <a16:creationId xmlns:a16="http://schemas.microsoft.com/office/drawing/2014/main" id="{74AC0B3A-F2FE-4775-8FEB-D412A757E4B8}"/>
                </a:ext>
              </a:extLst>
            </p:cNvPr>
            <p:cNvSpPr>
              <a:spLocks/>
            </p:cNvSpPr>
            <p:nvPr/>
          </p:nvSpPr>
          <p:spPr bwMode="auto">
            <a:xfrm>
              <a:off x="552" y="2785"/>
              <a:ext cx="4561" cy="462"/>
            </a:xfrm>
            <a:custGeom>
              <a:avLst/>
              <a:gdLst>
                <a:gd name="T0" fmla="*/ 3138 w 4561"/>
                <a:gd name="T1" fmla="*/ 341 h 462"/>
                <a:gd name="T2" fmla="*/ 3138 w 4561"/>
                <a:gd name="T3" fmla="*/ 120 h 462"/>
                <a:gd name="T4" fmla="*/ 3200 w 4561"/>
                <a:gd name="T5" fmla="*/ 120 h 462"/>
                <a:gd name="T6" fmla="*/ 3081 w 4561"/>
                <a:gd name="T7" fmla="*/ 0 h 462"/>
                <a:gd name="T8" fmla="*/ 2958 w 4561"/>
                <a:gd name="T9" fmla="*/ 120 h 462"/>
                <a:gd name="T10" fmla="*/ 3020 w 4561"/>
                <a:gd name="T11" fmla="*/ 120 h 462"/>
                <a:gd name="T12" fmla="*/ 3020 w 4561"/>
                <a:gd name="T13" fmla="*/ 341 h 462"/>
                <a:gd name="T14" fmla="*/ 1656 w 4561"/>
                <a:gd name="T15" fmla="*/ 341 h 462"/>
                <a:gd name="T16" fmla="*/ 1656 w 4561"/>
                <a:gd name="T17" fmla="*/ 120 h 462"/>
                <a:gd name="T18" fmla="*/ 1718 w 4561"/>
                <a:gd name="T19" fmla="*/ 120 h 462"/>
                <a:gd name="T20" fmla="*/ 1595 w 4561"/>
                <a:gd name="T21" fmla="*/ 0 h 462"/>
                <a:gd name="T22" fmla="*/ 1475 w 4561"/>
                <a:gd name="T23" fmla="*/ 120 h 462"/>
                <a:gd name="T24" fmla="*/ 1537 w 4561"/>
                <a:gd name="T25" fmla="*/ 120 h 462"/>
                <a:gd name="T26" fmla="*/ 1537 w 4561"/>
                <a:gd name="T27" fmla="*/ 341 h 462"/>
                <a:gd name="T28" fmla="*/ 182 w 4561"/>
                <a:gd name="T29" fmla="*/ 341 h 462"/>
                <a:gd name="T30" fmla="*/ 182 w 4561"/>
                <a:gd name="T31" fmla="*/ 120 h 462"/>
                <a:gd name="T32" fmla="*/ 240 w 4561"/>
                <a:gd name="T33" fmla="*/ 120 h 462"/>
                <a:gd name="T34" fmla="*/ 120 w 4561"/>
                <a:gd name="T35" fmla="*/ 0 h 462"/>
                <a:gd name="T36" fmla="*/ 0 w 4561"/>
                <a:gd name="T37" fmla="*/ 120 h 462"/>
                <a:gd name="T38" fmla="*/ 58 w 4561"/>
                <a:gd name="T39" fmla="*/ 120 h 462"/>
                <a:gd name="T40" fmla="*/ 58 w 4561"/>
                <a:gd name="T41" fmla="*/ 461 h 462"/>
                <a:gd name="T42" fmla="*/ 84 w 4561"/>
                <a:gd name="T43" fmla="*/ 461 h 462"/>
                <a:gd name="T44" fmla="*/ 182 w 4561"/>
                <a:gd name="T45" fmla="*/ 461 h 462"/>
                <a:gd name="T46" fmla="*/ 1537 w 4561"/>
                <a:gd name="T47" fmla="*/ 461 h 462"/>
                <a:gd name="T48" fmla="*/ 1656 w 4561"/>
                <a:gd name="T49" fmla="*/ 461 h 462"/>
                <a:gd name="T50" fmla="*/ 3020 w 4561"/>
                <a:gd name="T51" fmla="*/ 461 h 462"/>
                <a:gd name="T52" fmla="*/ 3138 w 4561"/>
                <a:gd name="T53" fmla="*/ 461 h 462"/>
                <a:gd name="T54" fmla="*/ 4560 w 4561"/>
                <a:gd name="T55" fmla="*/ 461 h 462"/>
                <a:gd name="T56" fmla="*/ 4560 w 4561"/>
                <a:gd name="T57" fmla="*/ 341 h 462"/>
                <a:gd name="T58" fmla="*/ 3138 w 4561"/>
                <a:gd name="T59" fmla="*/ 341 h 462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4561"/>
                <a:gd name="T91" fmla="*/ 0 h 462"/>
                <a:gd name="T92" fmla="*/ 4561 w 4561"/>
                <a:gd name="T93" fmla="*/ 462 h 462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4561" h="462">
                  <a:moveTo>
                    <a:pt x="3138" y="341"/>
                  </a:moveTo>
                  <a:lnTo>
                    <a:pt x="3138" y="120"/>
                  </a:lnTo>
                  <a:lnTo>
                    <a:pt x="3200" y="120"/>
                  </a:lnTo>
                  <a:lnTo>
                    <a:pt x="3081" y="0"/>
                  </a:lnTo>
                  <a:lnTo>
                    <a:pt x="2958" y="120"/>
                  </a:lnTo>
                  <a:lnTo>
                    <a:pt x="3020" y="120"/>
                  </a:lnTo>
                  <a:lnTo>
                    <a:pt x="3020" y="341"/>
                  </a:lnTo>
                  <a:lnTo>
                    <a:pt x="1656" y="341"/>
                  </a:lnTo>
                  <a:lnTo>
                    <a:pt x="1656" y="120"/>
                  </a:lnTo>
                  <a:lnTo>
                    <a:pt x="1718" y="120"/>
                  </a:lnTo>
                  <a:lnTo>
                    <a:pt x="1595" y="0"/>
                  </a:lnTo>
                  <a:lnTo>
                    <a:pt x="1475" y="120"/>
                  </a:lnTo>
                  <a:lnTo>
                    <a:pt x="1537" y="120"/>
                  </a:lnTo>
                  <a:lnTo>
                    <a:pt x="1537" y="341"/>
                  </a:lnTo>
                  <a:lnTo>
                    <a:pt x="182" y="341"/>
                  </a:lnTo>
                  <a:lnTo>
                    <a:pt x="182" y="120"/>
                  </a:lnTo>
                  <a:lnTo>
                    <a:pt x="240" y="120"/>
                  </a:lnTo>
                  <a:lnTo>
                    <a:pt x="120" y="0"/>
                  </a:lnTo>
                  <a:lnTo>
                    <a:pt x="0" y="120"/>
                  </a:lnTo>
                  <a:lnTo>
                    <a:pt x="58" y="120"/>
                  </a:lnTo>
                  <a:lnTo>
                    <a:pt x="58" y="461"/>
                  </a:lnTo>
                  <a:lnTo>
                    <a:pt x="84" y="461"/>
                  </a:lnTo>
                  <a:lnTo>
                    <a:pt x="182" y="461"/>
                  </a:lnTo>
                  <a:lnTo>
                    <a:pt x="1537" y="461"/>
                  </a:lnTo>
                  <a:lnTo>
                    <a:pt x="1656" y="461"/>
                  </a:lnTo>
                  <a:lnTo>
                    <a:pt x="3020" y="461"/>
                  </a:lnTo>
                  <a:lnTo>
                    <a:pt x="3138" y="461"/>
                  </a:lnTo>
                  <a:lnTo>
                    <a:pt x="4560" y="461"/>
                  </a:lnTo>
                  <a:lnTo>
                    <a:pt x="4560" y="341"/>
                  </a:lnTo>
                  <a:lnTo>
                    <a:pt x="3138" y="341"/>
                  </a:lnTo>
                </a:path>
              </a:pathLst>
            </a:custGeom>
            <a:solidFill>
              <a:srgbClr val="99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" name="Freeform 13">
              <a:extLst>
                <a:ext uri="{FF2B5EF4-FFF2-40B4-BE49-F238E27FC236}">
                  <a16:creationId xmlns:a16="http://schemas.microsoft.com/office/drawing/2014/main" id="{BA039EE1-C771-42A2-B309-CA671E4ADD3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0" y="2216"/>
              <a:ext cx="1089" cy="559"/>
            </a:xfrm>
            <a:custGeom>
              <a:avLst/>
              <a:gdLst>
                <a:gd name="T0" fmla="*/ 1088 w 1089"/>
                <a:gd name="T1" fmla="*/ 558 h 559"/>
                <a:gd name="T2" fmla="*/ 1088 w 1089"/>
                <a:gd name="T3" fmla="*/ 0 h 559"/>
                <a:gd name="T4" fmla="*/ 0 w 1089"/>
                <a:gd name="T5" fmla="*/ 0 h 559"/>
                <a:gd name="T6" fmla="*/ 0 w 1089"/>
                <a:gd name="T7" fmla="*/ 558 h 559"/>
                <a:gd name="T8" fmla="*/ 1088 w 1089"/>
                <a:gd name="T9" fmla="*/ 558 h 55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89"/>
                <a:gd name="T16" fmla="*/ 0 h 559"/>
                <a:gd name="T17" fmla="*/ 1089 w 1089"/>
                <a:gd name="T18" fmla="*/ 559 h 55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89" h="559">
                  <a:moveTo>
                    <a:pt x="1088" y="558"/>
                  </a:moveTo>
                  <a:lnTo>
                    <a:pt x="1088" y="0"/>
                  </a:lnTo>
                  <a:lnTo>
                    <a:pt x="0" y="0"/>
                  </a:lnTo>
                  <a:lnTo>
                    <a:pt x="0" y="558"/>
                  </a:lnTo>
                  <a:lnTo>
                    <a:pt x="1088" y="558"/>
                  </a:lnTo>
                </a:path>
              </a:pathLst>
            </a:custGeom>
            <a:solidFill>
              <a:srgbClr val="D8FFFF"/>
            </a:solidFill>
            <a:ln w="254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" name="Freeform 14">
              <a:extLst>
                <a:ext uri="{FF2B5EF4-FFF2-40B4-BE49-F238E27FC236}">
                  <a16:creationId xmlns:a16="http://schemas.microsoft.com/office/drawing/2014/main" id="{EA82ADB7-E751-4A88-ACFD-E04ACEDB3516}"/>
                </a:ext>
              </a:extLst>
            </p:cNvPr>
            <p:cNvSpPr>
              <a:spLocks/>
            </p:cNvSpPr>
            <p:nvPr/>
          </p:nvSpPr>
          <p:spPr bwMode="auto">
            <a:xfrm>
              <a:off x="1601" y="2216"/>
              <a:ext cx="1090" cy="559"/>
            </a:xfrm>
            <a:custGeom>
              <a:avLst/>
              <a:gdLst>
                <a:gd name="T0" fmla="*/ 0 w 1090"/>
                <a:gd name="T1" fmla="*/ 0 h 559"/>
                <a:gd name="T2" fmla="*/ 1089 w 1090"/>
                <a:gd name="T3" fmla="*/ 0 h 559"/>
                <a:gd name="T4" fmla="*/ 1089 w 1090"/>
                <a:gd name="T5" fmla="*/ 558 h 559"/>
                <a:gd name="T6" fmla="*/ 0 w 1090"/>
                <a:gd name="T7" fmla="*/ 558 h 559"/>
                <a:gd name="T8" fmla="*/ 0 w 1090"/>
                <a:gd name="T9" fmla="*/ 0 h 55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90"/>
                <a:gd name="T16" fmla="*/ 0 h 559"/>
                <a:gd name="T17" fmla="*/ 1090 w 1090"/>
                <a:gd name="T18" fmla="*/ 559 h 55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90" h="559">
                  <a:moveTo>
                    <a:pt x="0" y="0"/>
                  </a:moveTo>
                  <a:lnTo>
                    <a:pt x="1089" y="0"/>
                  </a:lnTo>
                  <a:lnTo>
                    <a:pt x="1089" y="558"/>
                  </a:lnTo>
                  <a:lnTo>
                    <a:pt x="0" y="558"/>
                  </a:lnTo>
                  <a:lnTo>
                    <a:pt x="0" y="0"/>
                  </a:lnTo>
                </a:path>
              </a:pathLst>
            </a:custGeom>
            <a:solidFill>
              <a:srgbClr val="D8FFFF"/>
            </a:solidFill>
            <a:ln w="254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2" name="Freeform 15">
              <a:extLst>
                <a:ext uri="{FF2B5EF4-FFF2-40B4-BE49-F238E27FC236}">
                  <a16:creationId xmlns:a16="http://schemas.microsoft.com/office/drawing/2014/main" id="{8A3E76CD-D0D0-4EEE-99D4-593493B7150B}"/>
                </a:ext>
              </a:extLst>
            </p:cNvPr>
            <p:cNvSpPr>
              <a:spLocks/>
            </p:cNvSpPr>
            <p:nvPr/>
          </p:nvSpPr>
          <p:spPr bwMode="auto">
            <a:xfrm>
              <a:off x="3086" y="2216"/>
              <a:ext cx="1090" cy="559"/>
            </a:xfrm>
            <a:custGeom>
              <a:avLst/>
              <a:gdLst>
                <a:gd name="T0" fmla="*/ 0 w 1090"/>
                <a:gd name="T1" fmla="*/ 0 h 559"/>
                <a:gd name="T2" fmla="*/ 1089 w 1090"/>
                <a:gd name="T3" fmla="*/ 0 h 559"/>
                <a:gd name="T4" fmla="*/ 1089 w 1090"/>
                <a:gd name="T5" fmla="*/ 558 h 559"/>
                <a:gd name="T6" fmla="*/ 0 w 1090"/>
                <a:gd name="T7" fmla="*/ 558 h 559"/>
                <a:gd name="T8" fmla="*/ 0 w 1090"/>
                <a:gd name="T9" fmla="*/ 0 h 55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90"/>
                <a:gd name="T16" fmla="*/ 0 h 559"/>
                <a:gd name="T17" fmla="*/ 1090 w 1090"/>
                <a:gd name="T18" fmla="*/ 559 h 55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90" h="559">
                  <a:moveTo>
                    <a:pt x="0" y="0"/>
                  </a:moveTo>
                  <a:lnTo>
                    <a:pt x="1089" y="0"/>
                  </a:lnTo>
                  <a:lnTo>
                    <a:pt x="1089" y="558"/>
                  </a:lnTo>
                  <a:lnTo>
                    <a:pt x="0" y="558"/>
                  </a:lnTo>
                  <a:lnTo>
                    <a:pt x="0" y="0"/>
                  </a:lnTo>
                </a:path>
              </a:pathLst>
            </a:custGeom>
            <a:solidFill>
              <a:srgbClr val="D8FFFF"/>
            </a:solidFill>
            <a:ln w="254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3" name="Freeform 16">
              <a:extLst>
                <a:ext uri="{FF2B5EF4-FFF2-40B4-BE49-F238E27FC236}">
                  <a16:creationId xmlns:a16="http://schemas.microsoft.com/office/drawing/2014/main" id="{900A1832-24EA-4CB7-B59E-250E42E94C27}"/>
                </a:ext>
              </a:extLst>
            </p:cNvPr>
            <p:cNvSpPr>
              <a:spLocks/>
            </p:cNvSpPr>
            <p:nvPr/>
          </p:nvSpPr>
          <p:spPr bwMode="auto">
            <a:xfrm>
              <a:off x="4568" y="2216"/>
              <a:ext cx="1089" cy="559"/>
            </a:xfrm>
            <a:custGeom>
              <a:avLst/>
              <a:gdLst>
                <a:gd name="T0" fmla="*/ 1088 w 1089"/>
                <a:gd name="T1" fmla="*/ 558 h 559"/>
                <a:gd name="T2" fmla="*/ 1088 w 1089"/>
                <a:gd name="T3" fmla="*/ 0 h 559"/>
                <a:gd name="T4" fmla="*/ 0 w 1089"/>
                <a:gd name="T5" fmla="*/ 0 h 559"/>
                <a:gd name="T6" fmla="*/ 0 w 1089"/>
                <a:gd name="T7" fmla="*/ 558 h 559"/>
                <a:gd name="T8" fmla="*/ 1088 w 1089"/>
                <a:gd name="T9" fmla="*/ 558 h 55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89"/>
                <a:gd name="T16" fmla="*/ 0 h 559"/>
                <a:gd name="T17" fmla="*/ 1089 w 1089"/>
                <a:gd name="T18" fmla="*/ 559 h 55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89" h="559">
                  <a:moveTo>
                    <a:pt x="1088" y="558"/>
                  </a:moveTo>
                  <a:lnTo>
                    <a:pt x="1088" y="0"/>
                  </a:lnTo>
                  <a:lnTo>
                    <a:pt x="0" y="0"/>
                  </a:lnTo>
                  <a:lnTo>
                    <a:pt x="0" y="558"/>
                  </a:lnTo>
                  <a:lnTo>
                    <a:pt x="1088" y="558"/>
                  </a:lnTo>
                </a:path>
              </a:pathLst>
            </a:custGeom>
            <a:solidFill>
              <a:srgbClr val="D8FFFF"/>
            </a:solidFill>
            <a:ln w="254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" name="Rectangle 17">
              <a:extLst>
                <a:ext uri="{FF2B5EF4-FFF2-40B4-BE49-F238E27FC236}">
                  <a16:creationId xmlns:a16="http://schemas.microsoft.com/office/drawing/2014/main" id="{939D975B-5A98-4A9A-B11F-F28BAC2DE7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69" y="2266"/>
              <a:ext cx="71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600">
                  <a:solidFill>
                    <a:srgbClr val="000000"/>
                  </a:solidFill>
                </a:rPr>
                <a:t>Evaluation</a:t>
              </a:r>
            </a:p>
          </p:txBody>
        </p:sp>
        <p:sp>
          <p:nvSpPr>
            <p:cNvPr id="15" name="Rectangle 18">
              <a:extLst>
                <a:ext uri="{FF2B5EF4-FFF2-40B4-BE49-F238E27FC236}">
                  <a16:creationId xmlns:a16="http://schemas.microsoft.com/office/drawing/2014/main" id="{DD9FF12E-B3F8-47C7-8A85-620C5B8480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93" y="2266"/>
              <a:ext cx="15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600">
                  <a:solidFill>
                    <a:srgbClr val="000000"/>
                  </a:solidFill>
                </a:rPr>
                <a:t> </a:t>
              </a:r>
            </a:p>
          </p:txBody>
        </p:sp>
        <p:sp>
          <p:nvSpPr>
            <p:cNvPr id="16" name="Rectangle 19">
              <a:extLst>
                <a:ext uri="{FF2B5EF4-FFF2-40B4-BE49-F238E27FC236}">
                  <a16:creationId xmlns:a16="http://schemas.microsoft.com/office/drawing/2014/main" id="{54D54976-50F2-469C-A641-C7AFFE2FE6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61" y="2409"/>
              <a:ext cx="33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600">
                  <a:solidFill>
                    <a:srgbClr val="000000"/>
                  </a:solidFill>
                </a:rPr>
                <a:t>and</a:t>
              </a:r>
            </a:p>
          </p:txBody>
        </p:sp>
        <p:sp>
          <p:nvSpPr>
            <p:cNvPr id="17" name="Rectangle 20">
              <a:extLst>
                <a:ext uri="{FF2B5EF4-FFF2-40B4-BE49-F238E27FC236}">
                  <a16:creationId xmlns:a16="http://schemas.microsoft.com/office/drawing/2014/main" id="{41B16D3E-B677-4732-88C1-87630258D0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83" y="2409"/>
              <a:ext cx="15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600">
                  <a:solidFill>
                    <a:srgbClr val="000000"/>
                  </a:solidFill>
                </a:rPr>
                <a:t> </a:t>
              </a:r>
            </a:p>
          </p:txBody>
        </p:sp>
        <p:sp>
          <p:nvSpPr>
            <p:cNvPr id="18" name="Rectangle 21">
              <a:extLst>
                <a:ext uri="{FF2B5EF4-FFF2-40B4-BE49-F238E27FC236}">
                  <a16:creationId xmlns:a16="http://schemas.microsoft.com/office/drawing/2014/main" id="{03E3B6DB-4C94-411B-A0EA-016116C72B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63" y="2548"/>
              <a:ext cx="529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600">
                  <a:solidFill>
                    <a:srgbClr val="000000"/>
                  </a:solidFill>
                </a:rPr>
                <a:t>Control</a:t>
              </a:r>
            </a:p>
          </p:txBody>
        </p:sp>
        <p:sp>
          <p:nvSpPr>
            <p:cNvPr id="19" name="Rectangle 22">
              <a:extLst>
                <a:ext uri="{FF2B5EF4-FFF2-40B4-BE49-F238E27FC236}">
                  <a16:creationId xmlns:a16="http://schemas.microsoft.com/office/drawing/2014/main" id="{7D452E1D-2F71-48B1-ACBD-14C278201A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46" y="2334"/>
              <a:ext cx="593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600">
                  <a:solidFill>
                    <a:srgbClr val="000000"/>
                  </a:solidFill>
                </a:rPr>
                <a:t>Strategy</a:t>
              </a:r>
            </a:p>
          </p:txBody>
        </p:sp>
        <p:sp>
          <p:nvSpPr>
            <p:cNvPr id="20" name="Rectangle 23">
              <a:extLst>
                <a:ext uri="{FF2B5EF4-FFF2-40B4-BE49-F238E27FC236}">
                  <a16:creationId xmlns:a16="http://schemas.microsoft.com/office/drawing/2014/main" id="{A5369689-308C-418B-BC95-26EEDB15ED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3" y="2334"/>
              <a:ext cx="15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600">
                  <a:solidFill>
                    <a:srgbClr val="000000"/>
                  </a:solidFill>
                </a:rPr>
                <a:t> </a:t>
              </a:r>
            </a:p>
          </p:txBody>
        </p:sp>
        <p:sp>
          <p:nvSpPr>
            <p:cNvPr id="21" name="Rectangle 24">
              <a:extLst>
                <a:ext uri="{FF2B5EF4-FFF2-40B4-BE49-F238E27FC236}">
                  <a16:creationId xmlns:a16="http://schemas.microsoft.com/office/drawing/2014/main" id="{BDF337B4-0781-4C27-B3DC-CD30A4AFDD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46" y="2473"/>
              <a:ext cx="991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600">
                  <a:solidFill>
                    <a:srgbClr val="000000"/>
                  </a:solidFill>
                </a:rPr>
                <a:t>Implementation</a:t>
              </a:r>
            </a:p>
          </p:txBody>
        </p:sp>
        <p:sp>
          <p:nvSpPr>
            <p:cNvPr id="22" name="Rectangle 25">
              <a:extLst>
                <a:ext uri="{FF2B5EF4-FFF2-40B4-BE49-F238E27FC236}">
                  <a16:creationId xmlns:a16="http://schemas.microsoft.com/office/drawing/2014/main" id="{32996072-4ABE-4933-98C3-54C00395E2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2" y="2334"/>
              <a:ext cx="93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600">
                  <a:solidFill>
                    <a:srgbClr val="000000"/>
                  </a:solidFill>
                </a:rPr>
                <a:t>Environmental</a:t>
              </a:r>
            </a:p>
          </p:txBody>
        </p:sp>
        <p:sp>
          <p:nvSpPr>
            <p:cNvPr id="23" name="Rectangle 26">
              <a:extLst>
                <a:ext uri="{FF2B5EF4-FFF2-40B4-BE49-F238E27FC236}">
                  <a16:creationId xmlns:a16="http://schemas.microsoft.com/office/drawing/2014/main" id="{5B1DE4F6-3897-4A1E-B6CE-A9CDAA9F91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5" y="2334"/>
              <a:ext cx="15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600">
                  <a:solidFill>
                    <a:srgbClr val="000000"/>
                  </a:solidFill>
                </a:rPr>
                <a:t> </a:t>
              </a:r>
            </a:p>
          </p:txBody>
        </p:sp>
        <p:sp>
          <p:nvSpPr>
            <p:cNvPr id="24" name="Rectangle 27">
              <a:extLst>
                <a:ext uri="{FF2B5EF4-FFF2-40B4-BE49-F238E27FC236}">
                  <a16:creationId xmlns:a16="http://schemas.microsoft.com/office/drawing/2014/main" id="{200735E7-66F4-4ED2-AE64-0C25F895FF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4" y="2473"/>
              <a:ext cx="65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600">
                  <a:solidFill>
                    <a:srgbClr val="000000"/>
                  </a:solidFill>
                </a:rPr>
                <a:t>Scanning</a:t>
              </a:r>
            </a:p>
          </p:txBody>
        </p:sp>
        <p:sp>
          <p:nvSpPr>
            <p:cNvPr id="25" name="Rectangle 28">
              <a:extLst>
                <a:ext uri="{FF2B5EF4-FFF2-40B4-BE49-F238E27FC236}">
                  <a16:creationId xmlns:a16="http://schemas.microsoft.com/office/drawing/2014/main" id="{8EB2F2CF-5035-4066-9852-F04577249A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1" y="2334"/>
              <a:ext cx="593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600">
                  <a:solidFill>
                    <a:srgbClr val="000000"/>
                  </a:solidFill>
                </a:rPr>
                <a:t>Strategy</a:t>
              </a:r>
            </a:p>
          </p:txBody>
        </p:sp>
        <p:sp>
          <p:nvSpPr>
            <p:cNvPr id="26" name="Rectangle 29">
              <a:extLst>
                <a:ext uri="{FF2B5EF4-FFF2-40B4-BE49-F238E27FC236}">
                  <a16:creationId xmlns:a16="http://schemas.microsoft.com/office/drawing/2014/main" id="{D9A47094-8F3B-47D2-A689-FEB2E9B5E2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58" y="2334"/>
              <a:ext cx="15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600">
                  <a:solidFill>
                    <a:srgbClr val="000000"/>
                  </a:solidFill>
                </a:rPr>
                <a:t> </a:t>
              </a:r>
            </a:p>
          </p:txBody>
        </p:sp>
        <p:sp>
          <p:nvSpPr>
            <p:cNvPr id="27" name="Rectangle 30">
              <a:extLst>
                <a:ext uri="{FF2B5EF4-FFF2-40B4-BE49-F238E27FC236}">
                  <a16:creationId xmlns:a16="http://schemas.microsoft.com/office/drawing/2014/main" id="{9D33D8F9-5E26-4AB5-9387-01454C8A41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59" y="2473"/>
              <a:ext cx="79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600">
                  <a:solidFill>
                    <a:srgbClr val="000000"/>
                  </a:solidFill>
                </a:rPr>
                <a:t>Formulation</a:t>
              </a:r>
            </a:p>
          </p:txBody>
        </p:sp>
        <p:sp>
          <p:nvSpPr>
            <p:cNvPr id="28" name="Rectangle 31">
              <a:extLst>
                <a:ext uri="{FF2B5EF4-FFF2-40B4-BE49-F238E27FC236}">
                  <a16:creationId xmlns:a16="http://schemas.microsoft.com/office/drawing/2014/main" id="{E37BF7C7-7F3B-4F25-820B-38A1D18BCD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63" y="2473"/>
              <a:ext cx="15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600">
                  <a:solidFill>
                    <a:srgbClr val="000000"/>
                  </a:solidFill>
                </a:rPr>
                <a:t> </a:t>
              </a:r>
            </a:p>
          </p:txBody>
        </p:sp>
      </p:grpSp>
      <p:pic>
        <p:nvPicPr>
          <p:cNvPr id="29" name="Obrázek 1">
            <a:extLst>
              <a:ext uri="{FF2B5EF4-FFF2-40B4-BE49-F238E27FC236}">
                <a16:creationId xmlns:a16="http://schemas.microsoft.com/office/drawing/2014/main" id="{458C87C1-FE0E-4494-BE22-7CAF7CADBD9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1139" y="-1"/>
            <a:ext cx="1320861" cy="1017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190488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7C8DB1-5E1C-4D97-B4F2-79FA5F913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1871"/>
          </a:xfrm>
        </p:spPr>
        <p:txBody>
          <a:bodyPr>
            <a:normAutofit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Strategic Management Process</a:t>
            </a:r>
          </a:p>
        </p:txBody>
      </p:sp>
      <p:pic>
        <p:nvPicPr>
          <p:cNvPr id="197" name="Picture 196">
            <a:extLst>
              <a:ext uri="{FF2B5EF4-FFF2-40B4-BE49-F238E27FC236}">
                <a16:creationId xmlns:a16="http://schemas.microsoft.com/office/drawing/2014/main" id="{A419F535-7C80-4BA5-840F-2B47B300CE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029" y="1017036"/>
            <a:ext cx="10308771" cy="5719965"/>
          </a:xfrm>
          <a:prstGeom prst="rect">
            <a:avLst/>
          </a:prstGeom>
        </p:spPr>
      </p:pic>
      <p:sp>
        <p:nvSpPr>
          <p:cNvPr id="198" name="Title 1">
            <a:extLst>
              <a:ext uri="{FF2B5EF4-FFF2-40B4-BE49-F238E27FC236}">
                <a16:creationId xmlns:a16="http://schemas.microsoft.com/office/drawing/2014/main" id="{374E2DAB-6E03-4A78-8EF9-7AEEEA848C4E}"/>
              </a:ext>
            </a:extLst>
          </p:cNvPr>
          <p:cNvSpPr txBox="1">
            <a:spLocks/>
          </p:cNvSpPr>
          <p:nvPr/>
        </p:nvSpPr>
        <p:spPr>
          <a:xfrm rot="5400000">
            <a:off x="-1623220" y="3390430"/>
            <a:ext cx="4922838" cy="7918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highlight>
                  <a:srgbClr val="00D5D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Strategic Management Model</a:t>
            </a:r>
          </a:p>
        </p:txBody>
      </p:sp>
      <p:pic>
        <p:nvPicPr>
          <p:cNvPr id="5" name="Obrázek 1">
            <a:extLst>
              <a:ext uri="{FF2B5EF4-FFF2-40B4-BE49-F238E27FC236}">
                <a16:creationId xmlns:a16="http://schemas.microsoft.com/office/drawing/2014/main" id="{00E38CAE-A3BE-487F-9BD2-CA8B3A79B50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1139" y="-1"/>
            <a:ext cx="1320861" cy="1017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862079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CA80B-72F7-4ABA-9B1E-0964F53F1F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Benefits of Strategic Management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36177C-915B-45D3-9773-843B126688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Proactive in shaping </a:t>
            </a:r>
            <a:r>
              <a:rPr lang="en-US" sz="2400" dirty="0">
                <a:solidFill>
                  <a:srgbClr val="0099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organization’s future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Initiate and influence activities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Formulate better </a:t>
            </a:r>
            <a:r>
              <a:rPr lang="en-US" sz="2400" dirty="0">
                <a:solidFill>
                  <a:srgbClr val="0099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strategies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(Systematic, logical, rational approach)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Obrázek 1">
            <a:extLst>
              <a:ext uri="{FF2B5EF4-FFF2-40B4-BE49-F238E27FC236}">
                <a16:creationId xmlns:a16="http://schemas.microsoft.com/office/drawing/2014/main" id="{458E46E4-48BC-4A7A-B2FB-098955398C5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1139" y="-1"/>
            <a:ext cx="1320861" cy="1017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182461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805983-89B6-430A-B4D5-D19675CD49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Benefits of Strategic Management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C5BFD7-D171-44A7-86A4-039D83B402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>
                <a:solidFill>
                  <a:srgbClr val="0099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Financial benefits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Improvement in sales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Improvement in profitability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Improvement in productivity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Obrázek 1">
            <a:extLst>
              <a:ext uri="{FF2B5EF4-FFF2-40B4-BE49-F238E27FC236}">
                <a16:creationId xmlns:a16="http://schemas.microsoft.com/office/drawing/2014/main" id="{12BBC42F-F90E-41EB-BE57-5FC1266CF86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1139" y="-1"/>
            <a:ext cx="1320861" cy="1017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768638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AAA7FE-B1B6-4DED-8021-84CCE58CD5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 How That Define  a  Firm's  Strategy 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846B6C-B942-4CFE-A565-CA7C669BF1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spcBef>
                <a:spcPct val="25000"/>
              </a:spcBef>
              <a:spcAft>
                <a:spcPct val="30000"/>
              </a:spcAft>
            </a:pPr>
            <a:r>
              <a:rPr lang="en-US" altLang="en-US" sz="2400" dirty="0">
                <a:solidFill>
                  <a:srgbClr val="0099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grow the business</a:t>
            </a:r>
            <a:endParaRPr lang="en-US" altLang="en-US" sz="24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25000"/>
              </a:spcBef>
              <a:spcAft>
                <a:spcPct val="30000"/>
              </a:spcAft>
            </a:pPr>
            <a:r>
              <a:rPr lang="en-US" altLang="en-US" sz="2400" dirty="0">
                <a:solidFill>
                  <a:srgbClr val="0099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please customers</a:t>
            </a:r>
          </a:p>
          <a:p>
            <a:pPr eaLnBrk="1" hangingPunct="1">
              <a:spcBef>
                <a:spcPct val="25000"/>
              </a:spcBef>
              <a:spcAft>
                <a:spcPct val="30000"/>
              </a:spcAft>
            </a:pPr>
            <a:r>
              <a:rPr lang="en-US" altLang="en-US" sz="2400" dirty="0">
                <a:solidFill>
                  <a:srgbClr val="0099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outcompete rivals</a:t>
            </a:r>
          </a:p>
          <a:p>
            <a:pPr eaLnBrk="1" hangingPunct="1">
              <a:spcBef>
                <a:spcPct val="25000"/>
              </a:spcBef>
              <a:spcAft>
                <a:spcPct val="30000"/>
              </a:spcAft>
            </a:pPr>
            <a:r>
              <a:rPr lang="en-US" altLang="en-US" sz="2400" dirty="0">
                <a:solidFill>
                  <a:srgbClr val="0099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</a:t>
            </a:r>
            <a:r>
              <a:rPr lang="en-US" altLang="en-US" sz="2400" b="1" i="1" dirty="0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respond to changing </a:t>
            </a:r>
            <a:b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market conditions</a:t>
            </a:r>
          </a:p>
          <a:p>
            <a:pPr eaLnBrk="1" hangingPunct="1">
              <a:spcBef>
                <a:spcPct val="25000"/>
              </a:spcBef>
              <a:spcAft>
                <a:spcPct val="30000"/>
              </a:spcAft>
            </a:pPr>
            <a:r>
              <a:rPr lang="en-US" altLang="en-US" sz="2400" dirty="0">
                <a:solidFill>
                  <a:srgbClr val="0099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manage each functional piece of the business and develop needed organizational capabilities</a:t>
            </a:r>
          </a:p>
          <a:p>
            <a:pPr eaLnBrk="1" hangingPunct="1">
              <a:spcBef>
                <a:spcPct val="25000"/>
              </a:spcBef>
              <a:spcAft>
                <a:spcPct val="30000"/>
              </a:spcAft>
            </a:pPr>
            <a:r>
              <a:rPr lang="en-US" altLang="en-US" sz="2400" dirty="0">
                <a:solidFill>
                  <a:srgbClr val="0099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achieve strategic and financial objectives</a:t>
            </a:r>
          </a:p>
        </p:txBody>
      </p:sp>
      <p:pic>
        <p:nvPicPr>
          <p:cNvPr id="4" name="Obrázek 1">
            <a:extLst>
              <a:ext uri="{FF2B5EF4-FFF2-40B4-BE49-F238E27FC236}">
                <a16:creationId xmlns:a16="http://schemas.microsoft.com/office/drawing/2014/main" id="{C09E93F7-DBD5-4696-918B-7DB3881C40F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1139" y="-1"/>
            <a:ext cx="1320861" cy="1017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91174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FCB4E-56E5-400F-B876-669CF89CF6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Strategic Approaches 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041CE8-163C-43ED-BCAD-1D089C33BF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Strategy as design ------------------ Rationality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Strategy as experience ------------ Intuition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Strategy as Ideas ------------------- Innovation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Obrázek 1">
            <a:extLst>
              <a:ext uri="{FF2B5EF4-FFF2-40B4-BE49-F238E27FC236}">
                <a16:creationId xmlns:a16="http://schemas.microsoft.com/office/drawing/2014/main" id="{B1E507F2-0015-4761-99EF-DF481FD5671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1139" y="-1"/>
            <a:ext cx="1320861" cy="1017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236548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0836E1-68FC-4FD2-9415-416E8F6AEC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Objectives should be </a:t>
            </a:r>
            <a:r>
              <a:rPr lang="en-US" altLang="en-US" sz="4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SMART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2296A1-6530-4EAC-8132-8503F4EE75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Specific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Measurable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Achievable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Realistic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Time related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Obrázek 1">
            <a:extLst>
              <a:ext uri="{FF2B5EF4-FFF2-40B4-BE49-F238E27FC236}">
                <a16:creationId xmlns:a16="http://schemas.microsoft.com/office/drawing/2014/main" id="{ECE1B590-DAE4-49BC-BAC8-DDFB9B3357F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1139" y="-1"/>
            <a:ext cx="1320861" cy="1017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245170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AF1B0D-B4B4-4398-A3B0-3D4C1B594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Strategic Decision-Making Process</a:t>
            </a:r>
          </a:p>
        </p:txBody>
      </p:sp>
      <p:pic>
        <p:nvPicPr>
          <p:cNvPr id="236" name="Picture 235">
            <a:extLst>
              <a:ext uri="{FF2B5EF4-FFF2-40B4-BE49-F238E27FC236}">
                <a16:creationId xmlns:a16="http://schemas.microsoft.com/office/drawing/2014/main" id="{02481205-2C05-4CD1-A253-146EC200FE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258" y="1532236"/>
            <a:ext cx="9429681" cy="5045706"/>
          </a:xfrm>
          <a:prstGeom prst="rect">
            <a:avLst/>
          </a:prstGeom>
        </p:spPr>
      </p:pic>
      <p:pic>
        <p:nvPicPr>
          <p:cNvPr id="4" name="Obrázek 1">
            <a:extLst>
              <a:ext uri="{FF2B5EF4-FFF2-40B4-BE49-F238E27FC236}">
                <a16:creationId xmlns:a16="http://schemas.microsoft.com/office/drawing/2014/main" id="{AB780764-0F8F-4C43-BB23-0F31A9D3948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1139" y="-1"/>
            <a:ext cx="1320861" cy="1017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899081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99D73A-4460-4CEC-8228-1ECBCB547C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Environmental Scanning (coming lectures)</a:t>
            </a:r>
          </a:p>
        </p:txBody>
      </p:sp>
      <p:pic>
        <p:nvPicPr>
          <p:cNvPr id="17" name="Content Placeholder 16">
            <a:extLst>
              <a:ext uri="{FF2B5EF4-FFF2-40B4-BE49-F238E27FC236}">
                <a16:creationId xmlns:a16="http://schemas.microsoft.com/office/drawing/2014/main" id="{BF3C9335-6CF0-4808-818E-DEEA0442655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7750" y="1690688"/>
            <a:ext cx="4696499" cy="4457538"/>
          </a:xfrm>
        </p:spPr>
      </p:pic>
      <p:pic>
        <p:nvPicPr>
          <p:cNvPr id="4" name="Obrázek 1">
            <a:extLst>
              <a:ext uri="{FF2B5EF4-FFF2-40B4-BE49-F238E27FC236}">
                <a16:creationId xmlns:a16="http://schemas.microsoft.com/office/drawing/2014/main" id="{BFFE115B-0FA0-4545-A74E-EB875BC3776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1139" y="-1"/>
            <a:ext cx="1320861" cy="1017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289258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E1E9DC-8FC1-4F6A-AAC3-5749E800E1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29827"/>
            <a:ext cx="10515600" cy="1325563"/>
          </a:xfrm>
        </p:spPr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THANK YOU</a:t>
            </a:r>
          </a:p>
        </p:txBody>
      </p:sp>
      <p:pic>
        <p:nvPicPr>
          <p:cNvPr id="3" name="Obrázek 1">
            <a:extLst>
              <a:ext uri="{FF2B5EF4-FFF2-40B4-BE49-F238E27FC236}">
                <a16:creationId xmlns:a16="http://schemas.microsoft.com/office/drawing/2014/main" id="{A462D47C-DD73-41C0-89DE-FF85F06CC8A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8832" y="2392053"/>
            <a:ext cx="2693437" cy="2073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4571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FD90B5-2377-488B-AB50-8517615643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97633"/>
            <a:ext cx="10515600" cy="4351338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“Without a strategy the organization is like a ship without a rudder, going around in circles.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It's like a tramp; it has no place to go." </a:t>
            </a: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(Joel Ross and Michael Kami)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Obrázek 1">
            <a:extLst>
              <a:ext uri="{FF2B5EF4-FFF2-40B4-BE49-F238E27FC236}">
                <a16:creationId xmlns:a16="http://schemas.microsoft.com/office/drawing/2014/main" id="{60732E91-3878-412C-A95B-383E4F171AF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1139" y="-1"/>
            <a:ext cx="1320861" cy="1017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26989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62E78A-171F-44EC-82D2-85C72907B6E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Strategic Management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E0A6F7A-B174-4B0A-BE10-966D16D3D48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BASIC CONCEPTS OF STRATEGIC MANAGEMENT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pic>
        <p:nvPicPr>
          <p:cNvPr id="4" name="Obrázek 1">
            <a:extLst>
              <a:ext uri="{FF2B5EF4-FFF2-40B4-BE49-F238E27FC236}">
                <a16:creationId xmlns:a16="http://schemas.microsoft.com/office/drawing/2014/main" id="{C78A84D5-C0AB-4448-B7E1-7D36FD8AD13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1139" y="-1"/>
            <a:ext cx="1320861" cy="1017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03194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5850E8-5C07-4FC9-A69C-1D96BB2736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Thinking  Strategically:</a:t>
            </a:r>
            <a:b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 Three  Big  Strategic  Questions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56B89A-D077-4F41-BB60-0C93068115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spcAft>
                <a:spcPct val="20000"/>
              </a:spcAft>
              <a:buFont typeface="Wingdings 2" panose="05020102010507070707" pitchFamily="18" charset="2"/>
              <a:buNone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Where are we now?</a:t>
            </a:r>
          </a:p>
          <a:p>
            <a:pPr eaLnBrk="1" hangingPunct="1">
              <a:spcAft>
                <a:spcPct val="20000"/>
              </a:spcAft>
              <a:buFont typeface="Wingdings 2" panose="05020102010507070707" pitchFamily="18" charset="2"/>
              <a:buNone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Where do we want to go?</a:t>
            </a:r>
          </a:p>
          <a:p>
            <a:pPr lvl="1" eaLnBrk="1" hangingPunct="1">
              <a:spcAft>
                <a:spcPct val="20000"/>
              </a:spcAft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Business(es) to be in and market positions to stake out?</a:t>
            </a:r>
          </a:p>
          <a:p>
            <a:pPr lvl="1" eaLnBrk="1" hangingPunct="1">
              <a:spcAft>
                <a:spcPct val="20000"/>
              </a:spcAft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Buyer needs and groups to serve?</a:t>
            </a:r>
          </a:p>
          <a:p>
            <a:pPr lvl="1" eaLnBrk="1" hangingPunct="1">
              <a:spcAft>
                <a:spcPct val="20000"/>
              </a:spcAft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Outcomes to achieve?</a:t>
            </a:r>
          </a:p>
          <a:p>
            <a:pPr eaLnBrk="1" hangingPunct="1">
              <a:spcAft>
                <a:spcPct val="20000"/>
              </a:spcAft>
              <a:buFont typeface="Wingdings 2" panose="05020102010507070707" pitchFamily="18" charset="2"/>
              <a:buNone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How do we get there?</a:t>
            </a:r>
          </a:p>
          <a:p>
            <a:pPr marL="0" indent="0">
              <a:buNone/>
            </a:pPr>
            <a:endParaRPr lang="en-US" sz="2400" dirty="0"/>
          </a:p>
        </p:txBody>
      </p:sp>
      <p:pic>
        <p:nvPicPr>
          <p:cNvPr id="4" name="Obrázek 1">
            <a:extLst>
              <a:ext uri="{FF2B5EF4-FFF2-40B4-BE49-F238E27FC236}">
                <a16:creationId xmlns:a16="http://schemas.microsoft.com/office/drawing/2014/main" id="{E3EC1CE1-90A5-4F90-BD4E-384F488F00B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1139" y="-1"/>
            <a:ext cx="1320861" cy="1017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33078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96A310-DE4D-4CF7-BBAE-9764CF456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 is  Strategy?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34A383-EB78-43AE-BB3A-E515F99BE2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company’s strategy consists of the set of competitive moves and business approaches that management is employing to run the company</a:t>
            </a:r>
          </a:p>
          <a:p>
            <a:pPr eaLnBrk="1" hangingPunct="1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Strategy is management’s</a:t>
            </a:r>
            <a:r>
              <a:rPr lang="en-US" alt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>
                <a:solidFill>
                  <a:srgbClr val="0099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“game plan” 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</a:p>
          <a:p>
            <a:pPr lvl="1" eaLnBrk="1" hangingPunct="1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Attract and please customers </a:t>
            </a:r>
          </a:p>
          <a:p>
            <a:pPr lvl="1" eaLnBrk="1" hangingPunct="1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Stake out a market position</a:t>
            </a:r>
          </a:p>
          <a:p>
            <a:pPr lvl="1" eaLnBrk="1" hangingPunct="1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Conduct operations</a:t>
            </a:r>
          </a:p>
          <a:p>
            <a:pPr lvl="1" eaLnBrk="1" hangingPunct="1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Compete successfully</a:t>
            </a:r>
          </a:p>
          <a:p>
            <a:pPr lvl="1" eaLnBrk="1" hangingPunct="1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Achieve organizational objectives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Obrázek 1">
            <a:extLst>
              <a:ext uri="{FF2B5EF4-FFF2-40B4-BE49-F238E27FC236}">
                <a16:creationId xmlns:a16="http://schemas.microsoft.com/office/drawing/2014/main" id="{66263E79-5024-4B2D-B974-A0D8ACAF16A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1139" y="-1"/>
            <a:ext cx="1320861" cy="1017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00982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3553B9-2257-432C-941E-DD59A48DB9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 is  a  Business  Model? 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68E559-4EC2-442A-B844-8787C26210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>
              <a:lnSpc>
                <a:spcPct val="95000"/>
              </a:lnSpc>
              <a:spcAft>
                <a:spcPct val="20000"/>
              </a:spcAft>
            </a:pPr>
            <a:r>
              <a:rPr lang="en-US" altLang="en-US" sz="2600" dirty="0">
                <a:solidFill>
                  <a:srgbClr val="0099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company’s business model addresses “How do we make money in this business?”</a:t>
            </a:r>
          </a:p>
          <a:p>
            <a:pPr lvl="1" eaLnBrk="1" hangingPunct="1">
              <a:lnSpc>
                <a:spcPct val="95000"/>
              </a:lnSpc>
              <a:spcAft>
                <a:spcPct val="20000"/>
              </a:spcAft>
            </a:pP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Business model is about creating value for the customer and generating revenue from that created value</a:t>
            </a:r>
          </a:p>
          <a:p>
            <a:pPr lvl="1" eaLnBrk="1" hangingPunct="1">
              <a:lnSpc>
                <a:spcPct val="95000"/>
              </a:lnSpc>
              <a:spcAft>
                <a:spcPct val="20000"/>
              </a:spcAft>
            </a:pP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the strategy that management is pursuing capable of delivering good bottom-line results? </a:t>
            </a:r>
          </a:p>
          <a:p>
            <a:pPr eaLnBrk="1" hangingPunct="1">
              <a:lnSpc>
                <a:spcPct val="95000"/>
              </a:lnSpc>
              <a:spcAft>
                <a:spcPct val="20000"/>
              </a:spcAft>
            </a:pPr>
            <a:r>
              <a:rPr lang="en-US" altLang="en-US" sz="2600" dirty="0">
                <a:solidFill>
                  <a:srgbClr val="0099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the revenue-cost-profit economics of the company’s strategy make good business sense?</a:t>
            </a:r>
          </a:p>
          <a:p>
            <a:pPr lvl="1" eaLnBrk="1" hangingPunct="1">
              <a:lnSpc>
                <a:spcPct val="95000"/>
              </a:lnSpc>
              <a:spcAft>
                <a:spcPct val="20000"/>
              </a:spcAft>
            </a:pP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Look at the revenue streams the strategy is expected to produce</a:t>
            </a:r>
          </a:p>
          <a:p>
            <a:pPr lvl="1" eaLnBrk="1" hangingPunct="1">
              <a:lnSpc>
                <a:spcPct val="95000"/>
              </a:lnSpc>
              <a:spcAft>
                <a:spcPct val="20000"/>
              </a:spcAft>
            </a:pP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Look at the associated cost structure and potential profit margins</a:t>
            </a:r>
          </a:p>
          <a:p>
            <a:pPr lvl="1" eaLnBrk="1" hangingPunct="1">
              <a:lnSpc>
                <a:spcPct val="95000"/>
              </a:lnSpc>
              <a:spcAft>
                <a:spcPct val="20000"/>
              </a:spcAft>
            </a:pP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the resulting earnings streams and ROI indicate the strategy makes sense and that the company has a viable business model?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Obrázek 1">
            <a:extLst>
              <a:ext uri="{FF2B5EF4-FFF2-40B4-BE49-F238E27FC236}">
                <a16:creationId xmlns:a16="http://schemas.microsoft.com/office/drawing/2014/main" id="{154FF85B-AC05-4AF7-BE34-35F909BCABC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1139" y="-1"/>
            <a:ext cx="1320861" cy="1017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48073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7D7E12-D890-4CC5-A03F-EAD218A263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 Five  Tasks of  Strategic  Management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AutoShape 4">
            <a:extLst>
              <a:ext uri="{FF2B5EF4-FFF2-40B4-BE49-F238E27FC236}">
                <a16:creationId xmlns:a16="http://schemas.microsoft.com/office/drawing/2014/main" id="{E4AA7165-8E2A-4594-ACA6-507B9AAA75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54509" y="2068611"/>
            <a:ext cx="1695450" cy="2001838"/>
          </a:xfrm>
          <a:prstGeom prst="homePlate">
            <a:avLst>
              <a:gd name="adj" fmla="val 25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10000"/>
              </a:lnSpc>
            </a:pPr>
            <a:r>
              <a:rPr lang="en-US" alt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Craft a</a:t>
            </a:r>
          </a:p>
          <a:p>
            <a:pPr algn="ctr">
              <a:lnSpc>
                <a:spcPct val="110000"/>
              </a:lnSpc>
            </a:pPr>
            <a:r>
              <a:rPr lang="en-US" alt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Strategy</a:t>
            </a:r>
          </a:p>
          <a:p>
            <a:pPr algn="ctr">
              <a:lnSpc>
                <a:spcPct val="110000"/>
              </a:lnSpc>
            </a:pPr>
            <a:r>
              <a:rPr lang="en-US" alt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Achieve</a:t>
            </a:r>
          </a:p>
          <a:p>
            <a:pPr algn="ctr">
              <a:lnSpc>
                <a:spcPct val="110000"/>
              </a:lnSpc>
            </a:pPr>
            <a:r>
              <a:rPr lang="en-US" alt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Objectives</a:t>
            </a:r>
          </a:p>
        </p:txBody>
      </p:sp>
      <p:sp>
        <p:nvSpPr>
          <p:cNvPr id="5" name="AutoShape 5">
            <a:extLst>
              <a:ext uri="{FF2B5EF4-FFF2-40B4-BE49-F238E27FC236}">
                <a16:creationId xmlns:a16="http://schemas.microsoft.com/office/drawing/2014/main" id="{9A6FC1FE-BA04-491C-BFF6-58CE252E53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11421" y="2068611"/>
            <a:ext cx="1682750" cy="2001838"/>
          </a:xfrm>
          <a:prstGeom prst="homePlate">
            <a:avLst>
              <a:gd name="adj" fmla="val 25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10000"/>
              </a:lnSpc>
            </a:pPr>
            <a:r>
              <a:rPr lang="en-US" alt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Set</a:t>
            </a:r>
          </a:p>
          <a:p>
            <a:pPr algn="ctr">
              <a:lnSpc>
                <a:spcPct val="110000"/>
              </a:lnSpc>
            </a:pPr>
            <a:r>
              <a:rPr lang="en-US" alt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Objectives</a:t>
            </a:r>
          </a:p>
        </p:txBody>
      </p:sp>
      <p:sp>
        <p:nvSpPr>
          <p:cNvPr id="6" name="AutoShape 6">
            <a:extLst>
              <a:ext uri="{FF2B5EF4-FFF2-40B4-BE49-F238E27FC236}">
                <a16:creationId xmlns:a16="http://schemas.microsoft.com/office/drawing/2014/main" id="{2371BA47-F11D-4EFD-ABD6-EAB4B1862D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0396" y="2068611"/>
            <a:ext cx="1692275" cy="2001838"/>
          </a:xfrm>
          <a:prstGeom prst="homePlate">
            <a:avLst>
              <a:gd name="adj" fmla="val 25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10000"/>
              </a:lnSpc>
            </a:pPr>
            <a:r>
              <a:rPr lang="en-US" alt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Develop a</a:t>
            </a:r>
          </a:p>
          <a:p>
            <a:pPr algn="ctr">
              <a:lnSpc>
                <a:spcPct val="110000"/>
              </a:lnSpc>
            </a:pPr>
            <a:r>
              <a:rPr lang="en-US" alt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Strategic</a:t>
            </a:r>
          </a:p>
          <a:p>
            <a:pPr algn="ctr">
              <a:lnSpc>
                <a:spcPct val="110000"/>
              </a:lnSpc>
            </a:pPr>
            <a:r>
              <a:rPr lang="en-US" altLang="en-US" sz="1700" dirty="0">
                <a:solidFill>
                  <a:srgbClr val="00D5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(a)</a:t>
            </a:r>
            <a:r>
              <a:rPr lang="en-US" alt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Mission</a:t>
            </a:r>
          </a:p>
          <a:p>
            <a:pPr algn="ctr">
              <a:lnSpc>
                <a:spcPct val="110000"/>
              </a:lnSpc>
            </a:pPr>
            <a:r>
              <a:rPr lang="en-US" alt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</a:p>
          <a:p>
            <a:pPr algn="ctr">
              <a:lnSpc>
                <a:spcPct val="110000"/>
              </a:lnSpc>
            </a:pPr>
            <a:r>
              <a:rPr lang="en-US" altLang="en-US" sz="1700" dirty="0">
                <a:solidFill>
                  <a:srgbClr val="00D5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(b)</a:t>
            </a:r>
            <a:r>
              <a:rPr lang="en-US" alt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Vision</a:t>
            </a:r>
          </a:p>
        </p:txBody>
      </p:sp>
      <p:sp>
        <p:nvSpPr>
          <p:cNvPr id="7" name="AutoShape 7">
            <a:extLst>
              <a:ext uri="{FF2B5EF4-FFF2-40B4-BE49-F238E27FC236}">
                <a16:creationId xmlns:a16="http://schemas.microsoft.com/office/drawing/2014/main" id="{70924017-507E-49D8-BB6E-0A7833E6D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10296" y="2068611"/>
            <a:ext cx="1684338" cy="2001838"/>
          </a:xfrm>
          <a:prstGeom prst="homePlate">
            <a:avLst>
              <a:gd name="adj" fmla="val 25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10000"/>
              </a:lnSpc>
            </a:pPr>
            <a:r>
              <a:rPr lang="en-US" alt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Implement</a:t>
            </a:r>
          </a:p>
          <a:p>
            <a:pPr algn="ctr">
              <a:lnSpc>
                <a:spcPct val="110000"/>
              </a:lnSpc>
            </a:pPr>
            <a:r>
              <a:rPr lang="en-US" alt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</a:p>
          <a:p>
            <a:pPr algn="ctr">
              <a:lnSpc>
                <a:spcPct val="110000"/>
              </a:lnSpc>
            </a:pPr>
            <a:r>
              <a:rPr lang="en-US" alt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Execute</a:t>
            </a:r>
          </a:p>
          <a:p>
            <a:pPr algn="ctr">
              <a:lnSpc>
                <a:spcPct val="110000"/>
              </a:lnSpc>
            </a:pPr>
            <a:r>
              <a:rPr lang="en-US" alt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Strategy</a:t>
            </a:r>
          </a:p>
        </p:txBody>
      </p:sp>
      <p:sp>
        <p:nvSpPr>
          <p:cNvPr id="8" name="Oval 8">
            <a:extLst>
              <a:ext uri="{FF2B5EF4-FFF2-40B4-BE49-F238E27FC236}">
                <a16:creationId xmlns:a16="http://schemas.microsoft.com/office/drawing/2014/main" id="{E30C0CA3-967E-43D6-80DF-F7EFBCFBCC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37059" y="4716561"/>
            <a:ext cx="1416050" cy="1103313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lIns="90488" tIns="44450" rIns="90488" bIns="44450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1700">
                <a:latin typeface="Times New Roman" panose="02020603050405020304" pitchFamily="18" charset="0"/>
                <a:cs typeface="Times New Roman" panose="02020603050405020304" pitchFamily="18" charset="0"/>
              </a:rPr>
              <a:t>Improve/</a:t>
            </a:r>
          </a:p>
          <a:p>
            <a:pPr algn="ctr"/>
            <a:r>
              <a:rPr lang="en-US" altLang="en-US" sz="1700">
                <a:latin typeface="Times New Roman" panose="02020603050405020304" pitchFamily="18" charset="0"/>
                <a:cs typeface="Times New Roman" panose="02020603050405020304" pitchFamily="18" charset="0"/>
              </a:rPr>
              <a:t>Change</a:t>
            </a:r>
          </a:p>
        </p:txBody>
      </p:sp>
      <p:sp>
        <p:nvSpPr>
          <p:cNvPr id="9" name="Oval 9">
            <a:extLst>
              <a:ext uri="{FF2B5EF4-FFF2-40B4-BE49-F238E27FC236}">
                <a16:creationId xmlns:a16="http://schemas.microsoft.com/office/drawing/2014/main" id="{AAD7AB9F-000A-4EFA-A79E-375DD5EFB3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7621" y="4716561"/>
            <a:ext cx="1416050" cy="1103313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lIns="90488" tIns="44450" rIns="90488" bIns="44450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1700">
                <a:latin typeface="Times New Roman" panose="02020603050405020304" pitchFamily="18" charset="0"/>
                <a:cs typeface="Times New Roman" panose="02020603050405020304" pitchFamily="18" charset="0"/>
              </a:rPr>
              <a:t>Revise as</a:t>
            </a:r>
          </a:p>
          <a:p>
            <a:pPr algn="ctr"/>
            <a:r>
              <a:rPr lang="en-US" altLang="en-US" sz="1700">
                <a:latin typeface="Times New Roman" panose="02020603050405020304" pitchFamily="18" charset="0"/>
                <a:cs typeface="Times New Roman" panose="02020603050405020304" pitchFamily="18" charset="0"/>
              </a:rPr>
              <a:t>Needed</a:t>
            </a:r>
          </a:p>
        </p:txBody>
      </p:sp>
      <p:sp>
        <p:nvSpPr>
          <p:cNvPr id="10" name="Oval 10">
            <a:extLst>
              <a:ext uri="{FF2B5EF4-FFF2-40B4-BE49-F238E27FC236}">
                <a16:creationId xmlns:a16="http://schemas.microsoft.com/office/drawing/2014/main" id="{33D2EAA3-A152-4FCF-9E43-24C0DDF1BE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1359" y="4716561"/>
            <a:ext cx="1416050" cy="1103313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lIns="90488" tIns="44450" rIns="90488" bIns="44450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Revise as</a:t>
            </a:r>
          </a:p>
          <a:p>
            <a:pPr algn="ctr"/>
            <a:r>
              <a:rPr lang="en-US" alt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Needed</a:t>
            </a:r>
          </a:p>
        </p:txBody>
      </p:sp>
      <p:sp>
        <p:nvSpPr>
          <p:cNvPr id="11" name="Oval 11">
            <a:extLst>
              <a:ext uri="{FF2B5EF4-FFF2-40B4-BE49-F238E27FC236}">
                <a16:creationId xmlns:a16="http://schemas.microsoft.com/office/drawing/2014/main" id="{04C28F77-CD43-4824-836C-E685468EF2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86496" y="4716561"/>
            <a:ext cx="1416050" cy="1103313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lIns="90488" tIns="44450" rIns="90488" bIns="44450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1700">
                <a:latin typeface="Times New Roman" panose="02020603050405020304" pitchFamily="18" charset="0"/>
                <a:cs typeface="Times New Roman" panose="02020603050405020304" pitchFamily="18" charset="0"/>
              </a:rPr>
              <a:t>Improve/</a:t>
            </a:r>
          </a:p>
          <a:p>
            <a:pPr algn="ctr"/>
            <a:r>
              <a:rPr lang="en-US" altLang="en-US" sz="1700">
                <a:latin typeface="Times New Roman" panose="02020603050405020304" pitchFamily="18" charset="0"/>
                <a:cs typeface="Times New Roman" panose="02020603050405020304" pitchFamily="18" charset="0"/>
              </a:rPr>
              <a:t>Change</a:t>
            </a:r>
          </a:p>
        </p:txBody>
      </p:sp>
      <p:sp>
        <p:nvSpPr>
          <p:cNvPr id="12" name="Oval 12">
            <a:extLst>
              <a:ext uri="{FF2B5EF4-FFF2-40B4-BE49-F238E27FC236}">
                <a16:creationId xmlns:a16="http://schemas.microsoft.com/office/drawing/2014/main" id="{3524C7AF-8BA5-443B-88C5-4068427918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67671" y="4716561"/>
            <a:ext cx="1416050" cy="1103313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lIns="90488" tIns="44450" rIns="90488" bIns="44450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1700">
                <a:latin typeface="Times New Roman" panose="02020603050405020304" pitchFamily="18" charset="0"/>
                <a:cs typeface="Times New Roman" panose="02020603050405020304" pitchFamily="18" charset="0"/>
              </a:rPr>
              <a:t>Recycle</a:t>
            </a:r>
          </a:p>
          <a:p>
            <a:pPr algn="ctr"/>
            <a:r>
              <a:rPr lang="en-US" altLang="en-US" sz="1700">
                <a:latin typeface="Times New Roman" panose="02020603050405020304" pitchFamily="18" charset="0"/>
                <a:cs typeface="Times New Roman" panose="02020603050405020304" pitchFamily="18" charset="0"/>
              </a:rPr>
              <a:t>as Needed</a:t>
            </a:r>
          </a:p>
        </p:txBody>
      </p:sp>
      <p:sp>
        <p:nvSpPr>
          <p:cNvPr id="13" name="Rectangle 13">
            <a:extLst>
              <a:ext uri="{FF2B5EF4-FFF2-40B4-BE49-F238E27FC236}">
                <a16:creationId xmlns:a16="http://schemas.microsoft.com/office/drawing/2014/main" id="{97F68E10-364C-4419-BD8A-B16D4B4524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0396" y="1566961"/>
            <a:ext cx="1290638" cy="37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 dirty="0">
                <a:solidFill>
                  <a:srgbClr val="00D5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Task 1</a:t>
            </a:r>
          </a:p>
        </p:txBody>
      </p:sp>
      <p:sp>
        <p:nvSpPr>
          <p:cNvPr id="14" name="Rectangle 14">
            <a:extLst>
              <a:ext uri="{FF2B5EF4-FFF2-40B4-BE49-F238E27FC236}">
                <a16:creationId xmlns:a16="http://schemas.microsoft.com/office/drawing/2014/main" id="{7A411D2B-0FD4-4785-A883-8D55F243AC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11421" y="1566961"/>
            <a:ext cx="1290638" cy="37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 dirty="0">
                <a:solidFill>
                  <a:srgbClr val="00D5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Task 2</a:t>
            </a:r>
          </a:p>
        </p:txBody>
      </p:sp>
      <p:sp>
        <p:nvSpPr>
          <p:cNvPr id="15" name="Rectangle 15">
            <a:extLst>
              <a:ext uri="{FF2B5EF4-FFF2-40B4-BE49-F238E27FC236}">
                <a16:creationId xmlns:a16="http://schemas.microsoft.com/office/drawing/2014/main" id="{E105703E-C054-4966-9601-25F41D0F72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54509" y="1566961"/>
            <a:ext cx="1290638" cy="37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 dirty="0">
                <a:solidFill>
                  <a:srgbClr val="00D5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Task 3</a:t>
            </a:r>
          </a:p>
        </p:txBody>
      </p:sp>
      <p:sp>
        <p:nvSpPr>
          <p:cNvPr id="16" name="Rectangle 16">
            <a:extLst>
              <a:ext uri="{FF2B5EF4-FFF2-40B4-BE49-F238E27FC236}">
                <a16:creationId xmlns:a16="http://schemas.microsoft.com/office/drawing/2014/main" id="{B574EB5B-B967-4124-BA2E-5D505299A8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10296" y="1566961"/>
            <a:ext cx="1290638" cy="37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 dirty="0">
                <a:solidFill>
                  <a:srgbClr val="00D5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Task 4</a:t>
            </a:r>
          </a:p>
        </p:txBody>
      </p:sp>
      <p:sp>
        <p:nvSpPr>
          <p:cNvPr id="17" name="Rectangle 17">
            <a:extLst>
              <a:ext uri="{FF2B5EF4-FFF2-40B4-BE49-F238E27FC236}">
                <a16:creationId xmlns:a16="http://schemas.microsoft.com/office/drawing/2014/main" id="{622D33CF-B908-48FD-ABDB-A5B0A49A21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31171" y="1566961"/>
            <a:ext cx="1290638" cy="37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 dirty="0">
                <a:solidFill>
                  <a:srgbClr val="00D5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Task 5</a:t>
            </a:r>
          </a:p>
        </p:txBody>
      </p:sp>
      <p:sp>
        <p:nvSpPr>
          <p:cNvPr id="19" name="Line 21">
            <a:extLst>
              <a:ext uri="{FF2B5EF4-FFF2-40B4-BE49-F238E27FC236}">
                <a16:creationId xmlns:a16="http://schemas.microsoft.com/office/drawing/2014/main" id="{EBAAA451-B9F2-4FED-955E-D01114DCF96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449384" y="4094261"/>
            <a:ext cx="0" cy="609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Line 22">
            <a:extLst>
              <a:ext uri="{FF2B5EF4-FFF2-40B4-BE49-F238E27FC236}">
                <a16:creationId xmlns:a16="http://schemas.microsoft.com/office/drawing/2014/main" id="{9D6DF4D8-A5DD-4F17-B3B2-B36B7DAA3F6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295646" y="4094261"/>
            <a:ext cx="0" cy="609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Line 24">
            <a:extLst>
              <a:ext uri="{FF2B5EF4-FFF2-40B4-BE49-F238E27FC236}">
                <a16:creationId xmlns:a16="http://schemas.microsoft.com/office/drawing/2014/main" id="{15B57CCF-6A33-4D63-8137-CF6343247D2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994521" y="4094261"/>
            <a:ext cx="0" cy="609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Line 25">
            <a:extLst>
              <a:ext uri="{FF2B5EF4-FFF2-40B4-BE49-F238E27FC236}">
                <a16:creationId xmlns:a16="http://schemas.microsoft.com/office/drawing/2014/main" id="{4DAB91E3-B071-459D-8973-A61E8629382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449384" y="5843686"/>
            <a:ext cx="0" cy="609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Line 26">
            <a:extLst>
              <a:ext uri="{FF2B5EF4-FFF2-40B4-BE49-F238E27FC236}">
                <a16:creationId xmlns:a16="http://schemas.microsoft.com/office/drawing/2014/main" id="{9CDE3670-8FB6-4B56-B9F4-665EBC686C7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295646" y="5843686"/>
            <a:ext cx="0" cy="609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Line 27">
            <a:extLst>
              <a:ext uri="{FF2B5EF4-FFF2-40B4-BE49-F238E27FC236}">
                <a16:creationId xmlns:a16="http://schemas.microsoft.com/office/drawing/2014/main" id="{6B28C552-DA8A-47BE-8A95-3CCE61B6D30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45084" y="5843686"/>
            <a:ext cx="0" cy="609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Line 28">
            <a:extLst>
              <a:ext uri="{FF2B5EF4-FFF2-40B4-BE49-F238E27FC236}">
                <a16:creationId xmlns:a16="http://schemas.microsoft.com/office/drawing/2014/main" id="{BE5595B5-FCC2-4A6D-BC0A-232E9777947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994521" y="5843686"/>
            <a:ext cx="0" cy="609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Line 29">
            <a:extLst>
              <a:ext uri="{FF2B5EF4-FFF2-40B4-BE49-F238E27FC236}">
                <a16:creationId xmlns:a16="http://schemas.microsoft.com/office/drawing/2014/main" id="{A303BAE1-5061-45A2-8085-6F7FCBACDE8B}"/>
              </a:ext>
            </a:extLst>
          </p:cNvPr>
          <p:cNvSpPr>
            <a:spLocks noChangeShapeType="1"/>
          </p:cNvSpPr>
          <p:nvPr/>
        </p:nvSpPr>
        <p:spPr bwMode="auto">
          <a:xfrm rot="10800000" flipV="1">
            <a:off x="9766171" y="5843686"/>
            <a:ext cx="0" cy="609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Line 30">
            <a:extLst>
              <a:ext uri="{FF2B5EF4-FFF2-40B4-BE49-F238E27FC236}">
                <a16:creationId xmlns:a16="http://schemas.microsoft.com/office/drawing/2014/main" id="{60A10032-B3FD-4C5C-8AE7-061C8D89C1A6}"/>
              </a:ext>
            </a:extLst>
          </p:cNvPr>
          <p:cNvSpPr>
            <a:spLocks noChangeShapeType="1"/>
          </p:cNvSpPr>
          <p:nvPr/>
        </p:nvSpPr>
        <p:spPr bwMode="auto">
          <a:xfrm>
            <a:off x="2419221" y="6419949"/>
            <a:ext cx="734695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AutoShape 7">
            <a:extLst>
              <a:ext uri="{FF2B5EF4-FFF2-40B4-BE49-F238E27FC236}">
                <a16:creationId xmlns:a16="http://schemas.microsoft.com/office/drawing/2014/main" id="{DA7ECC10-8A79-43C0-8684-4B140753E916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8579983" y="2556299"/>
            <a:ext cx="2391426" cy="1416050"/>
          </a:xfrm>
          <a:prstGeom prst="homePlate">
            <a:avLst>
              <a:gd name="adj" fmla="val 25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vert="vert270" wrap="none" lIns="90488" tIns="44450" rIns="90488" bIns="44450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10000"/>
              </a:lnSpc>
            </a:pPr>
            <a:r>
              <a:rPr lang="en-GB" alt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Monitor, </a:t>
            </a:r>
          </a:p>
          <a:p>
            <a:pPr algn="ctr">
              <a:lnSpc>
                <a:spcPct val="110000"/>
              </a:lnSpc>
            </a:pPr>
            <a:r>
              <a:rPr lang="en-GB" alt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Evaluate,</a:t>
            </a:r>
          </a:p>
          <a:p>
            <a:pPr algn="ctr">
              <a:lnSpc>
                <a:spcPct val="110000"/>
              </a:lnSpc>
            </a:pPr>
            <a:r>
              <a:rPr lang="en-GB" alt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Take </a:t>
            </a:r>
          </a:p>
          <a:p>
            <a:pPr algn="ctr">
              <a:lnSpc>
                <a:spcPct val="110000"/>
              </a:lnSpc>
            </a:pPr>
            <a:r>
              <a:rPr lang="en-GB" alt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Corrective </a:t>
            </a:r>
          </a:p>
          <a:p>
            <a:pPr algn="ctr">
              <a:lnSpc>
                <a:spcPct val="110000"/>
              </a:lnSpc>
            </a:pPr>
            <a:r>
              <a:rPr lang="en-GB" alt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Action</a:t>
            </a:r>
            <a:endParaRPr lang="en-US" altLang="en-US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191E5A2-F142-41D6-B323-BBFBDD6A0762}"/>
              </a:ext>
            </a:extLst>
          </p:cNvPr>
          <p:cNvSpPr/>
          <p:nvPr/>
        </p:nvSpPr>
        <p:spPr>
          <a:xfrm>
            <a:off x="1573878" y="1566961"/>
            <a:ext cx="5549899" cy="267845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9" name="Obrázek 1">
            <a:extLst>
              <a:ext uri="{FF2B5EF4-FFF2-40B4-BE49-F238E27FC236}">
                <a16:creationId xmlns:a16="http://schemas.microsoft.com/office/drawing/2014/main" id="{31AC6E80-52DA-432C-8020-6006F7F1EF4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1139" y="-1"/>
            <a:ext cx="1320861" cy="1017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90850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1268</TotalTime>
  <Words>1659</Words>
  <Application>Microsoft Office PowerPoint</Application>
  <PresentationFormat>Širokoúhlá obrazovka</PresentationFormat>
  <Paragraphs>282</Paragraphs>
  <Slides>39</Slides>
  <Notes>3</Notes>
  <HiddenSlides>0</HiddenSlides>
  <MMClips>0</MMClips>
  <ScaleCrop>false</ScaleCrop>
  <HeadingPairs>
    <vt:vector size="8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39</vt:i4>
      </vt:variant>
    </vt:vector>
  </HeadingPairs>
  <TitlesOfParts>
    <vt:vector size="47" baseType="lpstr">
      <vt:lpstr>Arial</vt:lpstr>
      <vt:lpstr>Calibri</vt:lpstr>
      <vt:lpstr>Calibri Light</vt:lpstr>
      <vt:lpstr>Times New Roman</vt:lpstr>
      <vt:lpstr>Wingdings</vt:lpstr>
      <vt:lpstr>Wingdings 2</vt:lpstr>
      <vt:lpstr>Office Theme</vt:lpstr>
      <vt:lpstr>Clip</vt:lpstr>
      <vt:lpstr>Strategic Management</vt:lpstr>
      <vt:lpstr>Important Information</vt:lpstr>
      <vt:lpstr>Learning outcomes</vt:lpstr>
      <vt:lpstr>Prezentace aplikace PowerPoint</vt:lpstr>
      <vt:lpstr>Strategic Management</vt:lpstr>
      <vt:lpstr>Thinking  Strategically: The  Three  Big  Strategic  Questions</vt:lpstr>
      <vt:lpstr>What  is  Strategy?</vt:lpstr>
      <vt:lpstr>What  is  a  Business  Model? </vt:lpstr>
      <vt:lpstr>The  Five  Tasks of  Strategic  Management</vt:lpstr>
      <vt:lpstr>Task 1(a): Mission</vt:lpstr>
      <vt:lpstr>Mission Versus Vision</vt:lpstr>
      <vt:lpstr>Characteristics  of  a  Mission  Statement</vt:lpstr>
      <vt:lpstr>Broad  or  Narrow  Mission  Statements?</vt:lpstr>
      <vt:lpstr>Definitions:  Broad  vs.  Narrow  Scope</vt:lpstr>
      <vt:lpstr>Mission  Statements  for Functional  Departments</vt:lpstr>
      <vt:lpstr>Mission  Statements  of Functional  Departments</vt:lpstr>
      <vt:lpstr>Task 1(b): Vision</vt:lpstr>
      <vt:lpstr>Three  Elements  of  a  Strategic  Vision</vt:lpstr>
      <vt:lpstr>Developing  a  Strategic  Vision</vt:lpstr>
      <vt:lpstr>Characteristics  of  a  Strategic  Vision</vt:lpstr>
      <vt:lpstr>Characteristics  of  a  Strategic  Vision</vt:lpstr>
      <vt:lpstr>Questions  to  Address  in Developing  a  Strategic  Vision</vt:lpstr>
      <vt:lpstr>Why  is  a  Strategic  Vision  Important?</vt:lpstr>
      <vt:lpstr>Prezentace aplikace PowerPoint</vt:lpstr>
      <vt:lpstr>Task 2: Objectives</vt:lpstr>
      <vt:lpstr>Two  Types  of  Objectives  Are  Required</vt:lpstr>
      <vt:lpstr>Strategic Management Principle</vt:lpstr>
      <vt:lpstr>Short-Range  Versus Long-Range  Objectives</vt:lpstr>
      <vt:lpstr>Task 3: Strategy</vt:lpstr>
      <vt:lpstr>Basic Elements of the Strategic Management Process</vt:lpstr>
      <vt:lpstr>Strategic Management Process</vt:lpstr>
      <vt:lpstr>Benefits of Strategic Management</vt:lpstr>
      <vt:lpstr>Benefits of Strategic Management</vt:lpstr>
      <vt:lpstr>The  How That Define  a  Firm's  Strategy </vt:lpstr>
      <vt:lpstr>Strategic Approaches </vt:lpstr>
      <vt:lpstr>Objectives should be SMART</vt:lpstr>
      <vt:lpstr>Strategic Decision-Making Process</vt:lpstr>
      <vt:lpstr>Environmental Scanning (coming lectures)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Strategic Management</dc:title>
  <dc:creator>Shariq Syed Muhammad</dc:creator>
  <cp:lastModifiedBy>Šárka Zapletalová</cp:lastModifiedBy>
  <cp:revision>40</cp:revision>
  <dcterms:created xsi:type="dcterms:W3CDTF">2025-08-18T11:16:22Z</dcterms:created>
  <dcterms:modified xsi:type="dcterms:W3CDTF">2025-09-22T17:24:04Z</dcterms:modified>
</cp:coreProperties>
</file>