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7" r:id="rId4"/>
    <p:sldId id="270" r:id="rId5"/>
    <p:sldId id="275" r:id="rId6"/>
    <p:sldId id="271" r:id="rId7"/>
    <p:sldId id="276" r:id="rId8"/>
    <p:sldId id="272" r:id="rId9"/>
    <p:sldId id="278" r:id="rId10"/>
    <p:sldId id="273" r:id="rId11"/>
    <p:sldId id="266" r:id="rId12"/>
    <p:sldId id="267" r:id="rId13"/>
    <p:sldId id="268" r:id="rId14"/>
    <p:sldId id="279" r:id="rId15"/>
    <p:sldId id="280" r:id="rId16"/>
    <p:sldId id="288" r:id="rId17"/>
    <p:sldId id="269" r:id="rId18"/>
    <p:sldId id="281" r:id="rId19"/>
    <p:sldId id="282" r:id="rId20"/>
    <p:sldId id="283" r:id="rId21"/>
    <p:sldId id="292" r:id="rId22"/>
    <p:sldId id="293" r:id="rId23"/>
    <p:sldId id="294" r:id="rId24"/>
    <p:sldId id="265" r:id="rId25"/>
    <p:sldId id="289" r:id="rId26"/>
    <p:sldId id="291" r:id="rId27"/>
    <p:sldId id="290" r:id="rId28"/>
    <p:sldId id="295" r:id="rId29"/>
    <p:sldId id="274" r:id="rId30"/>
    <p:sldId id="285" r:id="rId31"/>
    <p:sldId id="296" r:id="rId32"/>
    <p:sldId id="298" r:id="rId33"/>
    <p:sldId id="286" r:id="rId34"/>
    <p:sldId id="297" r:id="rId35"/>
    <p:sldId id="299" r:id="rId36"/>
    <p:sldId id="284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8F921-7CCD-4EFF-8A17-D7735E2D30F7}" v="56" dt="2025-09-19T07:30:3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Halaška" userId="cb557ec6-e0e1-4a0a-936e-46d8b3c92521" providerId="ADAL" clId="{389895D4-B5D7-49F2-AE57-781ACBDB96FB}"/>
    <pc:docChg chg="undo custSel addSld delSld modSld sldOrd">
      <pc:chgData name="Michal Halaška" userId="cb557ec6-e0e1-4a0a-936e-46d8b3c92521" providerId="ADAL" clId="{389895D4-B5D7-49F2-AE57-781ACBDB96FB}" dt="2025-09-27T13:09:46.952" v="8530" actId="20577"/>
      <pc:docMkLst>
        <pc:docMk/>
      </pc:docMkLst>
      <pc:sldChg chg="modSp mod">
        <pc:chgData name="Michal Halaška" userId="cb557ec6-e0e1-4a0a-936e-46d8b3c92521" providerId="ADAL" clId="{389895D4-B5D7-49F2-AE57-781ACBDB96FB}" dt="2025-09-15T15:52:36.073" v="37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389895D4-B5D7-49F2-AE57-781ACBDB96FB}" dt="2025-09-15T15:52:20.248" v="17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5:52:26.803" v="19" actId="20577"/>
          <ac:spMkLst>
            <pc:docMk/>
            <pc:sldMk cId="280633465" sldId="256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5:52:36.073" v="37" actId="20577"/>
          <ac:spMkLst>
            <pc:docMk/>
            <pc:sldMk cId="280633465" sldId="256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389895D4-B5D7-49F2-AE57-781ACBDB96FB}" dt="2025-09-15T16:06:59.040" v="524" actId="20577"/>
        <pc:sldMkLst>
          <pc:docMk/>
          <pc:sldMk cId="2997543792" sldId="257"/>
        </pc:sldMkLst>
        <pc:spChg chg="mod">
          <ac:chgData name="Michal Halaška" userId="cb557ec6-e0e1-4a0a-936e-46d8b3c92521" providerId="ADAL" clId="{389895D4-B5D7-49F2-AE57-781ACBDB96FB}" dt="2025-09-15T15:56:41.793" v="224" actId="20577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5:53:15.983" v="51" actId="20577"/>
          <ac:spMkLst>
            <pc:docMk/>
            <pc:sldMk cId="2997543792" sldId="257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6:59.040" v="524" actId="20577"/>
          <ac:spMkLst>
            <pc:docMk/>
            <pc:sldMk cId="2997543792" sldId="257"/>
            <ac:spMk id="12" creationId="{00000000-0000-0000-0000-000000000000}"/>
          </ac:spMkLst>
        </pc:spChg>
      </pc:sldChg>
      <pc:sldChg chg="modSp mod ord">
        <pc:chgData name="Michal Halaška" userId="cb557ec6-e0e1-4a0a-936e-46d8b3c92521" providerId="ADAL" clId="{389895D4-B5D7-49F2-AE57-781ACBDB96FB}" dt="2025-09-16T16:38:44.859" v="5410"/>
        <pc:sldMkLst>
          <pc:docMk/>
          <pc:sldMk cId="1173996917" sldId="265"/>
        </pc:sldMkLst>
        <pc:spChg chg="mod">
          <ac:chgData name="Michal Halaška" userId="cb557ec6-e0e1-4a0a-936e-46d8b3c92521" providerId="ADAL" clId="{389895D4-B5D7-49F2-AE57-781ACBDB96FB}" dt="2025-09-15T16:10:35.464" v="668" actId="20577"/>
          <ac:spMkLst>
            <pc:docMk/>
            <pc:sldMk cId="1173996917" sldId="265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5:57:33.565" v="230" actId="20577"/>
          <ac:spMkLst>
            <pc:docMk/>
            <pc:sldMk cId="1173996917" sldId="265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7:11.487" v="525"/>
          <ac:spMkLst>
            <pc:docMk/>
            <pc:sldMk cId="1173996917" sldId="265"/>
            <ac:spMk id="12" creationId="{00000000-0000-0000-0000-000000000000}"/>
          </ac:spMkLst>
        </pc:spChg>
      </pc:sldChg>
      <pc:sldChg chg="addSp delSp modSp mod">
        <pc:chgData name="Michal Halaška" userId="cb557ec6-e0e1-4a0a-936e-46d8b3c92521" providerId="ADAL" clId="{389895D4-B5D7-49F2-AE57-781ACBDB96FB}" dt="2025-09-15T16:13:45.339" v="879" actId="1076"/>
        <pc:sldMkLst>
          <pc:docMk/>
          <pc:sldMk cId="3492535706" sldId="266"/>
        </pc:sldMkLst>
        <pc:spChg chg="mod">
          <ac:chgData name="Michal Halaška" userId="cb557ec6-e0e1-4a0a-936e-46d8b3c92521" providerId="ADAL" clId="{389895D4-B5D7-49F2-AE57-781ACBDB96FB}" dt="2025-09-15T16:12:25.585" v="871" actId="14100"/>
          <ac:spMkLst>
            <pc:docMk/>
            <pc:sldMk cId="3492535706" sldId="266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10:59.107" v="699" actId="20577"/>
          <ac:spMkLst>
            <pc:docMk/>
            <pc:sldMk cId="3492535706" sldId="266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7:15.432" v="526"/>
          <ac:spMkLst>
            <pc:docMk/>
            <pc:sldMk cId="3492535706" sldId="266"/>
            <ac:spMk id="12" creationId="{00000000-0000-0000-0000-000000000000}"/>
          </ac:spMkLst>
        </pc:spChg>
        <pc:picChg chg="add mod">
          <ac:chgData name="Michal Halaška" userId="cb557ec6-e0e1-4a0a-936e-46d8b3c92521" providerId="ADAL" clId="{389895D4-B5D7-49F2-AE57-781ACBDB96FB}" dt="2025-09-15T16:13:45.339" v="879" actId="1076"/>
          <ac:picMkLst>
            <pc:docMk/>
            <pc:sldMk cId="3492535706" sldId="266"/>
            <ac:picMk id="1028" creationId="{07509AD2-EE7E-0FB9-16CD-8AFA2CA59DD4}"/>
          </ac:picMkLst>
        </pc:picChg>
      </pc:sldChg>
      <pc:sldChg chg="modSp mod">
        <pc:chgData name="Michal Halaška" userId="cb557ec6-e0e1-4a0a-936e-46d8b3c92521" providerId="ADAL" clId="{389895D4-B5D7-49F2-AE57-781ACBDB96FB}" dt="2025-09-15T17:34:11.725" v="3316" actId="20577"/>
        <pc:sldMkLst>
          <pc:docMk/>
          <pc:sldMk cId="1606890558" sldId="267"/>
        </pc:sldMkLst>
        <pc:spChg chg="mod">
          <ac:chgData name="Michal Halaška" userId="cb557ec6-e0e1-4a0a-936e-46d8b3c92521" providerId="ADAL" clId="{389895D4-B5D7-49F2-AE57-781ACBDB96FB}" dt="2025-09-15T17:34:11.725" v="3316" actId="20577"/>
          <ac:spMkLst>
            <pc:docMk/>
            <pc:sldMk cId="1606890558" sldId="267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7:31:04.839" v="3044" actId="20577"/>
          <ac:spMkLst>
            <pc:docMk/>
            <pc:sldMk cId="1606890558" sldId="267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7:19.680" v="527"/>
          <ac:spMkLst>
            <pc:docMk/>
            <pc:sldMk cId="1606890558" sldId="267"/>
            <ac:spMk id="12" creationId="{00000000-0000-0000-0000-000000000000}"/>
          </ac:spMkLst>
        </pc:spChg>
      </pc:sldChg>
      <pc:sldChg chg="modSp mod">
        <pc:chgData name="Michal Halaška" userId="cb557ec6-e0e1-4a0a-936e-46d8b3c92521" providerId="ADAL" clId="{389895D4-B5D7-49F2-AE57-781ACBDB96FB}" dt="2025-09-16T16:00:28.267" v="3644" actId="20577"/>
        <pc:sldMkLst>
          <pc:docMk/>
          <pc:sldMk cId="2398559437" sldId="268"/>
        </pc:sldMkLst>
        <pc:spChg chg="mod">
          <ac:chgData name="Michal Halaška" userId="cb557ec6-e0e1-4a0a-936e-46d8b3c92521" providerId="ADAL" clId="{389895D4-B5D7-49F2-AE57-781ACBDB96FB}" dt="2025-09-16T16:00:28.267" v="3644" actId="20577"/>
          <ac:spMkLst>
            <pc:docMk/>
            <pc:sldMk cId="2398559437" sldId="268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7:35:38.196" v="3349" actId="20577"/>
          <ac:spMkLst>
            <pc:docMk/>
            <pc:sldMk cId="2398559437" sldId="268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7:24.298" v="528"/>
          <ac:spMkLst>
            <pc:docMk/>
            <pc:sldMk cId="2398559437" sldId="268"/>
            <ac:spMk id="12" creationId="{00000000-0000-0000-0000-000000000000}"/>
          </ac:spMkLst>
        </pc:spChg>
      </pc:sldChg>
      <pc:sldChg chg="modSp mod">
        <pc:chgData name="Michal Halaška" userId="cb557ec6-e0e1-4a0a-936e-46d8b3c92521" providerId="ADAL" clId="{389895D4-B5D7-49F2-AE57-781ACBDB96FB}" dt="2025-09-16T16:19:05.239" v="4478" actId="403"/>
        <pc:sldMkLst>
          <pc:docMk/>
          <pc:sldMk cId="1405862369" sldId="269"/>
        </pc:sldMkLst>
        <pc:spChg chg="mod">
          <ac:chgData name="Michal Halaška" userId="cb557ec6-e0e1-4a0a-936e-46d8b3c92521" providerId="ADAL" clId="{389895D4-B5D7-49F2-AE57-781ACBDB96FB}" dt="2025-09-16T16:19:05.239" v="4478" actId="403"/>
          <ac:spMkLst>
            <pc:docMk/>
            <pc:sldMk cId="1405862369" sldId="269"/>
            <ac:spMk id="3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6T16:07:29.019" v="4152" actId="20577"/>
          <ac:spMkLst>
            <pc:docMk/>
            <pc:sldMk cId="1405862369" sldId="269"/>
            <ac:spMk id="6" creationId="{00000000-0000-0000-0000-000000000000}"/>
          </ac:spMkLst>
        </pc:spChg>
        <pc:spChg chg="mod">
          <ac:chgData name="Michal Halaška" userId="cb557ec6-e0e1-4a0a-936e-46d8b3c92521" providerId="ADAL" clId="{389895D4-B5D7-49F2-AE57-781ACBDB96FB}" dt="2025-09-15T16:07:27.943" v="529"/>
          <ac:spMkLst>
            <pc:docMk/>
            <pc:sldMk cId="1405862369" sldId="269"/>
            <ac:spMk id="12" creationId="{00000000-0000-0000-0000-000000000000}"/>
          </ac:spMkLst>
        </pc:spChg>
      </pc:sldChg>
      <pc:sldChg chg="modSp add mod">
        <pc:chgData name="Michal Halaška" userId="cb557ec6-e0e1-4a0a-936e-46d8b3c92521" providerId="ADAL" clId="{389895D4-B5D7-49F2-AE57-781ACBDB96FB}" dt="2025-09-15T16:22:35.896" v="1186" actId="20577"/>
        <pc:sldMkLst>
          <pc:docMk/>
          <pc:sldMk cId="3318889718" sldId="270"/>
        </pc:sldMkLst>
        <pc:spChg chg="mod">
          <ac:chgData name="Michal Halaška" userId="cb557ec6-e0e1-4a0a-936e-46d8b3c92521" providerId="ADAL" clId="{389895D4-B5D7-49F2-AE57-781ACBDB96FB}" dt="2025-09-15T16:22:35.896" v="1186" actId="20577"/>
          <ac:spMkLst>
            <pc:docMk/>
            <pc:sldMk cId="3318889718" sldId="270"/>
            <ac:spMk id="3" creationId="{D70C5EF3-5D0A-AA36-DB77-DB4C71A3B50D}"/>
          </ac:spMkLst>
        </pc:spChg>
        <pc:spChg chg="mod">
          <ac:chgData name="Michal Halaška" userId="cb557ec6-e0e1-4a0a-936e-46d8b3c92521" providerId="ADAL" clId="{389895D4-B5D7-49F2-AE57-781ACBDB96FB}" dt="2025-09-15T16:14:26.183" v="903" actId="20577"/>
          <ac:spMkLst>
            <pc:docMk/>
            <pc:sldMk cId="3318889718" sldId="270"/>
            <ac:spMk id="6" creationId="{2AF37D7F-059E-5D9F-8368-F512C20FD2D6}"/>
          </ac:spMkLst>
        </pc:spChg>
      </pc:sldChg>
      <pc:sldChg chg="modSp add mod">
        <pc:chgData name="Michal Halaška" userId="cb557ec6-e0e1-4a0a-936e-46d8b3c92521" providerId="ADAL" clId="{389895D4-B5D7-49F2-AE57-781ACBDB96FB}" dt="2025-09-15T17:03:19.718" v="1705" actId="403"/>
        <pc:sldMkLst>
          <pc:docMk/>
          <pc:sldMk cId="3870122707" sldId="271"/>
        </pc:sldMkLst>
        <pc:spChg chg="mod">
          <ac:chgData name="Michal Halaška" userId="cb557ec6-e0e1-4a0a-936e-46d8b3c92521" providerId="ADAL" clId="{389895D4-B5D7-49F2-AE57-781ACBDB96FB}" dt="2025-09-15T17:03:19.718" v="1705" actId="403"/>
          <ac:spMkLst>
            <pc:docMk/>
            <pc:sldMk cId="3870122707" sldId="271"/>
            <ac:spMk id="3" creationId="{7770ECD5-83C6-5A5C-965C-F87F22949C91}"/>
          </ac:spMkLst>
        </pc:spChg>
        <pc:spChg chg="mod">
          <ac:chgData name="Michal Halaška" userId="cb557ec6-e0e1-4a0a-936e-46d8b3c92521" providerId="ADAL" clId="{389895D4-B5D7-49F2-AE57-781ACBDB96FB}" dt="2025-09-15T17:02:50.829" v="1704" actId="20577"/>
          <ac:spMkLst>
            <pc:docMk/>
            <pc:sldMk cId="3870122707" sldId="271"/>
            <ac:spMk id="6" creationId="{1D25D32D-9FA0-50BE-7DBB-CC7216909963}"/>
          </ac:spMkLst>
        </pc:spChg>
      </pc:sldChg>
      <pc:sldChg chg="modSp add mod ord">
        <pc:chgData name="Michal Halaška" userId="cb557ec6-e0e1-4a0a-936e-46d8b3c92521" providerId="ADAL" clId="{389895D4-B5D7-49F2-AE57-781ACBDB96FB}" dt="2025-09-27T13:08:41.106" v="8527" actId="20577"/>
        <pc:sldMkLst>
          <pc:docMk/>
          <pc:sldMk cId="2885803467" sldId="272"/>
        </pc:sldMkLst>
        <pc:spChg chg="mod">
          <ac:chgData name="Michal Halaška" userId="cb557ec6-e0e1-4a0a-936e-46d8b3c92521" providerId="ADAL" clId="{389895D4-B5D7-49F2-AE57-781ACBDB96FB}" dt="2025-09-27T13:08:41.106" v="8527" actId="20577"/>
          <ac:spMkLst>
            <pc:docMk/>
            <pc:sldMk cId="2885803467" sldId="272"/>
            <ac:spMk id="3" creationId="{0139E239-35B9-5E42-466B-1A18A68CAFDB}"/>
          </ac:spMkLst>
        </pc:spChg>
        <pc:spChg chg="mod">
          <ac:chgData name="Michal Halaška" userId="cb557ec6-e0e1-4a0a-936e-46d8b3c92521" providerId="ADAL" clId="{389895D4-B5D7-49F2-AE57-781ACBDB96FB}" dt="2025-09-15T17:16:43.497" v="2459" actId="20577"/>
          <ac:spMkLst>
            <pc:docMk/>
            <pc:sldMk cId="2885803467" sldId="272"/>
            <ac:spMk id="6" creationId="{BD17EE7D-1CD0-1A84-85E0-25B5AC1D5159}"/>
          </ac:spMkLst>
        </pc:spChg>
      </pc:sldChg>
      <pc:sldChg chg="modSp add mod">
        <pc:chgData name="Michal Halaška" userId="cb557ec6-e0e1-4a0a-936e-46d8b3c92521" providerId="ADAL" clId="{389895D4-B5D7-49F2-AE57-781ACBDB96FB}" dt="2025-09-27T13:09:19.279" v="8529" actId="20577"/>
        <pc:sldMkLst>
          <pc:docMk/>
          <pc:sldMk cId="1011151378" sldId="273"/>
        </pc:sldMkLst>
        <pc:spChg chg="mod">
          <ac:chgData name="Michal Halaška" userId="cb557ec6-e0e1-4a0a-936e-46d8b3c92521" providerId="ADAL" clId="{389895D4-B5D7-49F2-AE57-781ACBDB96FB}" dt="2025-09-27T13:09:19.279" v="8529" actId="20577"/>
          <ac:spMkLst>
            <pc:docMk/>
            <pc:sldMk cId="1011151378" sldId="273"/>
            <ac:spMk id="3" creationId="{EB4D7E31-E9C0-AEFE-55DE-903B40EE88C6}"/>
          </ac:spMkLst>
        </pc:spChg>
        <pc:spChg chg="mod">
          <ac:chgData name="Michal Halaška" userId="cb557ec6-e0e1-4a0a-936e-46d8b3c92521" providerId="ADAL" clId="{389895D4-B5D7-49F2-AE57-781ACBDB96FB}" dt="2025-09-15T17:24:19.564" v="2819" actId="20577"/>
          <ac:spMkLst>
            <pc:docMk/>
            <pc:sldMk cId="1011151378" sldId="273"/>
            <ac:spMk id="6" creationId="{CB68FC15-507E-8F84-7E09-BBB9AF092DAB}"/>
          </ac:spMkLst>
        </pc:spChg>
      </pc:sldChg>
      <pc:sldChg chg="modSp add mod ord">
        <pc:chgData name="Michal Halaška" userId="cb557ec6-e0e1-4a0a-936e-46d8b3c92521" providerId="ADAL" clId="{389895D4-B5D7-49F2-AE57-781ACBDB96FB}" dt="2025-09-16T16:38:44.859" v="5410"/>
        <pc:sldMkLst>
          <pc:docMk/>
          <pc:sldMk cId="3850133745" sldId="274"/>
        </pc:sldMkLst>
        <pc:spChg chg="mod">
          <ac:chgData name="Michal Halaška" userId="cb557ec6-e0e1-4a0a-936e-46d8b3c92521" providerId="ADAL" clId="{389895D4-B5D7-49F2-AE57-781ACBDB96FB}" dt="2025-09-16T15:57:29.908" v="3405" actId="6549"/>
          <ac:spMkLst>
            <pc:docMk/>
            <pc:sldMk cId="3850133745" sldId="274"/>
            <ac:spMk id="3" creationId="{3C06DB21-3C16-7239-86DC-206DA4CDC77E}"/>
          </ac:spMkLst>
        </pc:spChg>
      </pc:sldChg>
      <pc:sldChg chg="addSp delSp modSp add mod">
        <pc:chgData name="Michal Halaška" userId="cb557ec6-e0e1-4a0a-936e-46d8b3c92521" providerId="ADAL" clId="{389895D4-B5D7-49F2-AE57-781ACBDB96FB}" dt="2025-09-15T16:19:14.377" v="1086" actId="14100"/>
        <pc:sldMkLst>
          <pc:docMk/>
          <pc:sldMk cId="697751215" sldId="275"/>
        </pc:sldMkLst>
        <pc:picChg chg="add mod">
          <ac:chgData name="Michal Halaška" userId="cb557ec6-e0e1-4a0a-936e-46d8b3c92521" providerId="ADAL" clId="{389895D4-B5D7-49F2-AE57-781ACBDB96FB}" dt="2025-09-15T16:19:10.086" v="1084" actId="1076"/>
          <ac:picMkLst>
            <pc:docMk/>
            <pc:sldMk cId="697751215" sldId="275"/>
            <ac:picMk id="2050" creationId="{D65362D1-8FA9-AB58-49C4-6DF0C2340138}"/>
          </ac:picMkLst>
        </pc:picChg>
        <pc:picChg chg="add mod">
          <ac:chgData name="Michal Halaška" userId="cb557ec6-e0e1-4a0a-936e-46d8b3c92521" providerId="ADAL" clId="{389895D4-B5D7-49F2-AE57-781ACBDB96FB}" dt="2025-09-15T16:19:14.377" v="1086" actId="14100"/>
          <ac:picMkLst>
            <pc:docMk/>
            <pc:sldMk cId="697751215" sldId="275"/>
            <ac:picMk id="2052" creationId="{6A1DEBE9-C8E5-E339-1203-971EB67AA241}"/>
          </ac:picMkLst>
        </pc:picChg>
      </pc:sldChg>
      <pc:sldChg chg="modSp add mod">
        <pc:chgData name="Michal Halaška" userId="cb557ec6-e0e1-4a0a-936e-46d8b3c92521" providerId="ADAL" clId="{389895D4-B5D7-49F2-AE57-781ACBDB96FB}" dt="2025-09-27T13:08:32.953" v="8526" actId="20577"/>
        <pc:sldMkLst>
          <pc:docMk/>
          <pc:sldMk cId="287670752" sldId="276"/>
        </pc:sldMkLst>
        <pc:spChg chg="mod">
          <ac:chgData name="Michal Halaška" userId="cb557ec6-e0e1-4a0a-936e-46d8b3c92521" providerId="ADAL" clId="{389895D4-B5D7-49F2-AE57-781ACBDB96FB}" dt="2025-09-27T13:08:32.953" v="8526" actId="20577"/>
          <ac:spMkLst>
            <pc:docMk/>
            <pc:sldMk cId="287670752" sldId="276"/>
            <ac:spMk id="3" creationId="{2F71176E-F149-71EE-BE93-186802175B62}"/>
          </ac:spMkLst>
        </pc:spChg>
      </pc:sldChg>
      <pc:sldChg chg="modSp add mod">
        <pc:chgData name="Michal Halaška" userId="cb557ec6-e0e1-4a0a-936e-46d8b3c92521" providerId="ADAL" clId="{389895D4-B5D7-49F2-AE57-781ACBDB96FB}" dt="2025-09-15T17:01:34.768" v="1699" actId="20577"/>
        <pc:sldMkLst>
          <pc:docMk/>
          <pc:sldMk cId="2441021100" sldId="277"/>
        </pc:sldMkLst>
        <pc:spChg chg="mod">
          <ac:chgData name="Michal Halaška" userId="cb557ec6-e0e1-4a0a-936e-46d8b3c92521" providerId="ADAL" clId="{389895D4-B5D7-49F2-AE57-781ACBDB96FB}" dt="2025-09-15T17:01:34.768" v="1699" actId="20577"/>
          <ac:spMkLst>
            <pc:docMk/>
            <pc:sldMk cId="2441021100" sldId="277"/>
            <ac:spMk id="3" creationId="{7ADF562E-3273-31E7-C3E8-2AD4E677CCD5}"/>
          </ac:spMkLst>
        </pc:spChg>
        <pc:spChg chg="mod">
          <ac:chgData name="Michal Halaška" userId="cb557ec6-e0e1-4a0a-936e-46d8b3c92521" providerId="ADAL" clId="{389895D4-B5D7-49F2-AE57-781ACBDB96FB}" dt="2025-09-15T16:59:44.509" v="1434" actId="20577"/>
          <ac:spMkLst>
            <pc:docMk/>
            <pc:sldMk cId="2441021100" sldId="277"/>
            <ac:spMk id="6" creationId="{BD7B3273-9CAC-743A-1E63-FAB6DE4F57B4}"/>
          </ac:spMkLst>
        </pc:spChg>
      </pc:sldChg>
      <pc:sldChg chg="modSp add mod">
        <pc:chgData name="Michal Halaška" userId="cb557ec6-e0e1-4a0a-936e-46d8b3c92521" providerId="ADAL" clId="{389895D4-B5D7-49F2-AE57-781ACBDB96FB}" dt="2025-09-15T17:23:40.712" v="2810" actId="20577"/>
        <pc:sldMkLst>
          <pc:docMk/>
          <pc:sldMk cId="4081951745" sldId="278"/>
        </pc:sldMkLst>
        <pc:spChg chg="mod">
          <ac:chgData name="Michal Halaška" userId="cb557ec6-e0e1-4a0a-936e-46d8b3c92521" providerId="ADAL" clId="{389895D4-B5D7-49F2-AE57-781ACBDB96FB}" dt="2025-09-15T17:23:40.712" v="2810" actId="20577"/>
          <ac:spMkLst>
            <pc:docMk/>
            <pc:sldMk cId="4081951745" sldId="278"/>
            <ac:spMk id="3" creationId="{0954FBB8-F55B-6B9E-AE77-6EADBBBBF38C}"/>
          </ac:spMkLst>
        </pc:spChg>
        <pc:spChg chg="mod">
          <ac:chgData name="Michal Halaška" userId="cb557ec6-e0e1-4a0a-936e-46d8b3c92521" providerId="ADAL" clId="{389895D4-B5D7-49F2-AE57-781ACBDB96FB}" dt="2025-09-15T17:17:24.640" v="2470" actId="20577"/>
          <ac:spMkLst>
            <pc:docMk/>
            <pc:sldMk cId="4081951745" sldId="278"/>
            <ac:spMk id="6" creationId="{4C7EEB7A-B7B0-C39E-5227-C50246411D1B}"/>
          </ac:spMkLst>
        </pc:spChg>
      </pc:sldChg>
      <pc:sldChg chg="modSp add mod">
        <pc:chgData name="Michal Halaška" userId="cb557ec6-e0e1-4a0a-936e-46d8b3c92521" providerId="ADAL" clId="{389895D4-B5D7-49F2-AE57-781ACBDB96FB}" dt="2025-09-27T13:09:46.952" v="8530" actId="20577"/>
        <pc:sldMkLst>
          <pc:docMk/>
          <pc:sldMk cId="3125609621" sldId="279"/>
        </pc:sldMkLst>
        <pc:spChg chg="mod">
          <ac:chgData name="Michal Halaška" userId="cb557ec6-e0e1-4a0a-936e-46d8b3c92521" providerId="ADAL" clId="{389895D4-B5D7-49F2-AE57-781ACBDB96FB}" dt="2025-09-27T13:09:46.952" v="8530" actId="20577"/>
          <ac:spMkLst>
            <pc:docMk/>
            <pc:sldMk cId="3125609621" sldId="279"/>
            <ac:spMk id="3" creationId="{D47EE9E9-D5BD-AF8E-7D02-24BC76A59DF4}"/>
          </ac:spMkLst>
        </pc:spChg>
        <pc:spChg chg="mod">
          <ac:chgData name="Michal Halaška" userId="cb557ec6-e0e1-4a0a-936e-46d8b3c92521" providerId="ADAL" clId="{389895D4-B5D7-49F2-AE57-781ACBDB96FB}" dt="2025-09-15T17:35:53.616" v="3377" actId="20577"/>
          <ac:spMkLst>
            <pc:docMk/>
            <pc:sldMk cId="3125609621" sldId="279"/>
            <ac:spMk id="6" creationId="{5DF0BD17-50E3-80D9-46E7-2B7DFA51E165}"/>
          </ac:spMkLst>
        </pc:spChg>
      </pc:sldChg>
      <pc:sldChg chg="modSp add mod">
        <pc:chgData name="Michal Halaška" userId="cb557ec6-e0e1-4a0a-936e-46d8b3c92521" providerId="ADAL" clId="{389895D4-B5D7-49F2-AE57-781ACBDB96FB}" dt="2025-09-16T16:01:47.058" v="3877" actId="20577"/>
        <pc:sldMkLst>
          <pc:docMk/>
          <pc:sldMk cId="2406005604" sldId="280"/>
        </pc:sldMkLst>
        <pc:spChg chg="mod">
          <ac:chgData name="Michal Halaška" userId="cb557ec6-e0e1-4a0a-936e-46d8b3c92521" providerId="ADAL" clId="{389895D4-B5D7-49F2-AE57-781ACBDB96FB}" dt="2025-09-16T16:01:47.058" v="3877" actId="20577"/>
          <ac:spMkLst>
            <pc:docMk/>
            <pc:sldMk cId="2406005604" sldId="280"/>
            <ac:spMk id="3" creationId="{8B3FDF65-9D80-52C3-4AA7-56719138B4B9}"/>
          </ac:spMkLst>
        </pc:spChg>
        <pc:spChg chg="mod">
          <ac:chgData name="Michal Halaška" userId="cb557ec6-e0e1-4a0a-936e-46d8b3c92521" providerId="ADAL" clId="{389895D4-B5D7-49F2-AE57-781ACBDB96FB}" dt="2025-09-15T17:36:03.962" v="3402" actId="20577"/>
          <ac:spMkLst>
            <pc:docMk/>
            <pc:sldMk cId="2406005604" sldId="280"/>
            <ac:spMk id="6" creationId="{15088B5B-C3B7-F67D-63B4-F7A1835AA46D}"/>
          </ac:spMkLst>
        </pc:spChg>
      </pc:sldChg>
      <pc:sldChg chg="modSp add mod">
        <pc:chgData name="Michal Halaška" userId="cb557ec6-e0e1-4a0a-936e-46d8b3c92521" providerId="ADAL" clId="{389895D4-B5D7-49F2-AE57-781ACBDB96FB}" dt="2025-09-16T16:30:45.636" v="4895" actId="403"/>
        <pc:sldMkLst>
          <pc:docMk/>
          <pc:sldMk cId="3142725186" sldId="281"/>
        </pc:sldMkLst>
        <pc:spChg chg="mod">
          <ac:chgData name="Michal Halaška" userId="cb557ec6-e0e1-4a0a-936e-46d8b3c92521" providerId="ADAL" clId="{389895D4-B5D7-49F2-AE57-781ACBDB96FB}" dt="2025-09-16T16:30:45.636" v="4895" actId="403"/>
          <ac:spMkLst>
            <pc:docMk/>
            <pc:sldMk cId="3142725186" sldId="281"/>
            <ac:spMk id="3" creationId="{2001B733-0262-91AA-BDE5-12B85D9A654D}"/>
          </ac:spMkLst>
        </pc:spChg>
        <pc:spChg chg="mod">
          <ac:chgData name="Michal Halaška" userId="cb557ec6-e0e1-4a0a-936e-46d8b3c92521" providerId="ADAL" clId="{389895D4-B5D7-49F2-AE57-781ACBDB96FB}" dt="2025-09-16T16:27:52.667" v="4485" actId="20577"/>
          <ac:spMkLst>
            <pc:docMk/>
            <pc:sldMk cId="3142725186" sldId="281"/>
            <ac:spMk id="6" creationId="{6FC891D4-35E2-4BAB-439C-EC8C4C2071BF}"/>
          </ac:spMkLst>
        </pc:spChg>
      </pc:sldChg>
      <pc:sldChg chg="modSp add mod">
        <pc:chgData name="Michal Halaška" userId="cb557ec6-e0e1-4a0a-936e-46d8b3c92521" providerId="ADAL" clId="{389895D4-B5D7-49F2-AE57-781ACBDB96FB}" dt="2025-09-16T16:34:00.677" v="5397" actId="403"/>
        <pc:sldMkLst>
          <pc:docMk/>
          <pc:sldMk cId="2903739894" sldId="282"/>
        </pc:sldMkLst>
        <pc:spChg chg="mod">
          <ac:chgData name="Michal Halaška" userId="cb557ec6-e0e1-4a0a-936e-46d8b3c92521" providerId="ADAL" clId="{389895D4-B5D7-49F2-AE57-781ACBDB96FB}" dt="2025-09-16T16:34:00.677" v="5397" actId="403"/>
          <ac:spMkLst>
            <pc:docMk/>
            <pc:sldMk cId="2903739894" sldId="282"/>
            <ac:spMk id="3" creationId="{87A30D38-7944-5034-E1CF-8916581EACE0}"/>
          </ac:spMkLst>
        </pc:spChg>
        <pc:spChg chg="mod">
          <ac:chgData name="Michal Halaška" userId="cb557ec6-e0e1-4a0a-936e-46d8b3c92521" providerId="ADAL" clId="{389895D4-B5D7-49F2-AE57-781ACBDB96FB}" dt="2025-09-16T16:31:03.197" v="4927" actId="20577"/>
          <ac:spMkLst>
            <pc:docMk/>
            <pc:sldMk cId="2903739894" sldId="282"/>
            <ac:spMk id="6" creationId="{E1156818-FAF7-93FB-BCA7-5AFED821936E}"/>
          </ac:spMkLst>
        </pc:spChg>
      </pc:sldChg>
      <pc:sldChg chg="modSp add mod ord replId">
        <pc:chgData name="Michal Halaška" userId="cb557ec6-e0e1-4a0a-936e-46d8b3c92521" providerId="ADAL" clId="{389895D4-B5D7-49F2-AE57-781ACBDB96FB}" dt="2025-09-18T16:43:10.278" v="5518"/>
        <pc:sldMkLst>
          <pc:docMk/>
          <pc:sldMk cId="78320626" sldId="283"/>
        </pc:sldMkLst>
        <pc:spChg chg="mod">
          <ac:chgData name="Michal Halaška" userId="cb557ec6-e0e1-4a0a-936e-46d8b3c92521" providerId="ADAL" clId="{389895D4-B5D7-49F2-AE57-781ACBDB96FB}" dt="2025-09-18T16:41:47.102" v="5511" actId="20577"/>
          <ac:spMkLst>
            <pc:docMk/>
            <pc:sldMk cId="78320626" sldId="283"/>
            <ac:spMk id="3" creationId="{BB4C8860-399F-47E6-1AFF-8B112A9EE5D6}"/>
          </ac:spMkLst>
        </pc:spChg>
        <pc:spChg chg="mod">
          <ac:chgData name="Michal Halaška" userId="cb557ec6-e0e1-4a0a-936e-46d8b3c92521" providerId="ADAL" clId="{389895D4-B5D7-49F2-AE57-781ACBDB96FB}" dt="2025-09-18T16:39:51.547" v="5485" actId="20577"/>
          <ac:spMkLst>
            <pc:docMk/>
            <pc:sldMk cId="78320626" sldId="283"/>
            <ac:spMk id="6" creationId="{80266E8E-6EE0-DD2E-95BC-82FBF05D9749}"/>
          </ac:spMkLst>
        </pc:spChg>
      </pc:sldChg>
      <pc:sldChg chg="modSp add mod">
        <pc:chgData name="Michal Halaška" userId="cb557ec6-e0e1-4a0a-936e-46d8b3c92521" providerId="ADAL" clId="{389895D4-B5D7-49F2-AE57-781ACBDB96FB}" dt="2025-09-18T17:03:15.781" v="5930" actId="20577"/>
        <pc:sldMkLst>
          <pc:docMk/>
          <pc:sldMk cId="4131032751" sldId="284"/>
        </pc:sldMkLst>
        <pc:spChg chg="mod">
          <ac:chgData name="Michal Halaška" userId="cb557ec6-e0e1-4a0a-936e-46d8b3c92521" providerId="ADAL" clId="{389895D4-B5D7-49F2-AE57-781ACBDB96FB}" dt="2025-09-18T17:03:15.781" v="5930" actId="20577"/>
          <ac:spMkLst>
            <pc:docMk/>
            <pc:sldMk cId="4131032751" sldId="284"/>
            <ac:spMk id="3" creationId="{D00D55FA-4398-4C49-6AE2-6677265780EE}"/>
          </ac:spMkLst>
        </pc:spChg>
        <pc:spChg chg="mod">
          <ac:chgData name="Michal Halaška" userId="cb557ec6-e0e1-4a0a-936e-46d8b3c92521" providerId="ADAL" clId="{389895D4-B5D7-49F2-AE57-781ACBDB96FB}" dt="2025-09-18T17:02:29.589" v="5842" actId="20577"/>
          <ac:spMkLst>
            <pc:docMk/>
            <pc:sldMk cId="4131032751" sldId="284"/>
            <ac:spMk id="6" creationId="{EE82539F-EDC8-48F0-DEB5-CD3109926E91}"/>
          </ac:spMkLst>
        </pc:spChg>
      </pc:sldChg>
      <pc:sldChg chg="modSp add mod ord replId">
        <pc:chgData name="Michal Halaška" userId="cb557ec6-e0e1-4a0a-936e-46d8b3c92521" providerId="ADAL" clId="{389895D4-B5D7-49F2-AE57-781ACBDB96FB}" dt="2025-09-18T17:20:58.393" v="6347" actId="20577"/>
        <pc:sldMkLst>
          <pc:docMk/>
          <pc:sldMk cId="3483433245" sldId="285"/>
        </pc:sldMkLst>
        <pc:spChg chg="mod">
          <ac:chgData name="Michal Halaška" userId="cb557ec6-e0e1-4a0a-936e-46d8b3c92521" providerId="ADAL" clId="{389895D4-B5D7-49F2-AE57-781ACBDB96FB}" dt="2025-09-18T17:20:35.212" v="6337" actId="20577"/>
          <ac:spMkLst>
            <pc:docMk/>
            <pc:sldMk cId="3483433245" sldId="285"/>
            <ac:spMk id="3" creationId="{3DC1AB4C-75AF-B37D-1311-729376E2DB68}"/>
          </ac:spMkLst>
        </pc:spChg>
        <pc:spChg chg="mod">
          <ac:chgData name="Michal Halaška" userId="cb557ec6-e0e1-4a0a-936e-46d8b3c92521" providerId="ADAL" clId="{389895D4-B5D7-49F2-AE57-781ACBDB96FB}" dt="2025-09-18T17:20:58.393" v="6347" actId="20577"/>
          <ac:spMkLst>
            <pc:docMk/>
            <pc:sldMk cId="3483433245" sldId="285"/>
            <ac:spMk id="6" creationId="{F217A3BC-9CFC-A5B2-B1AF-FA623FE873D1}"/>
          </ac:spMkLst>
        </pc:spChg>
      </pc:sldChg>
      <pc:sldChg chg="modSp add mod ord">
        <pc:chgData name="Michal Halaška" userId="cb557ec6-e0e1-4a0a-936e-46d8b3c92521" providerId="ADAL" clId="{389895D4-B5D7-49F2-AE57-781ACBDB96FB}" dt="2025-09-18T17:31:47.782" v="7426" actId="20577"/>
        <pc:sldMkLst>
          <pc:docMk/>
          <pc:sldMk cId="2694727492" sldId="286"/>
        </pc:sldMkLst>
        <pc:spChg chg="mod">
          <ac:chgData name="Michal Halaška" userId="cb557ec6-e0e1-4a0a-936e-46d8b3c92521" providerId="ADAL" clId="{389895D4-B5D7-49F2-AE57-781ACBDB96FB}" dt="2025-09-18T17:31:47.782" v="7426" actId="20577"/>
          <ac:spMkLst>
            <pc:docMk/>
            <pc:sldMk cId="2694727492" sldId="286"/>
            <ac:spMk id="3" creationId="{1ADAB375-07C9-34D2-9188-65FE92FC921A}"/>
          </ac:spMkLst>
        </pc:spChg>
        <pc:spChg chg="mod">
          <ac:chgData name="Michal Halaška" userId="cb557ec6-e0e1-4a0a-936e-46d8b3c92521" providerId="ADAL" clId="{389895D4-B5D7-49F2-AE57-781ACBDB96FB}" dt="2025-09-18T17:31:04.394" v="7326" actId="20577"/>
          <ac:spMkLst>
            <pc:docMk/>
            <pc:sldMk cId="2694727492" sldId="286"/>
            <ac:spMk id="6" creationId="{6F3692B3-2D88-2143-A953-8E6586BE701F}"/>
          </ac:spMkLst>
        </pc:spChg>
      </pc:sldChg>
      <pc:sldChg chg="modSp add del mod ord replId">
        <pc:chgData name="Michal Halaška" userId="cb557ec6-e0e1-4a0a-936e-46d8b3c92521" providerId="ADAL" clId="{389895D4-B5D7-49F2-AE57-781ACBDB96FB}" dt="2025-09-19T07:29:58.704" v="8133" actId="2696"/>
        <pc:sldMkLst>
          <pc:docMk/>
          <pc:sldMk cId="3514895028" sldId="287"/>
        </pc:sldMkLst>
      </pc:sldChg>
      <pc:sldChg chg="modSp add mod ord">
        <pc:chgData name="Michal Halaška" userId="cb557ec6-e0e1-4a0a-936e-46d8b3c92521" providerId="ADAL" clId="{389895D4-B5D7-49F2-AE57-781ACBDB96FB}" dt="2025-09-16T16:12:06.687" v="4464"/>
        <pc:sldMkLst>
          <pc:docMk/>
          <pc:sldMk cId="824768522" sldId="288"/>
        </pc:sldMkLst>
        <pc:spChg chg="mod">
          <ac:chgData name="Michal Halaška" userId="cb557ec6-e0e1-4a0a-936e-46d8b3c92521" providerId="ADAL" clId="{389895D4-B5D7-49F2-AE57-781ACBDB96FB}" dt="2025-09-16T16:11:57.548" v="4462" actId="403"/>
          <ac:spMkLst>
            <pc:docMk/>
            <pc:sldMk cId="824768522" sldId="288"/>
            <ac:spMk id="3" creationId="{1435ADD2-4E07-5F47-EA2F-0D70219D35BD}"/>
          </ac:spMkLst>
        </pc:spChg>
      </pc:sldChg>
      <pc:sldChg chg="addSp delSp modSp add mod ord">
        <pc:chgData name="Michal Halaška" userId="cb557ec6-e0e1-4a0a-936e-46d8b3c92521" providerId="ADAL" clId="{389895D4-B5D7-49F2-AE57-781ACBDB96FB}" dt="2025-09-18T16:43:38.214" v="5524" actId="20577"/>
        <pc:sldMkLst>
          <pc:docMk/>
          <pc:sldMk cId="3951741010" sldId="289"/>
        </pc:sldMkLst>
        <pc:spChg chg="mod">
          <ac:chgData name="Michal Halaška" userId="cb557ec6-e0e1-4a0a-936e-46d8b3c92521" providerId="ADAL" clId="{389895D4-B5D7-49F2-AE57-781ACBDB96FB}" dt="2025-09-18T16:43:38.214" v="5524" actId="20577"/>
          <ac:spMkLst>
            <pc:docMk/>
            <pc:sldMk cId="3951741010" sldId="289"/>
            <ac:spMk id="6" creationId="{AD573E06-365C-B600-25A6-06F05660BFBC}"/>
          </ac:spMkLst>
        </pc:spChg>
        <pc:picChg chg="add mod">
          <ac:chgData name="Michal Halaška" userId="cb557ec6-e0e1-4a0a-936e-46d8b3c92521" providerId="ADAL" clId="{389895D4-B5D7-49F2-AE57-781ACBDB96FB}" dt="2025-09-16T16:39:58.142" v="5420" actId="1037"/>
          <ac:picMkLst>
            <pc:docMk/>
            <pc:sldMk cId="3951741010" sldId="289"/>
            <ac:picMk id="1026" creationId="{67ABE280-24A6-FF2D-6E4B-ACE54E940CB4}"/>
          </ac:picMkLst>
        </pc:picChg>
        <pc:picChg chg="add mod">
          <ac:chgData name="Michal Halaška" userId="cb557ec6-e0e1-4a0a-936e-46d8b3c92521" providerId="ADAL" clId="{389895D4-B5D7-49F2-AE57-781ACBDB96FB}" dt="2025-09-16T16:40:20.515" v="5426" actId="1038"/>
          <ac:picMkLst>
            <pc:docMk/>
            <pc:sldMk cId="3951741010" sldId="289"/>
            <ac:picMk id="1028" creationId="{B4AF67D5-D9A2-35ED-91A8-F86438E77835}"/>
          </ac:picMkLst>
        </pc:picChg>
      </pc:sldChg>
      <pc:sldChg chg="modSp add mod">
        <pc:chgData name="Michal Halaška" userId="cb557ec6-e0e1-4a0a-936e-46d8b3c92521" providerId="ADAL" clId="{389895D4-B5D7-49F2-AE57-781ACBDB96FB}" dt="2025-09-18T16:58:58.288" v="5703" actId="20577"/>
        <pc:sldMkLst>
          <pc:docMk/>
          <pc:sldMk cId="939183328" sldId="290"/>
        </pc:sldMkLst>
        <pc:spChg chg="mod">
          <ac:chgData name="Michal Halaška" userId="cb557ec6-e0e1-4a0a-936e-46d8b3c92521" providerId="ADAL" clId="{389895D4-B5D7-49F2-AE57-781ACBDB96FB}" dt="2025-09-18T16:58:58.288" v="5703" actId="20577"/>
          <ac:spMkLst>
            <pc:docMk/>
            <pc:sldMk cId="939183328" sldId="290"/>
            <ac:spMk id="3" creationId="{D83BC1AB-10B0-5987-373F-5BA5B657A9CB}"/>
          </ac:spMkLst>
        </pc:spChg>
        <pc:spChg chg="mod">
          <ac:chgData name="Michal Halaška" userId="cb557ec6-e0e1-4a0a-936e-46d8b3c92521" providerId="ADAL" clId="{389895D4-B5D7-49F2-AE57-781ACBDB96FB}" dt="2025-09-18T16:45:58.230" v="5538" actId="20577"/>
          <ac:spMkLst>
            <pc:docMk/>
            <pc:sldMk cId="939183328" sldId="290"/>
            <ac:spMk id="6" creationId="{6B3E1D47-F487-4C6A-D7FF-C7FD579A5465}"/>
          </ac:spMkLst>
        </pc:spChg>
      </pc:sldChg>
      <pc:sldChg chg="addSp delSp modSp add mod">
        <pc:chgData name="Michal Halaška" userId="cb557ec6-e0e1-4a0a-936e-46d8b3c92521" providerId="ADAL" clId="{389895D4-B5D7-49F2-AE57-781ACBDB96FB}" dt="2025-09-18T16:43:45.084" v="5530" actId="20577"/>
        <pc:sldMkLst>
          <pc:docMk/>
          <pc:sldMk cId="1202769346" sldId="291"/>
        </pc:sldMkLst>
        <pc:spChg chg="mod">
          <ac:chgData name="Michal Halaška" userId="cb557ec6-e0e1-4a0a-936e-46d8b3c92521" providerId="ADAL" clId="{389895D4-B5D7-49F2-AE57-781ACBDB96FB}" dt="2025-09-18T16:43:45.084" v="5530" actId="20577"/>
          <ac:spMkLst>
            <pc:docMk/>
            <pc:sldMk cId="1202769346" sldId="291"/>
            <ac:spMk id="6" creationId="{C42D1A7D-38E4-88DA-0645-51E39892142E}"/>
          </ac:spMkLst>
        </pc:spChg>
        <pc:picChg chg="add mod">
          <ac:chgData name="Michal Halaška" userId="cb557ec6-e0e1-4a0a-936e-46d8b3c92521" providerId="ADAL" clId="{389895D4-B5D7-49F2-AE57-781ACBDB96FB}" dt="2025-09-16T16:42:24.882" v="5449" actId="1037"/>
          <ac:picMkLst>
            <pc:docMk/>
            <pc:sldMk cId="1202769346" sldId="291"/>
            <ac:picMk id="7" creationId="{0A925FEB-AB06-E67B-430E-D6F689889967}"/>
          </ac:picMkLst>
        </pc:picChg>
      </pc:sldChg>
      <pc:sldChg chg="modSp add mod ord">
        <pc:chgData name="Michal Halaška" userId="cb557ec6-e0e1-4a0a-936e-46d8b3c92521" providerId="ADAL" clId="{389895D4-B5D7-49F2-AE57-781ACBDB96FB}" dt="2025-09-18T16:43:10.278" v="5518"/>
        <pc:sldMkLst>
          <pc:docMk/>
          <pc:sldMk cId="2418899736" sldId="292"/>
        </pc:sldMkLst>
        <pc:spChg chg="mod">
          <ac:chgData name="Michal Halaška" userId="cb557ec6-e0e1-4a0a-936e-46d8b3c92521" providerId="ADAL" clId="{389895D4-B5D7-49F2-AE57-781ACBDB96FB}" dt="2025-09-18T16:41:01.038" v="5504" actId="20577"/>
          <ac:spMkLst>
            <pc:docMk/>
            <pc:sldMk cId="2418899736" sldId="292"/>
            <ac:spMk id="3" creationId="{7FDECDFE-08A5-0EB2-D1A6-E5044E37ED62}"/>
          </ac:spMkLst>
        </pc:spChg>
        <pc:spChg chg="mod">
          <ac:chgData name="Michal Halaška" userId="cb557ec6-e0e1-4a0a-936e-46d8b3c92521" providerId="ADAL" clId="{389895D4-B5D7-49F2-AE57-781ACBDB96FB}" dt="2025-09-18T16:39:57.587" v="5487" actId="20577"/>
          <ac:spMkLst>
            <pc:docMk/>
            <pc:sldMk cId="2418899736" sldId="292"/>
            <ac:spMk id="6" creationId="{735FF95C-31A7-FC73-FA7E-1691343E17FA}"/>
          </ac:spMkLst>
        </pc:spChg>
      </pc:sldChg>
      <pc:sldChg chg="modSp add mod ord">
        <pc:chgData name="Michal Halaška" userId="cb557ec6-e0e1-4a0a-936e-46d8b3c92521" providerId="ADAL" clId="{389895D4-B5D7-49F2-AE57-781ACBDB96FB}" dt="2025-09-18T16:43:10.278" v="5518"/>
        <pc:sldMkLst>
          <pc:docMk/>
          <pc:sldMk cId="1225879578" sldId="293"/>
        </pc:sldMkLst>
        <pc:spChg chg="mod">
          <ac:chgData name="Michal Halaška" userId="cb557ec6-e0e1-4a0a-936e-46d8b3c92521" providerId="ADAL" clId="{389895D4-B5D7-49F2-AE57-781ACBDB96FB}" dt="2025-09-18T16:41:19.014" v="5507" actId="20577"/>
          <ac:spMkLst>
            <pc:docMk/>
            <pc:sldMk cId="1225879578" sldId="293"/>
            <ac:spMk id="3" creationId="{7C3BC7F3-8673-0487-69A7-0D581E3F8FC3}"/>
          </ac:spMkLst>
        </pc:spChg>
        <pc:spChg chg="mod">
          <ac:chgData name="Michal Halaška" userId="cb557ec6-e0e1-4a0a-936e-46d8b3c92521" providerId="ADAL" clId="{389895D4-B5D7-49F2-AE57-781ACBDB96FB}" dt="2025-09-18T16:40:07.373" v="5493" actId="20577"/>
          <ac:spMkLst>
            <pc:docMk/>
            <pc:sldMk cId="1225879578" sldId="293"/>
            <ac:spMk id="6" creationId="{714FEE54-7077-D380-9DB8-1BDF79A15A2E}"/>
          </ac:spMkLst>
        </pc:spChg>
      </pc:sldChg>
      <pc:sldChg chg="modSp add mod ord">
        <pc:chgData name="Michal Halaška" userId="cb557ec6-e0e1-4a0a-936e-46d8b3c92521" providerId="ADAL" clId="{389895D4-B5D7-49F2-AE57-781ACBDB96FB}" dt="2025-09-18T16:43:10.278" v="5518"/>
        <pc:sldMkLst>
          <pc:docMk/>
          <pc:sldMk cId="442311565" sldId="294"/>
        </pc:sldMkLst>
        <pc:spChg chg="mod">
          <ac:chgData name="Michal Halaška" userId="cb557ec6-e0e1-4a0a-936e-46d8b3c92521" providerId="ADAL" clId="{389895D4-B5D7-49F2-AE57-781ACBDB96FB}" dt="2025-09-18T16:42:01.286" v="5516" actId="20577"/>
          <ac:spMkLst>
            <pc:docMk/>
            <pc:sldMk cId="442311565" sldId="294"/>
            <ac:spMk id="3" creationId="{87C971BE-2B68-610A-1782-DF21254A8472}"/>
          </ac:spMkLst>
        </pc:spChg>
        <pc:spChg chg="mod">
          <ac:chgData name="Michal Halaška" userId="cb557ec6-e0e1-4a0a-936e-46d8b3c92521" providerId="ADAL" clId="{389895D4-B5D7-49F2-AE57-781ACBDB96FB}" dt="2025-09-18T16:40:14.582" v="5500" actId="20577"/>
          <ac:spMkLst>
            <pc:docMk/>
            <pc:sldMk cId="442311565" sldId="294"/>
            <ac:spMk id="6" creationId="{B0C62218-A791-54E2-AA0B-196C1D9AE3AE}"/>
          </ac:spMkLst>
        </pc:spChg>
      </pc:sldChg>
      <pc:sldChg chg="modSp add mod">
        <pc:chgData name="Michal Halaška" userId="cb557ec6-e0e1-4a0a-936e-46d8b3c92521" providerId="ADAL" clId="{389895D4-B5D7-49F2-AE57-781ACBDB96FB}" dt="2025-09-18T16:59:45.860" v="5827" actId="20577"/>
        <pc:sldMkLst>
          <pc:docMk/>
          <pc:sldMk cId="1582375570" sldId="295"/>
        </pc:sldMkLst>
        <pc:spChg chg="mod">
          <ac:chgData name="Michal Halaška" userId="cb557ec6-e0e1-4a0a-936e-46d8b3c92521" providerId="ADAL" clId="{389895D4-B5D7-49F2-AE57-781ACBDB96FB}" dt="2025-09-18T16:59:45.860" v="5827" actId="20577"/>
          <ac:spMkLst>
            <pc:docMk/>
            <pc:sldMk cId="1582375570" sldId="295"/>
            <ac:spMk id="3" creationId="{7C8579C0-1576-9E56-7E45-932A3E7C0800}"/>
          </ac:spMkLst>
        </pc:spChg>
        <pc:spChg chg="mod">
          <ac:chgData name="Michal Halaška" userId="cb557ec6-e0e1-4a0a-936e-46d8b3c92521" providerId="ADAL" clId="{389895D4-B5D7-49F2-AE57-781ACBDB96FB}" dt="2025-09-18T16:46:03.884" v="5543" actId="20577"/>
          <ac:spMkLst>
            <pc:docMk/>
            <pc:sldMk cId="1582375570" sldId="295"/>
            <ac:spMk id="6" creationId="{1CF99D68-5056-BF46-A000-8C82B390ACCA}"/>
          </ac:spMkLst>
        </pc:spChg>
      </pc:sldChg>
      <pc:sldChg chg="modSp add mod">
        <pc:chgData name="Michal Halaška" userId="cb557ec6-e0e1-4a0a-936e-46d8b3c92521" providerId="ADAL" clId="{389895D4-B5D7-49F2-AE57-781ACBDB96FB}" dt="2025-09-18T17:38:23.821" v="8028" actId="20577"/>
        <pc:sldMkLst>
          <pc:docMk/>
          <pc:sldMk cId="1109881189" sldId="296"/>
        </pc:sldMkLst>
        <pc:spChg chg="mod">
          <ac:chgData name="Michal Halaška" userId="cb557ec6-e0e1-4a0a-936e-46d8b3c92521" providerId="ADAL" clId="{389895D4-B5D7-49F2-AE57-781ACBDB96FB}" dt="2025-09-18T17:38:23.821" v="8028" actId="20577"/>
          <ac:spMkLst>
            <pc:docMk/>
            <pc:sldMk cId="1109881189" sldId="296"/>
            <ac:spMk id="3" creationId="{220BE251-282C-4325-ED19-ABD487B55791}"/>
          </ac:spMkLst>
        </pc:spChg>
      </pc:sldChg>
      <pc:sldChg chg="modSp add del mod">
        <pc:chgData name="Michal Halaška" userId="cb557ec6-e0e1-4a0a-936e-46d8b3c92521" providerId="ADAL" clId="{389895D4-B5D7-49F2-AE57-781ACBDB96FB}" dt="2025-09-18T17:33:01.841" v="7629" actId="20577"/>
        <pc:sldMkLst>
          <pc:docMk/>
          <pc:sldMk cId="4220517579" sldId="297"/>
        </pc:sldMkLst>
        <pc:spChg chg="mod">
          <ac:chgData name="Michal Halaška" userId="cb557ec6-e0e1-4a0a-936e-46d8b3c92521" providerId="ADAL" clId="{389895D4-B5D7-49F2-AE57-781ACBDB96FB}" dt="2025-09-18T17:33:01.841" v="7629" actId="20577"/>
          <ac:spMkLst>
            <pc:docMk/>
            <pc:sldMk cId="4220517579" sldId="297"/>
            <ac:spMk id="3" creationId="{EEE36908-6850-DEAF-9E4D-0130E94C37DC}"/>
          </ac:spMkLst>
        </pc:spChg>
        <pc:spChg chg="mod">
          <ac:chgData name="Michal Halaška" userId="cb557ec6-e0e1-4a0a-936e-46d8b3c92521" providerId="ADAL" clId="{389895D4-B5D7-49F2-AE57-781ACBDB96FB}" dt="2025-09-18T17:24:52.125" v="6587" actId="20577"/>
          <ac:spMkLst>
            <pc:docMk/>
            <pc:sldMk cId="4220517579" sldId="297"/>
            <ac:spMk id="6" creationId="{D922E95A-1F5A-F9CF-69F4-99569F16EC97}"/>
          </ac:spMkLst>
        </pc:spChg>
      </pc:sldChg>
      <pc:sldChg chg="modSp add mod">
        <pc:chgData name="Michal Halaška" userId="cb557ec6-e0e1-4a0a-936e-46d8b3c92521" providerId="ADAL" clId="{389895D4-B5D7-49F2-AE57-781ACBDB96FB}" dt="2025-09-18T17:30:10.020" v="7264" actId="20577"/>
        <pc:sldMkLst>
          <pc:docMk/>
          <pc:sldMk cId="2893275972" sldId="298"/>
        </pc:sldMkLst>
        <pc:spChg chg="mod">
          <ac:chgData name="Michal Halaška" userId="cb557ec6-e0e1-4a0a-936e-46d8b3c92521" providerId="ADAL" clId="{389895D4-B5D7-49F2-AE57-781ACBDB96FB}" dt="2025-09-18T17:30:10.020" v="7264" actId="20577"/>
          <ac:spMkLst>
            <pc:docMk/>
            <pc:sldMk cId="2893275972" sldId="298"/>
            <ac:spMk id="3" creationId="{DE3AF980-2F61-0638-D3F3-CF54AFEF4DE9}"/>
          </ac:spMkLst>
        </pc:spChg>
        <pc:spChg chg="mod">
          <ac:chgData name="Michal Halaška" userId="cb557ec6-e0e1-4a0a-936e-46d8b3c92521" providerId="ADAL" clId="{389895D4-B5D7-49F2-AE57-781ACBDB96FB}" dt="2025-09-18T17:28:26.893" v="6983" actId="20577"/>
          <ac:spMkLst>
            <pc:docMk/>
            <pc:sldMk cId="2893275972" sldId="298"/>
            <ac:spMk id="6" creationId="{01E906E9-0EBA-B06B-CAE0-48E2E9688B5B}"/>
          </ac:spMkLst>
        </pc:spChg>
      </pc:sldChg>
      <pc:sldChg chg="modSp add mod">
        <pc:chgData name="Michal Halaška" userId="cb557ec6-e0e1-4a0a-936e-46d8b3c92521" providerId="ADAL" clId="{389895D4-B5D7-49F2-AE57-781ACBDB96FB}" dt="2025-09-19T15:34:49.854" v="8524" actId="20577"/>
        <pc:sldMkLst>
          <pc:docMk/>
          <pc:sldMk cId="3543037368" sldId="299"/>
        </pc:sldMkLst>
        <pc:spChg chg="mod">
          <ac:chgData name="Michal Halaška" userId="cb557ec6-e0e1-4a0a-936e-46d8b3c92521" providerId="ADAL" clId="{389895D4-B5D7-49F2-AE57-781ACBDB96FB}" dt="2025-09-19T15:34:49.854" v="8524" actId="20577"/>
          <ac:spMkLst>
            <pc:docMk/>
            <pc:sldMk cId="3543037368" sldId="299"/>
            <ac:spMk id="3" creationId="{A1B9EB99-7E96-9D89-2692-B297116B2805}"/>
          </ac:spMkLst>
        </pc:spChg>
        <pc:spChg chg="mod">
          <ac:chgData name="Michal Halaška" userId="cb557ec6-e0e1-4a0a-936e-46d8b3c92521" providerId="ADAL" clId="{389895D4-B5D7-49F2-AE57-781ACBDB96FB}" dt="2025-09-19T07:30:07.449" v="8142" actId="20577"/>
          <ac:spMkLst>
            <pc:docMk/>
            <pc:sldMk cId="3543037368" sldId="299"/>
            <ac:spMk id="6" creationId="{FAD522C2-143C-2628-5B0C-97CA97C294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1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35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51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37C0-2478-5197-B588-0C555EC8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1B35BAB-7FC1-E349-CBAD-801DB08F1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485E58-A2CD-78E4-513E-AFFFA49BE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04B19A-1E26-90E1-ADD9-A842AB79B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739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838A-FE70-DA9F-D497-FEB3FB20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78AD495-FD01-28EE-2180-B0DBE925F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7B93F0-0D70-2ABC-8006-5D527368D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BE397D-16D4-9B86-0210-ED4926017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06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EBE83-3F97-9526-9CA3-1D5C63CCC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19CD8B-561E-C2CA-34DE-160ED9AA7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A2942DA-F3A9-D2D5-E517-D6F9BD44D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FDD991-0CC0-69B2-D460-559DC144A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794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53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CD1AC-3C85-002B-90FD-20F037A3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6BCBAF-3278-8492-5723-E37C97D09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EB9F20-D9FF-6D96-A335-BE22D950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AD7DF6-1A48-6CB1-E59D-2D17231B9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734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51CEE-777C-DAFE-FBEA-06B4115D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055AEC-A49F-1B9F-133E-E7F3D92A4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6D83B5-6121-2B24-1A4C-4E479B6B8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F20A3-2B87-B4DB-87F3-50C0CF26A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676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2E42-B884-AB19-5F60-8339C47BC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1EC27A-8538-A48D-133F-7AD358D77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20CC8A-145C-BAF7-912F-865B8510B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E661E9-83FB-8B4B-83EB-19CF12E34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7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8D174-296C-08EF-E086-37A63DD0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DABAA5-F1F0-88FE-DB3E-3416D4B43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C254A3-CEF1-DF09-20CD-BACDAFB74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AAE8E8-6C72-7559-E346-377162510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90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1872-0B6A-8B51-2DA7-77B2C93E0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25FCD6-8063-E41E-45A7-82CDE2980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9F2CEE-D5DD-ED55-A2AD-11B007838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9AF517-633F-D924-7D83-B87041762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622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752B-9132-1C93-9969-B0E4405A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6CAA09B-67CC-AC0A-007A-3EE9230BD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386686-55E1-1895-E580-6695A47FC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61F811-B137-34DD-A0E5-3795FDAE6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4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8A0B-3DA7-08CC-672A-9BD8C439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90BBCA0-1D10-7BAE-7797-648E651FC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A991CC-4AAF-2F37-5EB6-897EFC7B7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F662C3-FA0F-77EA-B469-510123BC3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69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9DF0-27B9-A844-2196-CE0760A9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1E17052-93C9-8B5A-D9C6-C07730946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0DE459-1484-4462-380B-461288166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175A77-D11A-1F34-44FD-B8BD6C76E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63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37EF7-D468-9BA0-C6AA-CF88A95B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2125162-5F85-6D7B-E47A-6D46C7A1A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2BB9B5-B4AA-1939-F2E9-88DC25E47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7E5ABC-E531-462C-BCFB-29291FFEF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14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B8BB-31C2-5108-870D-E5C9A114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BF8E39F-BAF1-9C30-62E5-436A29AEC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B152DE-3BE5-9EA7-0A7B-3849E1597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B88D8D-F125-D95C-7A15-5F318E520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005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E174D-5D5C-BAEF-673C-E81F194A8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DFCB76-7B25-61BB-FF25-C5552F3EA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C8FC78-ABDD-C90D-3A51-9E6B1A6D4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B76F91-764B-1D37-3090-A2802C192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20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B3DD-0928-5AD1-186B-0DDB9178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AE64110-B5F8-7663-0A37-113374948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E98393-C808-42E1-2F44-5584F9C67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AD6A78-6A76-8138-F8BE-232938449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230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4BA6-3B89-F749-CA31-AC3A2F11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D89ADB-BB18-F413-0EF8-7026CA275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F278BC-F8E7-AC1D-CEB6-A16457475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4BA7C8-224E-6B30-78B9-0E80AF388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5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9D5D4-0DDB-5233-3925-E20A8CFA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8A22FC-5C8B-1F47-3A9C-AC8889158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03D426-E99F-1145-9404-7D1AEA75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BAC009-EC04-785F-3199-B147177E1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02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36D7-4F5B-C573-0BC0-F1DD06156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90364D-0A1E-2000-2794-582061541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160DF8-C426-AAA3-0F2E-B742FBE0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1EE256-CF4C-7497-6895-2413F1036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034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B0611-D33F-BA37-2387-E432C48CD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9247F0-640D-3351-15A8-0A59D0AC0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058F02-72C6-A2E3-22BD-684C569C8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9AAA68-F47F-B335-F880-6FA5C7A0E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579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10A3-F0AB-A6FB-F6C9-79414DC8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CD760E-5BE5-B292-78EC-759DBD24D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5FAE93-504F-7D73-9392-57243400A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DA4B46-ED1F-5BA2-CA84-D3020DA6D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37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7DDC-2C67-4D48-AA22-9AE69462E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2C8698-C3EF-0805-8F8A-69FB9459C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9881E7-1F28-3B66-1221-99D9D0EBE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883D7E-B0CA-AB01-32FF-61358C578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751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AD60B-69B2-5733-35F4-CBAA3401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30D3FC-DD14-BB2C-499B-304B26F5C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9B2294-6585-F246-43EC-52ED6DBB5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C71529-5B58-E9DF-789D-308BE4EB7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62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4FB2-40FF-031C-F9B5-DD6B45864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07EA80-0A74-92AC-2138-4126544B5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6A56F5-0AE3-D4CE-1C07-F34A28FD9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8F07FC-3E8D-E784-109D-569B3238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1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2BF8-0EAA-2DAB-3C3B-D1BB9E913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21E1EF-D664-8FDD-1DA4-F537CA773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2B0A65-6B61-0741-1492-FE656D941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F2FDF6-CB0E-F2AB-558F-10B80C1C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76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E30CD-D53A-7353-716C-FF7005A4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019D120-DC55-A5EB-1934-28EE7FC5C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A21DB5F-49B0-3556-1A89-44DBC7260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4415A2-34AD-6730-209F-B1178DF2F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6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5C5B5-304F-9F08-57CF-CA388790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BBDDED-0EA0-B264-FA10-07DB17800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C9FA22-5930-95D0-5456-9E5F618C4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E9023B-8872-6207-4EF9-AB4CA3CAC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90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611C-9D13-A350-30F4-2F804F320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9FB7ED-0EB4-BDBF-AEA1-27DB75511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7BA2F5-2F1E-FE48-F63B-95C34DCFF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461A2-EEEB-9F28-18A3-94694BF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01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5FE2-FF35-210E-3913-184169496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AC2D3E-A3B0-C385-C1B8-16C4D2941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517FC5-DC8A-1843-7B18-4A85D5446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1B1E1-07FA-039F-20FA-8BE32ADE1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2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643C-9155-E0A1-7C62-B973EAE53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5F868C-132C-C7B0-3DB8-2D5891FA5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9D60E5-18C2-33F1-B6E4-A6EA927B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EA78F7-44C2-1BFA-9C13-7D611DC12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0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1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et Ing. Michal Halaška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F31D2-C45F-0BC0-5CF7-4A137988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4D7E31-E9C0-AEFE-55DE-903B40EE88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pro překlad algoritmů zapsaných ve vyšším programovacím jazyce do jazyka nižšího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Lexikální analýza, syntaktická analýza, sémantická analýza, optimalizace kódu, generování kódu, linkování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B68FC15-507E-8F84-7E09-BBB9AF09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Překladač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1DCCB7C-F93D-E23B-8886-9835E2F9454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5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439248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byl pojmenován podle komediální skupiny Monty Python, kteří pomocí skečů ovlivnili internetovou subkulturu napříkald slovem spam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Monty Python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8" name="Picture 4" descr="The 25 Funniest Monty Python Movie Moments">
            <a:extLst>
              <a:ext uri="{FF2B5EF4-FFF2-40B4-BE49-F238E27FC236}">
                <a16:creationId xmlns:a16="http://schemas.microsoft.com/office/drawing/2014/main" id="{07509AD2-EE7E-0FB9-16CD-8AFA2CA5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10" y="1429891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3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programovací styl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Paradigmata se liší v pojmech a abstrakcích, které tvoří jednotlivé prvky programu (objekty, funkce, omezení, aj.) a krocích, ze kterých se výpočet skládá (přiřazení, vyhodnocení, pokračování, datové toky, atd.)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Paradigma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je složen z objektů, které mají vlastnosti (data) a chování (funkce/metody)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může být objekt. Má vlastnosti (název, počet zaměstnanců, obrat) a chování (najmout zaměstnance, zaplatit daně)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Objektově orientované paradigma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5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1CB5-FA06-ADC5-85AD-1B5EAB37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7EE9E9-D5BD-AF8E-7D02-24BC76A59D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se nepřekládá dopředu do spustitelného souboru, ale spouští se řádek po řádku interpretem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pythonu napíšeme print</a:t>
            </a:r>
            <a:r>
              <a:rPr lang="en-GB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</a:t>
            </a:r>
            <a:r>
              <a:rPr lang="en-GB" alt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</a:t>
            </a:r>
            <a:r>
              <a:rPr lang="en-GB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hned vidíme výsledek, aniž bychom museli program kompilovat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DF0BD17-50E3-80D9-46E7-2B7DFA51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Interpretativní programování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C5272B51-FA1A-DD07-4248-32DA03C4DA4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0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5C47-609B-80E4-E32C-B9D3C456C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3FDF65-9D80-52C3-4AA7-56719138B4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se skládá z funkcí, které dostanou vstupy a vrátí výstupy – bez vedlejších efektů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seznam čísel představující zisky firem a chceme je převést na daně – použijeme funkci, která každé číslo přepočítá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5088B5B-C3B7-F67D-63B4-F7A1835A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/>
              <a:t>Funkcionální programování</a:t>
            </a:r>
            <a:endParaRPr lang="cs-CZ" b="1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C36DD3E-3457-0081-1FAC-DA8E7DCBA84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0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DAF0-299F-EBE4-7E6E-CA90C0F1D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35ADD2-4E07-5F47-EA2F-0D70219D3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 vykonávající požadované úkoly na základě povelů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vykonávání zajišťuje procesor (řídící jednotka, CPU), který řídí operace s jednolivými částmi počítače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Povely jsou v elektronické formě v podobě tzv. instrukcí procesoru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Instrukce jsou typicky elementární operace, které dokáže CPU vykonat v co nejkratším čase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číselné kódy přináležející různým operacím, konkrétní podoba závisí na druhu CPU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5A7FCD-8EFD-F7C3-9F89-3A052A62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Počítač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845B1831-4B8F-1D26-2B97-C542533A481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6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uložení povelů pro práci počítače stejně tak jako dat, se kterými počítač pracuje, slouží počítačová paměť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části paměti mohou být určeny jen ke čtení počítače (read-only memory - ROM)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Univerzálnost použití počítačů ale vyžaduje aby významná část paměti mohla sloužit jak k zapisování tak čtení (RAM)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 a výstup dat obstarávají vám známá zařízení, jako jsou klávesnice, displeje, tiskárny...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Počítač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6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38222-1C5A-5933-15FF-953DC191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01B733-0262-91AA-BDE5-12B85D9A65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Počítač pracuje s binárními daty (0 a 1)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jednotka informace = bit, 8 bitů = byte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Paměť ukládá hodnoty, které procesor zpracovává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Instrukce se zpracovávají postupně podle instrukční sady CPU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Vysoký výkon umožňuje:</a:t>
            </a:r>
          </a:p>
          <a:p>
            <a:pPr lvl="1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jader procesoru → více operací současně</a:t>
            </a:r>
          </a:p>
          <a:p>
            <a:pPr lvl="1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speciálních výpočetních jednotek (např. GPU)</a:t>
            </a:r>
          </a:p>
          <a:p>
            <a:pPr lvl="1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přes rychlé datové sítě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FC891D4-35E2-4BAB-439C-EC8C4C20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Počítač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FCD2A6F-AC6D-3BEC-856F-A4788A6F61E3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B17C9-D833-F1F0-2503-FD16D972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A30D38-7944-5034-E1CF-8916581EAC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Výkonné počítače (servery) </a:t>
            </a:r>
            <a:r>
              <a:rPr lang="en-GB" sz="2400" dirty="0"/>
              <a:t>→</a:t>
            </a:r>
            <a:r>
              <a:rPr lang="cs-CZ" sz="2400" dirty="0"/>
              <a:t> zpracování velkého množství dat pro více uživatelů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Uživateli se služby poskytují přes software a síťové připojení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Operační systém (OS) řídí běh programů a přiděluje prostředky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opatření: některé činnosti provádí jen OS, uživatel má omezená oprávnění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výpočtů počítač ukládá a zpracovává i další soubory:</a:t>
            </a:r>
          </a:p>
          <a:p>
            <a:pPr lvl="1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Texty, obrázky, zvuk, video, vědecká a kancelářská data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1156818-FAF7-93FB-BCA7-5AFED821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Počítačové systémy a využití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A94F106-B9C2-3612-362F-0F6615C2354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Instalace Pythonu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Interpretr a kompilátor programovacích jazyků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programu v Pythonu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JupyterLab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Obsah semináře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6CBD-C789-BEAB-17C2-7A4FF9EC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4C8860-399F-47E6-1AFF-8B112A9EE5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hello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 *, "Hello, World!"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program hello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0266E8E-6EE0-DD2E-95BC-82FBF05D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Hello world v jazyce Fortran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A73CF4E-E564-F114-8F0B-E00AE28B2F9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D468E-F02E-F8FF-1A35-89E4E4FB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ECDFE-08A5-0EB2-D1A6-E5044E37ED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GB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main() {</a:t>
            </a:r>
          </a:p>
          <a:p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("Hello, World!\n");</a:t>
            </a:r>
          </a:p>
          <a:p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return 0;</a:t>
            </a:r>
          </a:p>
          <a:p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35FF95C-31A7-FC73-FA7E-1691343E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Hello world v jazyce C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677111C-86DD-62F6-DBAD-E24FA29C36CC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F0E1A-9D88-330D-D6B4-08C2FE90E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BC7F3-8673-0487-69A7-0D581E3F8F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HelloWorld {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public static void main(String[] args) {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System.out.println("Hello, World!");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14FEE54-7077-D380-9DB8-1BDF79A1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Hello world v jazyce Java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36E5C87-3ABF-1122-E0B5-85F42AC3CF3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7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6A7D-77C4-55DC-82A5-35E72C0D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C971BE-2B68-610A-1782-DF21254A84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print("Hello, World!")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0C62218-A791-54E2-AA0B-196C1D9A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Hello world v jazyce Python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FC35ED9-0D2B-6A91-56C2-5A923B46F31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Vysokoúrovňový interpretovaný programovací jazyk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mezi multiparadigmatické jazyky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 dynamickou kontrolu datových typů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Vyvíjen jako open source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Dostupný pro většinu běžných platforem (Unix, MS Windows, macOS, Android)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Python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1D1BD-7264-FBD0-3610-07BF0020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D573E06-365C-B600-25A6-06F05660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Proč Python?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6FEBBB2-7E0F-6EEC-3CC6-313D345A71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Chart: Python Remains Most Popular Programming Language | Statista">
            <a:extLst>
              <a:ext uri="{FF2B5EF4-FFF2-40B4-BE49-F238E27FC236}">
                <a16:creationId xmlns:a16="http://schemas.microsoft.com/office/drawing/2014/main" id="{67ABE280-24A6-FF2D-6E4B-ACE54E94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2592288" cy="35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centages of programming languages in titles of r/programming [OC] :  r/dataisbeautiful">
            <a:extLst>
              <a:ext uri="{FF2B5EF4-FFF2-40B4-BE49-F238E27FC236}">
                <a16:creationId xmlns:a16="http://schemas.microsoft.com/office/drawing/2014/main" id="{B4AF67D5-D9A2-35ED-91A8-F86438E7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92" y="915566"/>
            <a:ext cx="3911636" cy="35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4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B15D0-987D-65CC-79B0-4E2072EF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42D1A7D-38E4-88DA-0645-51E39892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Proč Python?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B8E0AD3-D0A6-99F4-E4A7-1450B07642B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25FEB-AB06-E67B-430E-D6F68988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30364"/>
            <a:ext cx="6421893" cy="39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D41FE-6DCA-E692-5F62-C91CF71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3BC1AB-10B0-5987-373F-5BA5B657A9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Jednoduchost a čitelnost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Ekosystém knihoven a frameworků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Univerzálnost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komunita a podpora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Platformní nezávislost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B3E1D47-F487-4C6A-D7FF-C7FD579A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Výhody Pythonu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C64C61F-4070-D820-975E-CA4C307B191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83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3A20E-B1A3-98D8-0122-E1AFF469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8579C0-1576-9E56-7E45-932A3E7C08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Pomalejší výkon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nároky na paměť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vždy ideální pro mobilní aplikace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Dynamické typování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9D68-5056-BF46-A000-8C82B390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Nevýhody Pythonu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23B5FA43-D353-4EF6-BAEB-A15AA9B826E1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75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C617-ACE6-7CD7-BBC6-834B8039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06DB21-3C16-7239-86DC-206DA4CDC7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4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jakých oblastech lze Python využít?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D117E3E-22B0-7734-A652-49037804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Samostatný úkol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F5714A9-43A8-0906-8F31-2366CD69B70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3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A163-1456-98BC-1760-9C0BF4AA4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DF562E-3273-31E7-C3E8-2AD4E677C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Prostředek pro zápis algoritmů, jež mohou být provedeny na počítači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nástroj mezi programátorem a počítačem, který program interpretuje technickými prostředky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Algoritmus je přesný návod nebo postup, kterým lze vyřešit daný typ úlohy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D7B3273-9CAC-743A-1E63-FAB6DE4F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Programovací jazyk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DA09BEC-036D-EC41-1655-AAFCA4C38C2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2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6FB4-B76F-DCEA-7D6F-4C577513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C1AB4C-75AF-B37D-1311-729376E2D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Jděte na oficiální web Pythonu: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https://www.python.org/downloads/windows/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Stáhněte požadovanou stabilní verzi (Python 3.X)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Spusťte stažený instalační soubor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je zaškrtnout „Add Python to PATH“ (aby šel spouštět z příkazového řádku)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nainstalování otevřete příkazový řádek a vložte příkaz: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--version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 --version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217A3BC-9CFC-A5B2-B1AF-FA623FE8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Instalace Pythonu (Windows)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31BFEDB-3FB3-B7E4-0C57-25E2A28D925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33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F4942-041A-1358-44D4-74C5A733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0BE251-282C-4325-ED19-ABD487B55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3 (python --version)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Správce balíčků Pythonu Pip (pip --version)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Virtuální prostředí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Doporučeno mít vlastní pro každý projekt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Instalace JupyterLab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install jupyterlab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Spustění JupyterLab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jupyter lab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Aktualizace JupyterLab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install –upgrade jupyterlab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CD0FD19-5E0D-824F-E00A-BAE8F93C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JyputerLab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E14F31F-6AB9-99A7-A538-A275C976B57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8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1C7F-79C5-D4A4-FB28-79637BDB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3AF980-2F61-0638-D3F3-CF54AFEF4D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science a strojové učení – snadná práce s daty, vizualizace, experimenty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Výuka programování – lze vidět okamžitý výsledek kódu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a prototypování – rychlé testování algoritmů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Dokumentace – kombinace kódu, grafů a textu (Markdown, LaTex)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1E906E9-0EBA-B06B-CAE0-48E2E968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Využití JyputerLab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13F04FC-160F-4C1A-25FC-5B7089DF355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75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4FE2-7509-332F-DC8C-36283C25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DAB375-07C9-34D2-9188-65FE92FC92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Jednoduchá instalace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mnoha jazyků pomocí tzv. kernels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grafy a práce s daty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komunita a množství rozšíření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F3692B3-2D88-2143-A953-8E6586BE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Výhody JyputerLab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442049C-E40F-18FB-06A5-A755371E32A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27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33ED1-5292-76E4-D60A-BDFDE36D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E36908-6850-DEAF-9E4D-0130E94C37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ideální pro velké softwarové projekty (spíše pro prototypování a analýzy)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Vyžaduje prohlížeč a běžící server (není to klasická aplikace)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velmi velkých datech může být pomalejší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922E95A-1F5A-F9CF-69F4-99569F16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Nevýhody JyputerLab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CB5E727C-2760-F228-85C4-E1707D669C7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17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E985-6FD4-C97E-828C-AB508F10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B9EB99-7E96-9D89-2692-B297116B28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-m venv nazev</a:t>
            </a:r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prostredi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GB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nazevprostredi</a:t>
            </a:r>
            <a:r>
              <a:rPr lang="en-GB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r>
              <a:rPr lang="en-GB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install ipykernel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list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-m ipykernel install -name=nazev</a:t>
            </a:r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prostredi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r>
              <a:rPr lang="en-GB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kernelspec</a:t>
            </a:r>
            <a:r>
              <a:rPr lang="en-GB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jupyter kernelspec uninstall </a:t>
            </a:r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nazevprostredi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install </a:t>
            </a:r>
            <a:r>
              <a:rPr lang="en-GB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jupyterlab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D522C2-143C-2628-5B0C-97CA97C2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Práce s JyputerLab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ECE4C14-2753-9EFE-F005-E5354C0BAD3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7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1DF62-1A19-F819-F1CC-DBB551DE8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0D55FA-4398-4C49-6AE2-6677265780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jazyce Python naprogramujte Euklidův algorimus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E82539F-EDC8-48F0-DEB5-CD310992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Samostatný úkol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C2F39A9-1374-A7E6-D722-2B0A6B0EC34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5D352-24E3-61B1-4224-AADF4DA3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0C5EF3-5D0A-AA36-DB77-DB4C71A3B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Programovací jazyk s větší mírou abstrakce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Přiblížení zápisu zdrojového kódu tomu, jak problémy zpracovává svým myšlením člověk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Obvykle kratší a lépe čitelný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Programy zapsané ve vyšších programovacích jazycích jsou překládány do nižších jazyků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AF37D7F-059E-5D9F-8368-F512C20F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Vysokoúrovňový jazyk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53E3AC2-6D1D-5EC7-6B1D-6C2A0C1C319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56638-5334-1F75-4B33-C0C7605DC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AC93D4B-FDDF-B655-29BD-6F6C1BFA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Vysokoúrovňový jazyk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AEB4AEB-54E7-DDD8-EF92-2C2F6783D22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050" name="Picture 2" descr="High level languages vs Low level languages (Infographics) | eduCBA">
            <a:extLst>
              <a:ext uri="{FF2B5EF4-FFF2-40B4-BE49-F238E27FC236}">
                <a16:creationId xmlns:a16="http://schemas.microsoft.com/office/drawing/2014/main" id="{D65362D1-8FA9-AB58-49C4-6DF0C234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7694"/>
            <a:ext cx="3326207" cy="2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 Tutorials - Computer Languages in C Programming Language">
            <a:extLst>
              <a:ext uri="{FF2B5EF4-FFF2-40B4-BE49-F238E27FC236}">
                <a16:creationId xmlns:a16="http://schemas.microsoft.com/office/drawing/2014/main" id="{6A1DEBE9-C8E5-E339-1203-971EB67A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3" y="771550"/>
            <a:ext cx="5400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5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CD63-37CA-AFA3-E778-04F486D0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70ECD5-83C6-5A5C-965C-F87F22949C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od návrhu řešení problému pomocí výpočetní techniky ke spustitelnému počítačovému programu</a:t>
            </a: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problému </a:t>
            </a:r>
            <a:r>
              <a:rPr lang="en-GB" sz="3600" dirty="0"/>
              <a:t>→</a:t>
            </a:r>
            <a:r>
              <a:rPr lang="cs-CZ" sz="3600" dirty="0"/>
              <a:t> pochopení problému </a:t>
            </a:r>
            <a:r>
              <a:rPr lang="en-GB" sz="3600" dirty="0"/>
              <a:t>→</a:t>
            </a:r>
            <a:r>
              <a:rPr lang="cs-CZ" sz="3600" dirty="0"/>
              <a:t>nalezení algoritmu </a:t>
            </a:r>
            <a:r>
              <a:rPr lang="en-GB" sz="3600" dirty="0"/>
              <a:t>→</a:t>
            </a:r>
            <a:r>
              <a:rPr lang="cs-CZ" sz="3600" dirty="0"/>
              <a:t> zápis zdrojového kódu</a:t>
            </a:r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D25D32D-9FA0-50BE-7DBB-CC721690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Programování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C1CBBFD-5356-93CB-908B-F0178D6D942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2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CEFE-975E-776B-1E94-A3051E79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71176E-F149-71EE-BE93-186802175B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Programovací jazyk, u něhož je pro spuštění programu nezbytný jeho zdrojový kód a zvláštní program zvaný interpret, který zdrojový kód provádí</a:t>
            </a:r>
          </a:p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Snadnost provádění úprav, snažší hledání a odstraňování chyb, přenositelnost programu na jinou platformu</a:t>
            </a:r>
          </a:p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mít interpret programovacího jazyka, pomalejší běh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CB350CD-BE4E-9ABD-836F-69A261C8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Interpretovaný jazyk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5917B80-A67E-35D0-FC64-13A719F9066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33E7A-B628-0B97-F427-90DF05B8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39E239-35B9-5E42-466B-1A18A68CAF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počítačový program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vykonávat zápis jiného programu v jeho zdrojovém kódu ve zvoleném programovacím jazyce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není nutné převádět do strojového kódu cílového procesoru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Pythonu je zdrojový kód přeložen do efektivnějšího mezikódu, který je následně spuštěn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D17EE7D-1CD0-1A84-85E0-25B5AC1D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Interpret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C16C84B2-F55E-9E5A-C1C6-B4370C563AE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0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1355-3336-2293-A070-9B047EE7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54FBB8-F55B-6B9E-AE77-6EADBBBBF3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Programovací jazyk, pro nějž je potřeba zdrojový kód v něm napsaný nejprve přeložit pomocí překladače do strojového kódu a až poté je možné program spustit</a:t>
            </a:r>
          </a:p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Rychlejší, optimalizace kódu, menší závislost na prostředí, bezpečnost a stabilita</a:t>
            </a:r>
          </a:p>
          <a:p>
            <a:r>
              <a:rPr lang="cs-CZ" altLang="cs-CZ" sz="2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Dlouhý čas překladu, menší flexibilita, horší přenositelnost, složitější opravy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7EEB7A-B7B0-C39E-5227-C502464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Kompilovaný jazyk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43E3DFA-2B95-C70E-C3CC-CE3CB87E7C8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pro ekonomy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5174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1361</Words>
  <Application>Microsoft Office PowerPoint</Application>
  <PresentationFormat>On-screen Show (16:9)</PresentationFormat>
  <Paragraphs>286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Enriqueta</vt:lpstr>
      <vt:lpstr>Times New Roman</vt:lpstr>
      <vt:lpstr>SLU</vt:lpstr>
      <vt:lpstr>Python pro ekonomy</vt:lpstr>
      <vt:lpstr>Obsah semináře</vt:lpstr>
      <vt:lpstr>Programovací jazyk</vt:lpstr>
      <vt:lpstr>Vysokoúrovňový jazyk</vt:lpstr>
      <vt:lpstr>Vysokoúrovňový jazyk</vt:lpstr>
      <vt:lpstr>Programování</vt:lpstr>
      <vt:lpstr>Interpretovaný jazyk</vt:lpstr>
      <vt:lpstr>Interpret</vt:lpstr>
      <vt:lpstr>Kompilovaný jazyk</vt:lpstr>
      <vt:lpstr>Překladač</vt:lpstr>
      <vt:lpstr>Monty Python</vt:lpstr>
      <vt:lpstr>Paradigma</vt:lpstr>
      <vt:lpstr>Objektově orientované paradigma</vt:lpstr>
      <vt:lpstr>Interpretativní programování</vt:lpstr>
      <vt:lpstr>Funkcionální programování</vt:lpstr>
      <vt:lpstr>Počítač</vt:lpstr>
      <vt:lpstr>Počítač</vt:lpstr>
      <vt:lpstr>Počítač</vt:lpstr>
      <vt:lpstr>Počítačové systémy a využití</vt:lpstr>
      <vt:lpstr>Hello world v jazyce Fortran</vt:lpstr>
      <vt:lpstr>Hello world v jazyce C</vt:lpstr>
      <vt:lpstr>Hello world v jazyce Java</vt:lpstr>
      <vt:lpstr>Hello world v jazyce Python</vt:lpstr>
      <vt:lpstr>Python</vt:lpstr>
      <vt:lpstr>Proč Python?</vt:lpstr>
      <vt:lpstr>Proč Python?</vt:lpstr>
      <vt:lpstr>Výhody Pythonu</vt:lpstr>
      <vt:lpstr>Nevýhody Pythonu</vt:lpstr>
      <vt:lpstr>Samostatný úkol</vt:lpstr>
      <vt:lpstr>Instalace Pythonu (Windows)</vt:lpstr>
      <vt:lpstr>JyputerLab</vt:lpstr>
      <vt:lpstr>Využití JyputerLab</vt:lpstr>
      <vt:lpstr>Výhody JyputerLab</vt:lpstr>
      <vt:lpstr>Nevýhody JyputerLab</vt:lpstr>
      <vt:lpstr>Práce s JyputerLab</vt:lpstr>
      <vt:lpstr>Samostatný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Halaška</cp:lastModifiedBy>
  <cp:revision>52</cp:revision>
  <dcterms:created xsi:type="dcterms:W3CDTF">2016-07-06T15:42:34Z</dcterms:created>
  <dcterms:modified xsi:type="dcterms:W3CDTF">2025-09-27T13:09:58Z</dcterms:modified>
</cp:coreProperties>
</file>