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65" r:id="rId4"/>
    <p:sldId id="334" r:id="rId5"/>
    <p:sldId id="327" r:id="rId6"/>
    <p:sldId id="335" r:id="rId7"/>
    <p:sldId id="328" r:id="rId8"/>
    <p:sldId id="329" r:id="rId9"/>
    <p:sldId id="330" r:id="rId10"/>
    <p:sldId id="341" r:id="rId11"/>
    <p:sldId id="266" r:id="rId12"/>
    <p:sldId id="267" r:id="rId13"/>
    <p:sldId id="268" r:id="rId14"/>
    <p:sldId id="280" r:id="rId15"/>
    <p:sldId id="324" r:id="rId16"/>
    <p:sldId id="326" r:id="rId17"/>
    <p:sldId id="331" r:id="rId18"/>
    <p:sldId id="287" r:id="rId19"/>
    <p:sldId id="281" r:id="rId20"/>
    <p:sldId id="283" r:id="rId21"/>
    <p:sldId id="300" r:id="rId22"/>
    <p:sldId id="270" r:id="rId23"/>
    <p:sldId id="271" r:id="rId24"/>
    <p:sldId id="272" r:id="rId25"/>
    <p:sldId id="259" r:id="rId26"/>
    <p:sldId id="273" r:id="rId27"/>
    <p:sldId id="320" r:id="rId28"/>
    <p:sldId id="321" r:id="rId29"/>
    <p:sldId id="274" r:id="rId30"/>
    <p:sldId id="333" r:id="rId31"/>
    <p:sldId id="332" r:id="rId32"/>
    <p:sldId id="325" r:id="rId33"/>
    <p:sldId id="275" r:id="rId34"/>
    <p:sldId id="276" r:id="rId35"/>
    <p:sldId id="301" r:id="rId36"/>
    <p:sldId id="336" r:id="rId37"/>
    <p:sldId id="337" r:id="rId38"/>
    <p:sldId id="338" r:id="rId39"/>
    <p:sldId id="339" r:id="rId40"/>
    <p:sldId id="340" r:id="rId41"/>
    <p:sldId id="285" r:id="rId42"/>
    <p:sldId id="286" r:id="rId43"/>
    <p:sldId id="263" r:id="rId44"/>
    <p:sldId id="323" r:id="rId45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B19473-D3FA-4B47-AA18-F59481F9469C}" v="20" dt="2025-09-22T12:46:07.8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Stoklasa" userId="7c7ba8f323bf6ffe" providerId="LiveId" clId="{5F5180D7-A195-49CD-A88D-06E000CF760A}"/>
    <pc:docChg chg="custSel addSld delSld modSld">
      <pc:chgData name="Michal Stoklasa" userId="7c7ba8f323bf6ffe" providerId="LiveId" clId="{5F5180D7-A195-49CD-A88D-06E000CF760A}" dt="2025-09-14T17:44:40.593" v="31"/>
      <pc:docMkLst>
        <pc:docMk/>
      </pc:docMkLst>
      <pc:sldChg chg="add">
        <pc:chgData name="Michal Stoklasa" userId="7c7ba8f323bf6ffe" providerId="LiveId" clId="{5F5180D7-A195-49CD-A88D-06E000CF760A}" dt="2025-09-14T17:44:40.593" v="31"/>
        <pc:sldMkLst>
          <pc:docMk/>
          <pc:sldMk cId="2015999907" sldId="327"/>
        </pc:sldMkLst>
      </pc:sldChg>
      <pc:sldChg chg="del">
        <pc:chgData name="Michal Stoklasa" userId="7c7ba8f323bf6ffe" providerId="LiveId" clId="{5F5180D7-A195-49CD-A88D-06E000CF760A}" dt="2025-09-14T17:44:35.409" v="30" actId="2696"/>
        <pc:sldMkLst>
          <pc:docMk/>
          <pc:sldMk cId="2172512115" sldId="327"/>
        </pc:sldMkLst>
      </pc:sldChg>
      <pc:sldChg chg="del">
        <pc:chgData name="Michal Stoklasa" userId="7c7ba8f323bf6ffe" providerId="LiveId" clId="{5F5180D7-A195-49CD-A88D-06E000CF760A}" dt="2025-09-14T17:44:35.409" v="30" actId="2696"/>
        <pc:sldMkLst>
          <pc:docMk/>
          <pc:sldMk cId="124510364" sldId="328"/>
        </pc:sldMkLst>
      </pc:sldChg>
      <pc:sldChg chg="add">
        <pc:chgData name="Michal Stoklasa" userId="7c7ba8f323bf6ffe" providerId="LiveId" clId="{5F5180D7-A195-49CD-A88D-06E000CF760A}" dt="2025-09-14T17:44:40.593" v="31"/>
        <pc:sldMkLst>
          <pc:docMk/>
          <pc:sldMk cId="935907304" sldId="328"/>
        </pc:sldMkLst>
      </pc:sldChg>
      <pc:sldChg chg="del">
        <pc:chgData name="Michal Stoklasa" userId="7c7ba8f323bf6ffe" providerId="LiveId" clId="{5F5180D7-A195-49CD-A88D-06E000CF760A}" dt="2025-09-14T17:44:35.409" v="30" actId="2696"/>
        <pc:sldMkLst>
          <pc:docMk/>
          <pc:sldMk cId="3008018856" sldId="329"/>
        </pc:sldMkLst>
      </pc:sldChg>
      <pc:sldChg chg="add">
        <pc:chgData name="Michal Stoklasa" userId="7c7ba8f323bf6ffe" providerId="LiveId" clId="{5F5180D7-A195-49CD-A88D-06E000CF760A}" dt="2025-09-14T17:44:40.593" v="31"/>
        <pc:sldMkLst>
          <pc:docMk/>
          <pc:sldMk cId="4210908786" sldId="329"/>
        </pc:sldMkLst>
      </pc:sldChg>
      <pc:sldChg chg="del">
        <pc:chgData name="Michal Stoklasa" userId="7c7ba8f323bf6ffe" providerId="LiveId" clId="{5F5180D7-A195-49CD-A88D-06E000CF760A}" dt="2025-09-14T17:44:35.409" v="30" actId="2696"/>
        <pc:sldMkLst>
          <pc:docMk/>
          <pc:sldMk cId="1508253433" sldId="330"/>
        </pc:sldMkLst>
      </pc:sldChg>
      <pc:sldChg chg="add">
        <pc:chgData name="Michal Stoklasa" userId="7c7ba8f323bf6ffe" providerId="LiveId" clId="{5F5180D7-A195-49CD-A88D-06E000CF760A}" dt="2025-09-14T17:44:40.593" v="31"/>
        <pc:sldMkLst>
          <pc:docMk/>
          <pc:sldMk cId="3809651923" sldId="330"/>
        </pc:sldMkLst>
      </pc:sldChg>
      <pc:sldChg chg="addSp delSp modSp add mod">
        <pc:chgData name="Michal Stoklasa" userId="7c7ba8f323bf6ffe" providerId="LiveId" clId="{5F5180D7-A195-49CD-A88D-06E000CF760A}" dt="2025-09-14T17:44:09.313" v="29" actId="14100"/>
        <pc:sldMkLst>
          <pc:docMk/>
          <pc:sldMk cId="3877527306" sldId="334"/>
        </pc:sldMkLst>
        <pc:spChg chg="mod">
          <ac:chgData name="Michal Stoklasa" userId="7c7ba8f323bf6ffe" providerId="LiveId" clId="{5F5180D7-A195-49CD-A88D-06E000CF760A}" dt="2025-09-14T17:43:31.159" v="21" actId="20577"/>
          <ac:spMkLst>
            <pc:docMk/>
            <pc:sldMk cId="3877527306" sldId="334"/>
            <ac:spMk id="6" creationId="{3EE68843-1D4D-210C-EC2E-BB808747813E}"/>
          </ac:spMkLst>
        </pc:spChg>
        <pc:picChg chg="add mod">
          <ac:chgData name="Michal Stoklasa" userId="7c7ba8f323bf6ffe" providerId="LiveId" clId="{5F5180D7-A195-49CD-A88D-06E000CF760A}" dt="2025-09-14T17:44:09.313" v="29" actId="14100"/>
          <ac:picMkLst>
            <pc:docMk/>
            <pc:sldMk cId="3877527306" sldId="334"/>
            <ac:picMk id="5" creationId="{FE9936B9-DFA1-5DFA-DE9E-7B8F288D49C2}"/>
          </ac:picMkLst>
        </pc:picChg>
      </pc:sldChg>
    </pc:docChg>
  </pc:docChgLst>
  <pc:docChgLst>
    <pc:chgData name="Michal Stoklasa" userId="7c7ba8f323bf6ffe" providerId="LiveId" clId="{0AB19473-D3FA-4B47-AA18-F59481F9469C}"/>
    <pc:docChg chg="modSld">
      <pc:chgData name="Michal Stoklasa" userId="7c7ba8f323bf6ffe" providerId="LiveId" clId="{0AB19473-D3FA-4B47-AA18-F59481F9469C}" dt="2025-09-03T06:29:47.189" v="0" actId="20577"/>
      <pc:docMkLst>
        <pc:docMk/>
      </pc:docMkLst>
      <pc:sldChg chg="modSp mod">
        <pc:chgData name="Michal Stoklasa" userId="7c7ba8f323bf6ffe" providerId="LiveId" clId="{0AB19473-D3FA-4B47-AA18-F59481F9469C}" dt="2025-09-03T06:29:47.189" v="0" actId="20577"/>
        <pc:sldMkLst>
          <pc:docMk/>
          <pc:sldMk cId="2027087713" sldId="265"/>
        </pc:sldMkLst>
        <pc:spChg chg="mod">
          <ac:chgData name="Michal Stoklasa" userId="7c7ba8f323bf6ffe" providerId="LiveId" clId="{0AB19473-D3FA-4B47-AA18-F59481F9469C}" dt="2025-09-03T06:29:47.189" v="0" actId="20577"/>
          <ac:spMkLst>
            <pc:docMk/>
            <pc:sldMk cId="2027087713" sldId="265"/>
            <ac:spMk id="3" creationId="{00000000-0000-0000-0000-000000000000}"/>
          </ac:spMkLst>
        </pc:spChg>
      </pc:sldChg>
    </pc:docChg>
  </pc:docChgLst>
  <pc:docChgLst>
    <pc:chgData name="Michal Stoklasa" userId="7c7ba8f323bf6ffe" providerId="LiveId" clId="{94F521BB-C24C-47A7-954A-F98EFC233BB1}"/>
    <pc:docChg chg="modSld">
      <pc:chgData name="Michal Stoklasa" userId="7c7ba8f323bf6ffe" providerId="LiveId" clId="{94F521BB-C24C-47A7-954A-F98EFC233BB1}" dt="2025-08-05T11:20:49.362" v="1" actId="6549"/>
      <pc:docMkLst>
        <pc:docMk/>
      </pc:docMkLst>
      <pc:sldChg chg="modSp mod">
        <pc:chgData name="Michal Stoklasa" userId="7c7ba8f323bf6ffe" providerId="LiveId" clId="{94F521BB-C24C-47A7-954A-F98EFC233BB1}" dt="2025-08-05T11:20:49.362" v="1" actId="6549"/>
        <pc:sldMkLst>
          <pc:docMk/>
          <pc:sldMk cId="3355214213" sldId="300"/>
        </pc:sldMkLst>
      </pc:sldChg>
    </pc:docChg>
  </pc:docChgLst>
  <pc:docChgLst>
    <pc:chgData name="Michal Stoklasa" userId="7c7ba8f323bf6ffe" providerId="LiveId" clId="{09A799FC-532F-4E44-A4DB-B3A93EB93DDC}"/>
    <pc:docChg chg="custSel addSld modSld">
      <pc:chgData name="Michal Stoklasa" userId="7c7ba8f323bf6ffe" providerId="LiveId" clId="{09A799FC-532F-4E44-A4DB-B3A93EB93DDC}" dt="2024-10-01T10:22:01.835" v="537" actId="20577"/>
      <pc:docMkLst>
        <pc:docMk/>
      </pc:docMkLst>
      <pc:sldChg chg="modSp mod">
        <pc:chgData name="Michal Stoklasa" userId="7c7ba8f323bf6ffe" providerId="LiveId" clId="{09A799FC-532F-4E44-A4DB-B3A93EB93DDC}" dt="2024-10-01T10:17:11.583" v="0" actId="20577"/>
        <pc:sldMkLst>
          <pc:docMk/>
          <pc:sldMk cId="2027087713" sldId="265"/>
        </pc:sldMkLst>
      </pc:sldChg>
      <pc:sldChg chg="modSp mod">
        <pc:chgData name="Michal Stoklasa" userId="7c7ba8f323bf6ffe" providerId="LiveId" clId="{09A799FC-532F-4E44-A4DB-B3A93EB93DDC}" dt="2024-10-01T10:17:58.977" v="10" actId="20577"/>
        <pc:sldMkLst>
          <pc:docMk/>
          <pc:sldMk cId="233710240" sldId="266"/>
        </pc:sldMkLst>
      </pc:sldChg>
      <pc:sldChg chg="modSp add mod">
        <pc:chgData name="Michal Stoklasa" userId="7c7ba8f323bf6ffe" providerId="LiveId" clId="{09A799FC-532F-4E44-A4DB-B3A93EB93DDC}" dt="2024-10-01T10:22:01.835" v="537" actId="20577"/>
        <pc:sldMkLst>
          <pc:docMk/>
          <pc:sldMk cId="1482906790" sldId="326"/>
        </pc:sldMkLst>
      </pc:sldChg>
    </pc:docChg>
  </pc:docChgLst>
  <pc:docChgLst>
    <pc:chgData name="Michal Stoklasa" userId="7c7ba8f323bf6ffe" providerId="LiveId" clId="{4B89BF66-8110-4DCC-8BB8-98945C9A6457}"/>
    <pc:docChg chg="modSld">
      <pc:chgData name="Michal Stoklasa" userId="7c7ba8f323bf6ffe" providerId="LiveId" clId="{4B89BF66-8110-4DCC-8BB8-98945C9A6457}" dt="2020-09-29T03:57:51.947" v="2" actId="20577"/>
      <pc:docMkLst>
        <pc:docMk/>
      </pc:docMkLst>
      <pc:sldChg chg="modSp mod">
        <pc:chgData name="Michal Stoklasa" userId="7c7ba8f323bf6ffe" providerId="LiveId" clId="{4B89BF66-8110-4DCC-8BB8-98945C9A6457}" dt="2020-09-29T03:56:36.971" v="0" actId="20577"/>
        <pc:sldMkLst>
          <pc:docMk/>
          <pc:sldMk cId="2027087713" sldId="265"/>
        </pc:sldMkLst>
      </pc:sldChg>
      <pc:sldChg chg="modSp mod">
        <pc:chgData name="Michal Stoklasa" userId="7c7ba8f323bf6ffe" providerId="LiveId" clId="{4B89BF66-8110-4DCC-8BB8-98945C9A6457}" dt="2020-09-29T03:57:02.118" v="1" actId="20577"/>
        <pc:sldMkLst>
          <pc:docMk/>
          <pc:sldMk cId="233710240" sldId="266"/>
        </pc:sldMkLst>
      </pc:sldChg>
      <pc:sldChg chg="modSp mod">
        <pc:chgData name="Michal Stoklasa" userId="7c7ba8f323bf6ffe" providerId="LiveId" clId="{4B89BF66-8110-4DCC-8BB8-98945C9A6457}" dt="2020-09-29T03:57:51.947" v="2" actId="20577"/>
        <pc:sldMkLst>
          <pc:docMk/>
          <pc:sldMk cId="3322386883" sldId="284"/>
        </pc:sldMkLst>
      </pc:sldChg>
    </pc:docChg>
  </pc:docChgLst>
  <pc:docChgLst>
    <pc:chgData name="Michal Stoklasa" userId="7c7ba8f323bf6ffe" providerId="LiveId" clId="{30D891A4-D4A5-4B17-992A-FEBCFAEC5DE6}"/>
    <pc:docChg chg="undo custSel addSld modSld sldOrd">
      <pc:chgData name="Michal Stoklasa" userId="7c7ba8f323bf6ffe" providerId="LiveId" clId="{30D891A4-D4A5-4B17-992A-FEBCFAEC5DE6}" dt="2025-09-03T09:51:02.442" v="1028" actId="1076"/>
      <pc:docMkLst>
        <pc:docMk/>
      </pc:docMkLst>
      <pc:sldChg chg="modSp mod">
        <pc:chgData name="Michal Stoklasa" userId="7c7ba8f323bf6ffe" providerId="LiveId" clId="{30D891A4-D4A5-4B17-992A-FEBCFAEC5DE6}" dt="2025-09-03T07:57:53.585" v="0" actId="20577"/>
        <pc:sldMkLst>
          <pc:docMk/>
          <pc:sldMk cId="2027087713" sldId="265"/>
        </pc:sldMkLst>
        <pc:spChg chg="mod">
          <ac:chgData name="Michal Stoklasa" userId="7c7ba8f323bf6ffe" providerId="LiveId" clId="{30D891A4-D4A5-4B17-992A-FEBCFAEC5DE6}" dt="2025-09-03T07:57:53.585" v="0" actId="20577"/>
          <ac:spMkLst>
            <pc:docMk/>
            <pc:sldMk cId="2027087713" sldId="265"/>
            <ac:spMk id="3" creationId="{00000000-0000-0000-0000-000000000000}"/>
          </ac:spMkLst>
        </pc:spChg>
      </pc:sldChg>
      <pc:sldChg chg="modSp mod">
        <pc:chgData name="Michal Stoklasa" userId="7c7ba8f323bf6ffe" providerId="LiveId" clId="{30D891A4-D4A5-4B17-992A-FEBCFAEC5DE6}" dt="2025-09-03T08:01:09.591" v="3" actId="20577"/>
        <pc:sldMkLst>
          <pc:docMk/>
          <pc:sldMk cId="233710240" sldId="266"/>
        </pc:sldMkLst>
        <pc:spChg chg="mod">
          <ac:chgData name="Michal Stoklasa" userId="7c7ba8f323bf6ffe" providerId="LiveId" clId="{30D891A4-D4A5-4B17-992A-FEBCFAEC5DE6}" dt="2025-09-03T08:01:09.591" v="3" actId="20577"/>
          <ac:spMkLst>
            <pc:docMk/>
            <pc:sldMk cId="233710240" sldId="266"/>
            <ac:spMk id="3" creationId="{00000000-0000-0000-0000-000000000000}"/>
          </ac:spMkLst>
        </pc:spChg>
      </pc:sldChg>
      <pc:sldChg chg="modSp mod">
        <pc:chgData name="Michal Stoklasa" userId="7c7ba8f323bf6ffe" providerId="LiveId" clId="{30D891A4-D4A5-4B17-992A-FEBCFAEC5DE6}" dt="2025-09-03T08:08:08.147" v="278" actId="6549"/>
        <pc:sldMkLst>
          <pc:docMk/>
          <pc:sldMk cId="11760764" sldId="268"/>
        </pc:sldMkLst>
        <pc:spChg chg="mod">
          <ac:chgData name="Michal Stoklasa" userId="7c7ba8f323bf6ffe" providerId="LiveId" clId="{30D891A4-D4A5-4B17-992A-FEBCFAEC5DE6}" dt="2025-09-03T08:08:08.147" v="278" actId="6549"/>
          <ac:spMkLst>
            <pc:docMk/>
            <pc:sldMk cId="11760764" sldId="268"/>
            <ac:spMk id="3" creationId="{00000000-0000-0000-0000-000000000000}"/>
          </ac:spMkLst>
        </pc:spChg>
      </pc:sldChg>
      <pc:sldChg chg="modSp mod">
        <pc:chgData name="Michal Stoklasa" userId="7c7ba8f323bf6ffe" providerId="LiveId" clId="{30D891A4-D4A5-4B17-992A-FEBCFAEC5DE6}" dt="2025-09-03T09:41:11.426" v="744" actId="113"/>
        <pc:sldMkLst>
          <pc:docMk/>
          <pc:sldMk cId="3461287900" sldId="274"/>
        </pc:sldMkLst>
        <pc:spChg chg="mod">
          <ac:chgData name="Michal Stoklasa" userId="7c7ba8f323bf6ffe" providerId="LiveId" clId="{30D891A4-D4A5-4B17-992A-FEBCFAEC5DE6}" dt="2025-09-03T09:41:11.426" v="744" actId="113"/>
          <ac:spMkLst>
            <pc:docMk/>
            <pc:sldMk cId="3461287900" sldId="274"/>
            <ac:spMk id="3" creationId="{00000000-0000-0000-0000-000000000000}"/>
          </ac:spMkLst>
        </pc:spChg>
        <pc:spChg chg="mod">
          <ac:chgData name="Michal Stoklasa" userId="7c7ba8f323bf6ffe" providerId="LiveId" clId="{30D891A4-D4A5-4B17-992A-FEBCFAEC5DE6}" dt="2025-09-03T09:37:10.471" v="709" actId="20577"/>
          <ac:spMkLst>
            <pc:docMk/>
            <pc:sldMk cId="3461287900" sldId="274"/>
            <ac:spMk id="6" creationId="{00000000-0000-0000-0000-000000000000}"/>
          </ac:spMkLst>
        </pc:spChg>
      </pc:sldChg>
      <pc:sldChg chg="ord">
        <pc:chgData name="Michal Stoklasa" userId="7c7ba8f323bf6ffe" providerId="LiveId" clId="{30D891A4-D4A5-4B17-992A-FEBCFAEC5DE6}" dt="2025-09-03T08:09:48.031" v="280"/>
        <pc:sldMkLst>
          <pc:docMk/>
          <pc:sldMk cId="3677277479" sldId="280"/>
        </pc:sldMkLst>
      </pc:sldChg>
      <pc:sldChg chg="modSp mod">
        <pc:chgData name="Michal Stoklasa" userId="7c7ba8f323bf6ffe" providerId="LiveId" clId="{30D891A4-D4A5-4B17-992A-FEBCFAEC5DE6}" dt="2025-09-03T08:11:51.560" v="426" actId="20577"/>
        <pc:sldMkLst>
          <pc:docMk/>
          <pc:sldMk cId="4208756036" sldId="283"/>
        </pc:sldMkLst>
        <pc:spChg chg="mod">
          <ac:chgData name="Michal Stoklasa" userId="7c7ba8f323bf6ffe" providerId="LiveId" clId="{30D891A4-D4A5-4B17-992A-FEBCFAEC5DE6}" dt="2025-09-03T08:11:51.560" v="426" actId="20577"/>
          <ac:spMkLst>
            <pc:docMk/>
            <pc:sldMk cId="4208756036" sldId="283"/>
            <ac:spMk id="3" creationId="{00000000-0000-0000-0000-000000000000}"/>
          </ac:spMkLst>
        </pc:spChg>
      </pc:sldChg>
      <pc:sldChg chg="modSp mod">
        <pc:chgData name="Michal Stoklasa" userId="7c7ba8f323bf6ffe" providerId="LiveId" clId="{30D891A4-D4A5-4B17-992A-FEBCFAEC5DE6}" dt="2025-09-03T08:10:59.546" v="423" actId="15"/>
        <pc:sldMkLst>
          <pc:docMk/>
          <pc:sldMk cId="3316733082" sldId="287"/>
        </pc:sldMkLst>
        <pc:spChg chg="mod">
          <ac:chgData name="Michal Stoklasa" userId="7c7ba8f323bf6ffe" providerId="LiveId" clId="{30D891A4-D4A5-4B17-992A-FEBCFAEC5DE6}" dt="2025-09-03T08:10:59.546" v="423" actId="15"/>
          <ac:spMkLst>
            <pc:docMk/>
            <pc:sldMk cId="3316733082" sldId="287"/>
            <ac:spMk id="3" creationId="{00000000-0000-0000-0000-000000000000}"/>
          </ac:spMkLst>
        </pc:spChg>
      </pc:sldChg>
      <pc:sldChg chg="modSp mod ord">
        <pc:chgData name="Michal Stoklasa" userId="7c7ba8f323bf6ffe" providerId="LiveId" clId="{30D891A4-D4A5-4B17-992A-FEBCFAEC5DE6}" dt="2025-09-03T09:19:17.979" v="705"/>
        <pc:sldMkLst>
          <pc:docMk/>
          <pc:sldMk cId="1482906790" sldId="326"/>
        </pc:sldMkLst>
        <pc:spChg chg="mod">
          <ac:chgData name="Michal Stoklasa" userId="7c7ba8f323bf6ffe" providerId="LiveId" clId="{30D891A4-D4A5-4B17-992A-FEBCFAEC5DE6}" dt="2025-09-03T09:17:07.413" v="494" actId="6549"/>
          <ac:spMkLst>
            <pc:docMk/>
            <pc:sldMk cId="1482906790" sldId="326"/>
            <ac:spMk id="2" creationId="{00000000-0000-0000-0000-000000000000}"/>
          </ac:spMkLst>
        </pc:spChg>
        <pc:spChg chg="mod">
          <ac:chgData name="Michal Stoklasa" userId="7c7ba8f323bf6ffe" providerId="LiveId" clId="{30D891A4-D4A5-4B17-992A-FEBCFAEC5DE6}" dt="2025-09-03T09:19:17.979" v="705"/>
          <ac:spMkLst>
            <pc:docMk/>
            <pc:sldMk cId="1482906790" sldId="326"/>
            <ac:spMk id="3" creationId="{00000000-0000-0000-0000-000000000000}"/>
          </ac:spMkLst>
        </pc:spChg>
      </pc:sldChg>
      <pc:sldChg chg="addSp delSp modSp add mod">
        <pc:chgData name="Michal Stoklasa" userId="7c7ba8f323bf6ffe" providerId="LiveId" clId="{30D891A4-D4A5-4B17-992A-FEBCFAEC5DE6}" dt="2025-09-03T09:14:57.555" v="467" actId="20577"/>
        <pc:sldMkLst>
          <pc:docMk/>
          <pc:sldMk cId="2172512115" sldId="327"/>
        </pc:sldMkLst>
      </pc:sldChg>
      <pc:sldChg chg="modSp add mod">
        <pc:chgData name="Michal Stoklasa" userId="7c7ba8f323bf6ffe" providerId="LiveId" clId="{30D891A4-D4A5-4B17-992A-FEBCFAEC5DE6}" dt="2025-09-03T09:15:08.074" v="468" actId="20577"/>
        <pc:sldMkLst>
          <pc:docMk/>
          <pc:sldMk cId="124510364" sldId="328"/>
        </pc:sldMkLst>
      </pc:sldChg>
      <pc:sldChg chg="modSp add mod">
        <pc:chgData name="Michal Stoklasa" userId="7c7ba8f323bf6ffe" providerId="LiveId" clId="{30D891A4-D4A5-4B17-992A-FEBCFAEC5DE6}" dt="2025-09-03T09:15:21.844" v="470" actId="20577"/>
        <pc:sldMkLst>
          <pc:docMk/>
          <pc:sldMk cId="3008018856" sldId="329"/>
        </pc:sldMkLst>
      </pc:sldChg>
      <pc:sldChg chg="modSp add mod">
        <pc:chgData name="Michal Stoklasa" userId="7c7ba8f323bf6ffe" providerId="LiveId" clId="{30D891A4-D4A5-4B17-992A-FEBCFAEC5DE6}" dt="2025-09-03T09:51:02.442" v="1028" actId="1076"/>
        <pc:sldMkLst>
          <pc:docMk/>
          <pc:sldMk cId="1508253433" sldId="330"/>
        </pc:sldMkLst>
      </pc:sldChg>
      <pc:sldChg chg="modSp add mod">
        <pc:chgData name="Michal Stoklasa" userId="7c7ba8f323bf6ffe" providerId="LiveId" clId="{30D891A4-D4A5-4B17-992A-FEBCFAEC5DE6}" dt="2025-09-03T09:18:19.860" v="703" actId="20577"/>
        <pc:sldMkLst>
          <pc:docMk/>
          <pc:sldMk cId="2499651860" sldId="331"/>
        </pc:sldMkLst>
        <pc:spChg chg="mod">
          <ac:chgData name="Michal Stoklasa" userId="7c7ba8f323bf6ffe" providerId="LiveId" clId="{30D891A4-D4A5-4B17-992A-FEBCFAEC5DE6}" dt="2025-09-03T09:17:15.394" v="498" actId="6549"/>
          <ac:spMkLst>
            <pc:docMk/>
            <pc:sldMk cId="2499651860" sldId="331"/>
            <ac:spMk id="2" creationId="{9A776438-4EC0-6AE3-D75A-26A0405836DA}"/>
          </ac:spMkLst>
        </pc:spChg>
        <pc:spChg chg="mod">
          <ac:chgData name="Michal Stoklasa" userId="7c7ba8f323bf6ffe" providerId="LiveId" clId="{30D891A4-D4A5-4B17-992A-FEBCFAEC5DE6}" dt="2025-09-03T09:18:19.860" v="703" actId="20577"/>
          <ac:spMkLst>
            <pc:docMk/>
            <pc:sldMk cId="2499651860" sldId="331"/>
            <ac:spMk id="3" creationId="{B724D426-6ACA-D681-D46A-B98E8D0B61E0}"/>
          </ac:spMkLst>
        </pc:spChg>
      </pc:sldChg>
      <pc:sldChg chg="add">
        <pc:chgData name="Michal Stoklasa" userId="7c7ba8f323bf6ffe" providerId="LiveId" clId="{30D891A4-D4A5-4B17-992A-FEBCFAEC5DE6}" dt="2025-09-03T09:20:17.403" v="706" actId="2890"/>
        <pc:sldMkLst>
          <pc:docMk/>
          <pc:sldMk cId="2857045535" sldId="332"/>
        </pc:sldMkLst>
      </pc:sldChg>
      <pc:sldChg chg="modSp add mod">
        <pc:chgData name="Michal Stoklasa" userId="7c7ba8f323bf6ffe" providerId="LiveId" clId="{30D891A4-D4A5-4B17-992A-FEBCFAEC5DE6}" dt="2025-09-03T09:48:34.147" v="1026"/>
        <pc:sldMkLst>
          <pc:docMk/>
          <pc:sldMk cId="3908081516" sldId="333"/>
        </pc:sldMkLst>
        <pc:spChg chg="mod">
          <ac:chgData name="Michal Stoklasa" userId="7c7ba8f323bf6ffe" providerId="LiveId" clId="{30D891A4-D4A5-4B17-992A-FEBCFAEC5DE6}" dt="2025-09-03T09:48:34.147" v="1026"/>
          <ac:spMkLst>
            <pc:docMk/>
            <pc:sldMk cId="3908081516" sldId="333"/>
            <ac:spMk id="3" creationId="{79D0DC15-6216-60E7-727C-7A27E801418A}"/>
          </ac:spMkLst>
        </pc:spChg>
        <pc:spChg chg="mod">
          <ac:chgData name="Michal Stoklasa" userId="7c7ba8f323bf6ffe" providerId="LiveId" clId="{30D891A4-D4A5-4B17-992A-FEBCFAEC5DE6}" dt="2025-09-03T09:42:14.785" v="762" actId="20577"/>
          <ac:spMkLst>
            <pc:docMk/>
            <pc:sldMk cId="3908081516" sldId="333"/>
            <ac:spMk id="6" creationId="{96144F67-DA24-FC22-EE55-17419B4CDDC7}"/>
          </ac:spMkLst>
        </pc:spChg>
      </pc:sldChg>
    </pc:docChg>
  </pc:docChgLst>
  <pc:docChgLst>
    <pc:chgData name="Michal Stoklasa" userId="7c7ba8f323bf6ffe" providerId="LiveId" clId="{A38D24CC-A40F-4A98-8D50-7A92216CBB3E}"/>
    <pc:docChg chg="custSel addSld delSld modSld sldOrd">
      <pc:chgData name="Michal Stoklasa" userId="7c7ba8f323bf6ffe" providerId="LiveId" clId="{A38D24CC-A40F-4A98-8D50-7A92216CBB3E}" dt="2023-10-05T07:53:02.496" v="1514" actId="20577"/>
      <pc:docMkLst>
        <pc:docMk/>
      </pc:docMkLst>
      <pc:sldChg chg="ord">
        <pc:chgData name="Michal Stoklasa" userId="7c7ba8f323bf6ffe" providerId="LiveId" clId="{A38D24CC-A40F-4A98-8D50-7A92216CBB3E}" dt="2023-10-05T07:44:54.577" v="1284"/>
        <pc:sldMkLst>
          <pc:docMk/>
          <pc:sldMk cId="2320992914" sldId="259"/>
        </pc:sldMkLst>
      </pc:sldChg>
      <pc:sldChg chg="modSp mod">
        <pc:chgData name="Michal Stoklasa" userId="7c7ba8f323bf6ffe" providerId="LiveId" clId="{A38D24CC-A40F-4A98-8D50-7A92216CBB3E}" dt="2023-09-26T08:08:43.297" v="0" actId="20577"/>
        <pc:sldMkLst>
          <pc:docMk/>
          <pc:sldMk cId="2027087713" sldId="265"/>
        </pc:sldMkLst>
      </pc:sldChg>
      <pc:sldChg chg="modSp mod">
        <pc:chgData name="Michal Stoklasa" userId="7c7ba8f323bf6ffe" providerId="LiveId" clId="{A38D24CC-A40F-4A98-8D50-7A92216CBB3E}" dt="2023-09-26T08:09:46.207" v="34" actId="20577"/>
        <pc:sldMkLst>
          <pc:docMk/>
          <pc:sldMk cId="233710240" sldId="266"/>
        </pc:sldMkLst>
      </pc:sldChg>
      <pc:sldChg chg="modSp mod">
        <pc:chgData name="Michal Stoklasa" userId="7c7ba8f323bf6ffe" providerId="LiveId" clId="{A38D24CC-A40F-4A98-8D50-7A92216CBB3E}" dt="2023-09-26T08:10:16.320" v="70" actId="20577"/>
        <pc:sldMkLst>
          <pc:docMk/>
          <pc:sldMk cId="1199158572" sldId="267"/>
        </pc:sldMkLst>
      </pc:sldChg>
      <pc:sldChg chg="addSp modSp mod">
        <pc:chgData name="Michal Stoklasa" userId="7c7ba8f323bf6ffe" providerId="LiveId" clId="{A38D24CC-A40F-4A98-8D50-7A92216CBB3E}" dt="2023-09-26T08:23:13.939" v="423" actId="167"/>
        <pc:sldMkLst>
          <pc:docMk/>
          <pc:sldMk cId="1982086688" sldId="276"/>
        </pc:sldMkLst>
      </pc:sldChg>
      <pc:sldChg chg="modSp mod">
        <pc:chgData name="Michal Stoklasa" userId="7c7ba8f323bf6ffe" providerId="LiveId" clId="{A38D24CC-A40F-4A98-8D50-7A92216CBB3E}" dt="2023-09-26T08:11:53.699" v="169" actId="207"/>
        <pc:sldMkLst>
          <pc:docMk/>
          <pc:sldMk cId="4204969840" sldId="281"/>
        </pc:sldMkLst>
      </pc:sldChg>
      <pc:sldChg chg="del">
        <pc:chgData name="Michal Stoklasa" userId="7c7ba8f323bf6ffe" providerId="LiveId" clId="{A38D24CC-A40F-4A98-8D50-7A92216CBB3E}" dt="2023-09-26T08:13:43.446" v="171" actId="47"/>
        <pc:sldMkLst>
          <pc:docMk/>
          <pc:sldMk cId="3322386883" sldId="284"/>
        </pc:sldMkLst>
      </pc:sldChg>
      <pc:sldChg chg="modSp mod">
        <pc:chgData name="Michal Stoklasa" userId="7c7ba8f323bf6ffe" providerId="LiveId" clId="{A38D24CC-A40F-4A98-8D50-7A92216CBB3E}" dt="2023-09-26T08:10:39.954" v="71" actId="400"/>
        <pc:sldMkLst>
          <pc:docMk/>
          <pc:sldMk cId="3316733082" sldId="287"/>
        </pc:sldMkLst>
      </pc:sldChg>
      <pc:sldChg chg="add">
        <pc:chgData name="Michal Stoklasa" userId="7c7ba8f323bf6ffe" providerId="LiveId" clId="{A38D24CC-A40F-4A98-8D50-7A92216CBB3E}" dt="2023-09-26T08:13:40.936" v="170"/>
        <pc:sldMkLst>
          <pc:docMk/>
          <pc:sldMk cId="3355214213" sldId="300"/>
        </pc:sldMkLst>
      </pc:sldChg>
      <pc:sldChg chg="add">
        <pc:chgData name="Michal Stoklasa" userId="7c7ba8f323bf6ffe" providerId="LiveId" clId="{A38D24CC-A40F-4A98-8D50-7A92216CBB3E}" dt="2023-09-26T08:17:15.823" v="173" actId="2890"/>
        <pc:sldMkLst>
          <pc:docMk/>
          <pc:sldMk cId="1213436064" sldId="301"/>
        </pc:sldMkLst>
      </pc:sldChg>
      <pc:sldChg chg="add">
        <pc:chgData name="Michal Stoklasa" userId="7c7ba8f323bf6ffe" providerId="LiveId" clId="{A38D24CC-A40F-4A98-8D50-7A92216CBB3E}" dt="2023-09-26T08:25:36.284" v="424"/>
        <pc:sldMkLst>
          <pc:docMk/>
          <pc:sldMk cId="2488098723" sldId="320"/>
        </pc:sldMkLst>
      </pc:sldChg>
      <pc:sldChg chg="add">
        <pc:chgData name="Michal Stoklasa" userId="7c7ba8f323bf6ffe" providerId="LiveId" clId="{A38D24CC-A40F-4A98-8D50-7A92216CBB3E}" dt="2023-09-26T08:25:36.284" v="424"/>
        <pc:sldMkLst>
          <pc:docMk/>
          <pc:sldMk cId="1492544570" sldId="321"/>
        </pc:sldMkLst>
      </pc:sldChg>
      <pc:sldChg chg="modSp add del mod">
        <pc:chgData name="Michal Stoklasa" userId="7c7ba8f323bf6ffe" providerId="LiveId" clId="{A38D24CC-A40F-4A98-8D50-7A92216CBB3E}" dt="2023-09-26T08:26:41.275" v="436" actId="47"/>
        <pc:sldMkLst>
          <pc:docMk/>
          <pc:sldMk cId="3582119967" sldId="322"/>
        </pc:sldMkLst>
      </pc:sldChg>
      <pc:sldChg chg="modSp add mod ord">
        <pc:chgData name="Michal Stoklasa" userId="7c7ba8f323bf6ffe" providerId="LiveId" clId="{A38D24CC-A40F-4A98-8D50-7A92216CBB3E}" dt="2023-10-05T07:53:02.496" v="1514" actId="20577"/>
        <pc:sldMkLst>
          <pc:docMk/>
          <pc:sldMk cId="859339219" sldId="323"/>
        </pc:sldMkLst>
      </pc:sldChg>
      <pc:sldChg chg="modSp add mod">
        <pc:chgData name="Michal Stoklasa" userId="7c7ba8f323bf6ffe" providerId="LiveId" clId="{A38D24CC-A40F-4A98-8D50-7A92216CBB3E}" dt="2023-10-02T07:09:31.431" v="1282" actId="20577"/>
        <pc:sldMkLst>
          <pc:docMk/>
          <pc:sldMk cId="4286489412" sldId="324"/>
        </pc:sldMkLst>
      </pc:sldChg>
      <pc:sldChg chg="addSp modSp add mod modNotesTx">
        <pc:chgData name="Michal Stoklasa" userId="7c7ba8f323bf6ffe" providerId="LiveId" clId="{A38D24CC-A40F-4A98-8D50-7A92216CBB3E}" dt="2023-10-05T07:48:19.061" v="1494"/>
        <pc:sldMkLst>
          <pc:docMk/>
          <pc:sldMk cId="1242584193" sldId="325"/>
        </pc:sldMkLst>
      </pc:sldChg>
    </pc:docChg>
  </pc:docChgLst>
  <pc:docChgLst>
    <pc:chgData name="Michal Stoklasa" userId="7c7ba8f323bf6ffe" providerId="LiveId" clId="{AED30288-6652-4198-BBB2-DEDC6D094494}"/>
    <pc:docChg chg="custSel addSld delSld modSld">
      <pc:chgData name="Michal Stoklasa" userId="7c7ba8f323bf6ffe" providerId="LiveId" clId="{AED30288-6652-4198-BBB2-DEDC6D094494}" dt="2022-09-20T15:25:14.305" v="204" actId="1076"/>
      <pc:docMkLst>
        <pc:docMk/>
      </pc:docMkLst>
      <pc:sldChg chg="modSp mod">
        <pc:chgData name="Michal Stoklasa" userId="7c7ba8f323bf6ffe" providerId="LiveId" clId="{AED30288-6652-4198-BBB2-DEDC6D094494}" dt="2022-09-20T15:23:03.657" v="166" actId="20577"/>
        <pc:sldMkLst>
          <pc:docMk/>
          <pc:sldMk cId="2027087713" sldId="265"/>
        </pc:sldMkLst>
      </pc:sldChg>
      <pc:sldChg chg="modSp mod">
        <pc:chgData name="Michal Stoklasa" userId="7c7ba8f323bf6ffe" providerId="LiveId" clId="{AED30288-6652-4198-BBB2-DEDC6D094494}" dt="2021-09-21T13:46:13.613" v="163" actId="20577"/>
        <pc:sldMkLst>
          <pc:docMk/>
          <pc:sldMk cId="1199158572" sldId="267"/>
        </pc:sldMkLst>
      </pc:sldChg>
      <pc:sldChg chg="modSp del mod">
        <pc:chgData name="Michal Stoklasa" userId="7c7ba8f323bf6ffe" providerId="LiveId" clId="{AED30288-6652-4198-BBB2-DEDC6D094494}" dt="2022-09-20T15:24:17.900" v="168" actId="47"/>
        <pc:sldMkLst>
          <pc:docMk/>
          <pc:sldMk cId="559783684" sldId="269"/>
        </pc:sldMkLst>
      </pc:sldChg>
      <pc:sldChg chg="modSp mod">
        <pc:chgData name="Michal Stoklasa" userId="7c7ba8f323bf6ffe" providerId="LiveId" clId="{AED30288-6652-4198-BBB2-DEDC6D094494}" dt="2021-09-14T11:47:36.931" v="161"/>
        <pc:sldMkLst>
          <pc:docMk/>
          <pc:sldMk cId="516602857" sldId="271"/>
        </pc:sldMkLst>
      </pc:sldChg>
      <pc:sldChg chg="modSp mod">
        <pc:chgData name="Michal Stoklasa" userId="7c7ba8f323bf6ffe" providerId="LiveId" clId="{AED30288-6652-4198-BBB2-DEDC6D094494}" dt="2022-09-20T15:25:14.305" v="204" actId="1076"/>
        <pc:sldMkLst>
          <pc:docMk/>
          <pc:sldMk cId="1982086688" sldId="276"/>
        </pc:sldMkLst>
      </pc:sldChg>
      <pc:sldChg chg="modSp mod">
        <pc:chgData name="Michal Stoklasa" userId="7c7ba8f323bf6ffe" providerId="LiveId" clId="{AED30288-6652-4198-BBB2-DEDC6D094494}" dt="2021-09-14T11:44:45.997" v="160" actId="6549"/>
        <pc:sldMkLst>
          <pc:docMk/>
          <pc:sldMk cId="3322386883" sldId="284"/>
        </pc:sldMkLst>
      </pc:sldChg>
      <pc:sldChg chg="modSp add mod">
        <pc:chgData name="Michal Stoklasa" userId="7c7ba8f323bf6ffe" providerId="LiveId" clId="{AED30288-6652-4198-BBB2-DEDC6D094494}" dt="2021-04-27T15:33:03.655" v="154" actId="6549"/>
        <pc:sldMkLst>
          <pc:docMk/>
          <pc:sldMk cId="4158061773" sldId="285"/>
        </pc:sldMkLst>
      </pc:sldChg>
      <pc:sldChg chg="add">
        <pc:chgData name="Michal Stoklasa" userId="7c7ba8f323bf6ffe" providerId="LiveId" clId="{AED30288-6652-4198-BBB2-DEDC6D094494}" dt="2022-09-20T15:24:15.805" v="167"/>
        <pc:sldMkLst>
          <pc:docMk/>
          <pc:sldMk cId="3316733082" sldId="287"/>
        </pc:sldMkLst>
      </pc:sldChg>
    </pc:docChg>
  </pc:docChgLst>
  <pc:docChgLst>
    <pc:chgData name="Michal Stoklasa" userId="7c7ba8f323bf6ffe" providerId="LiveId" clId="{DDC54CA7-0D68-4472-9750-108C1DB916C2}"/>
    <pc:docChg chg="undo custSel addSld modSld sldOrd">
      <pc:chgData name="Michal Stoklasa" userId="7c7ba8f323bf6ffe" providerId="LiveId" clId="{DDC54CA7-0D68-4472-9750-108C1DB916C2}" dt="2025-09-22T15:31:18.656" v="840" actId="20577"/>
      <pc:docMkLst>
        <pc:docMk/>
      </pc:docMkLst>
      <pc:sldChg chg="addSp delSp modSp mod">
        <pc:chgData name="Michal Stoklasa" userId="7c7ba8f323bf6ffe" providerId="LiveId" clId="{DDC54CA7-0D68-4472-9750-108C1DB916C2}" dt="2025-09-22T12:32:35.475" v="305" actId="14100"/>
        <pc:sldMkLst>
          <pc:docMk/>
          <pc:sldMk cId="2027087713" sldId="265"/>
        </pc:sldMkLst>
        <pc:spChg chg="mod">
          <ac:chgData name="Michal Stoklasa" userId="7c7ba8f323bf6ffe" providerId="LiveId" clId="{DDC54CA7-0D68-4472-9750-108C1DB916C2}" dt="2025-09-22T12:32:22.231" v="302" actId="14100"/>
          <ac:spMkLst>
            <pc:docMk/>
            <pc:sldMk cId="2027087713" sldId="265"/>
            <ac:spMk id="3" creationId="{00000000-0000-0000-0000-000000000000}"/>
          </ac:spMkLst>
        </pc:spChg>
        <pc:picChg chg="del">
          <ac:chgData name="Michal Stoklasa" userId="7c7ba8f323bf6ffe" providerId="LiveId" clId="{DDC54CA7-0D68-4472-9750-108C1DB916C2}" dt="2025-09-22T12:32:18.682" v="301" actId="478"/>
          <ac:picMkLst>
            <pc:docMk/>
            <pc:sldMk cId="2027087713" sldId="265"/>
            <ac:picMk id="2" creationId="{00000000-0000-0000-0000-000000000000}"/>
          </ac:picMkLst>
        </pc:picChg>
        <pc:picChg chg="add mod">
          <ac:chgData name="Michal Stoklasa" userId="7c7ba8f323bf6ffe" providerId="LiveId" clId="{DDC54CA7-0D68-4472-9750-108C1DB916C2}" dt="2025-09-22T12:32:35.475" v="305" actId="14100"/>
          <ac:picMkLst>
            <pc:docMk/>
            <pc:sldMk cId="2027087713" sldId="265"/>
            <ac:picMk id="5" creationId="{DAD2BB22-7ACF-3199-8C07-6FB7776E6392}"/>
          </ac:picMkLst>
        </pc:picChg>
      </pc:sldChg>
      <pc:sldChg chg="modSp mod">
        <pc:chgData name="Michal Stoklasa" userId="7c7ba8f323bf6ffe" providerId="LiveId" clId="{DDC54CA7-0D68-4472-9750-108C1DB916C2}" dt="2025-09-22T14:35:18.111" v="635" actId="21"/>
        <pc:sldMkLst>
          <pc:docMk/>
          <pc:sldMk cId="1199158572" sldId="267"/>
        </pc:sldMkLst>
        <pc:spChg chg="mod">
          <ac:chgData name="Michal Stoklasa" userId="7c7ba8f323bf6ffe" providerId="LiveId" clId="{DDC54CA7-0D68-4472-9750-108C1DB916C2}" dt="2025-09-22T14:35:18.111" v="635" actId="21"/>
          <ac:spMkLst>
            <pc:docMk/>
            <pc:sldMk cId="1199158572" sldId="267"/>
            <ac:spMk id="3" creationId="{00000000-0000-0000-0000-000000000000}"/>
          </ac:spMkLst>
        </pc:spChg>
      </pc:sldChg>
      <pc:sldChg chg="modSp mod">
        <pc:chgData name="Michal Stoklasa" userId="7c7ba8f323bf6ffe" providerId="LiveId" clId="{DDC54CA7-0D68-4472-9750-108C1DB916C2}" dt="2025-09-22T14:51:09.023" v="711" actId="20577"/>
        <pc:sldMkLst>
          <pc:docMk/>
          <pc:sldMk cId="3461287900" sldId="274"/>
        </pc:sldMkLst>
        <pc:spChg chg="mod">
          <ac:chgData name="Michal Stoklasa" userId="7c7ba8f323bf6ffe" providerId="LiveId" clId="{DDC54CA7-0D68-4472-9750-108C1DB916C2}" dt="2025-09-22T14:51:09.023" v="711" actId="20577"/>
          <ac:spMkLst>
            <pc:docMk/>
            <pc:sldMk cId="3461287900" sldId="274"/>
            <ac:spMk id="3" creationId="{00000000-0000-0000-0000-000000000000}"/>
          </ac:spMkLst>
        </pc:spChg>
      </pc:sldChg>
      <pc:sldChg chg="modSp mod">
        <pc:chgData name="Michal Stoklasa" userId="7c7ba8f323bf6ffe" providerId="LiveId" clId="{DDC54CA7-0D68-4472-9750-108C1DB916C2}" dt="2025-09-22T12:40:47.781" v="342" actId="20577"/>
        <pc:sldMkLst>
          <pc:docMk/>
          <pc:sldMk cId="1213436064" sldId="301"/>
        </pc:sldMkLst>
        <pc:spChg chg="mod">
          <ac:chgData name="Michal Stoklasa" userId="7c7ba8f323bf6ffe" providerId="LiveId" clId="{DDC54CA7-0D68-4472-9750-108C1DB916C2}" dt="2025-09-22T12:40:47.781" v="342" actId="20577"/>
          <ac:spMkLst>
            <pc:docMk/>
            <pc:sldMk cId="1213436064" sldId="301"/>
            <ac:spMk id="3" creationId="{00000000-0000-0000-0000-000000000000}"/>
          </ac:spMkLst>
        </pc:spChg>
        <pc:spChg chg="mod">
          <ac:chgData name="Michal Stoklasa" userId="7c7ba8f323bf6ffe" providerId="LiveId" clId="{DDC54CA7-0D68-4472-9750-108C1DB916C2}" dt="2025-09-22T12:40:16.994" v="326" actId="14100"/>
          <ac:spMkLst>
            <pc:docMk/>
            <pc:sldMk cId="1213436064" sldId="301"/>
            <ac:spMk id="6" creationId="{00000000-0000-0000-0000-000000000000}"/>
          </ac:spMkLst>
        </pc:spChg>
      </pc:sldChg>
      <pc:sldChg chg="modSp mod">
        <pc:chgData name="Michal Stoklasa" userId="7c7ba8f323bf6ffe" providerId="LiveId" clId="{DDC54CA7-0D68-4472-9750-108C1DB916C2}" dt="2025-09-22T14:36:10.780" v="688" actId="14100"/>
        <pc:sldMkLst>
          <pc:docMk/>
          <pc:sldMk cId="2015999907" sldId="327"/>
        </pc:sldMkLst>
        <pc:spChg chg="mod">
          <ac:chgData name="Michal Stoklasa" userId="7c7ba8f323bf6ffe" providerId="LiveId" clId="{DDC54CA7-0D68-4472-9750-108C1DB916C2}" dt="2025-09-22T14:36:10.780" v="688" actId="14100"/>
          <ac:spMkLst>
            <pc:docMk/>
            <pc:sldMk cId="2015999907" sldId="327"/>
            <ac:spMk id="3" creationId="{70454DDA-96D3-5B21-83BE-0AC56808D1C3}"/>
          </ac:spMkLst>
        </pc:spChg>
        <pc:spChg chg="mod">
          <ac:chgData name="Michal Stoklasa" userId="7c7ba8f323bf6ffe" providerId="LiveId" clId="{DDC54CA7-0D68-4472-9750-108C1DB916C2}" dt="2025-09-22T12:26:14.171" v="16" actId="6549"/>
          <ac:spMkLst>
            <pc:docMk/>
            <pc:sldMk cId="2015999907" sldId="327"/>
            <ac:spMk id="6" creationId="{567E6921-7279-3D16-A628-3955547D2B7F}"/>
          </ac:spMkLst>
        </pc:spChg>
      </pc:sldChg>
      <pc:sldChg chg="modSp mod">
        <pc:chgData name="Michal Stoklasa" userId="7c7ba8f323bf6ffe" providerId="LiveId" clId="{DDC54CA7-0D68-4472-9750-108C1DB916C2}" dt="2025-09-22T12:38:45.132" v="314" actId="6549"/>
        <pc:sldMkLst>
          <pc:docMk/>
          <pc:sldMk cId="3908081516" sldId="333"/>
        </pc:sldMkLst>
        <pc:spChg chg="mod">
          <ac:chgData name="Michal Stoklasa" userId="7c7ba8f323bf6ffe" providerId="LiveId" clId="{DDC54CA7-0D68-4472-9750-108C1DB916C2}" dt="2025-09-22T12:38:45.132" v="314" actId="6549"/>
          <ac:spMkLst>
            <pc:docMk/>
            <pc:sldMk cId="3908081516" sldId="333"/>
            <ac:spMk id="3" creationId="{79D0DC15-6216-60E7-727C-7A27E801418A}"/>
          </ac:spMkLst>
        </pc:spChg>
      </pc:sldChg>
      <pc:sldChg chg="modSp mod">
        <pc:chgData name="Michal Stoklasa" userId="7c7ba8f323bf6ffe" providerId="LiveId" clId="{DDC54CA7-0D68-4472-9750-108C1DB916C2}" dt="2025-09-22T14:34:49.345" v="634" actId="20577"/>
        <pc:sldMkLst>
          <pc:docMk/>
          <pc:sldMk cId="3877527306" sldId="334"/>
        </pc:sldMkLst>
        <pc:spChg chg="mod">
          <ac:chgData name="Michal Stoklasa" userId="7c7ba8f323bf6ffe" providerId="LiveId" clId="{DDC54CA7-0D68-4472-9750-108C1DB916C2}" dt="2025-09-22T14:34:49.345" v="634" actId="20577"/>
          <ac:spMkLst>
            <pc:docMk/>
            <pc:sldMk cId="3877527306" sldId="334"/>
            <ac:spMk id="6" creationId="{3EE68843-1D4D-210C-EC2E-BB808747813E}"/>
          </ac:spMkLst>
        </pc:spChg>
      </pc:sldChg>
      <pc:sldChg chg="add">
        <pc:chgData name="Michal Stoklasa" userId="7c7ba8f323bf6ffe" providerId="LiveId" clId="{DDC54CA7-0D68-4472-9750-108C1DB916C2}" dt="2025-09-22T12:26:06.851" v="0" actId="2890"/>
        <pc:sldMkLst>
          <pc:docMk/>
          <pc:sldMk cId="3362646923" sldId="335"/>
        </pc:sldMkLst>
      </pc:sldChg>
      <pc:sldChg chg="modSp add mod">
        <pc:chgData name="Michal Stoklasa" userId="7c7ba8f323bf6ffe" providerId="LiveId" clId="{DDC54CA7-0D68-4472-9750-108C1DB916C2}" dt="2025-09-22T12:41:38.717" v="374" actId="20577"/>
        <pc:sldMkLst>
          <pc:docMk/>
          <pc:sldMk cId="2182706216" sldId="336"/>
        </pc:sldMkLst>
        <pc:spChg chg="mod">
          <ac:chgData name="Michal Stoklasa" userId="7c7ba8f323bf6ffe" providerId="LiveId" clId="{DDC54CA7-0D68-4472-9750-108C1DB916C2}" dt="2025-09-22T12:41:26.965" v="361" actId="20577"/>
          <ac:spMkLst>
            <pc:docMk/>
            <pc:sldMk cId="2182706216" sldId="336"/>
            <ac:spMk id="3" creationId="{C68DEA38-47EE-8553-C465-6F5AB9B94EE6}"/>
          </ac:spMkLst>
        </pc:spChg>
        <pc:spChg chg="mod">
          <ac:chgData name="Michal Stoklasa" userId="7c7ba8f323bf6ffe" providerId="LiveId" clId="{DDC54CA7-0D68-4472-9750-108C1DB916C2}" dt="2025-09-22T12:41:38.717" v="374" actId="20577"/>
          <ac:spMkLst>
            <pc:docMk/>
            <pc:sldMk cId="2182706216" sldId="336"/>
            <ac:spMk id="6" creationId="{5466482E-CB41-B42F-B3A4-34B251424E3F}"/>
          </ac:spMkLst>
        </pc:spChg>
      </pc:sldChg>
      <pc:sldChg chg="addSp modSp add mod">
        <pc:chgData name="Michal Stoklasa" userId="7c7ba8f323bf6ffe" providerId="LiveId" clId="{DDC54CA7-0D68-4472-9750-108C1DB916C2}" dt="2025-09-22T12:43:51.282" v="415" actId="113"/>
        <pc:sldMkLst>
          <pc:docMk/>
          <pc:sldMk cId="2114840317" sldId="337"/>
        </pc:sldMkLst>
        <pc:spChg chg="add">
          <ac:chgData name="Michal Stoklasa" userId="7c7ba8f323bf6ffe" providerId="LiveId" clId="{DDC54CA7-0D68-4472-9750-108C1DB916C2}" dt="2025-09-22T12:42:02.612" v="378"/>
          <ac:spMkLst>
            <pc:docMk/>
            <pc:sldMk cId="2114840317" sldId="337"/>
            <ac:spMk id="2" creationId="{51C330DF-7A19-D4E3-BD28-082913B1FBCA}"/>
          </ac:spMkLst>
        </pc:spChg>
        <pc:spChg chg="mod">
          <ac:chgData name="Michal Stoklasa" userId="7c7ba8f323bf6ffe" providerId="LiveId" clId="{DDC54CA7-0D68-4472-9750-108C1DB916C2}" dt="2025-09-22T12:43:51.282" v="415" actId="113"/>
          <ac:spMkLst>
            <pc:docMk/>
            <pc:sldMk cId="2114840317" sldId="337"/>
            <ac:spMk id="3" creationId="{EDF28CB3-A13F-A86C-1AB2-3136E10B9B6C}"/>
          </ac:spMkLst>
        </pc:spChg>
        <pc:spChg chg="add">
          <ac:chgData name="Michal Stoklasa" userId="7c7ba8f323bf6ffe" providerId="LiveId" clId="{DDC54CA7-0D68-4472-9750-108C1DB916C2}" dt="2025-09-22T12:42:07.212" v="379"/>
          <ac:spMkLst>
            <pc:docMk/>
            <pc:sldMk cId="2114840317" sldId="337"/>
            <ac:spMk id="4" creationId="{5E609BBF-142A-DB8C-93B5-5DAE4B53E346}"/>
          </ac:spMkLst>
        </pc:spChg>
        <pc:spChg chg="add">
          <ac:chgData name="Michal Stoklasa" userId="7c7ba8f323bf6ffe" providerId="LiveId" clId="{DDC54CA7-0D68-4472-9750-108C1DB916C2}" dt="2025-09-22T12:42:14.147" v="380"/>
          <ac:spMkLst>
            <pc:docMk/>
            <pc:sldMk cId="2114840317" sldId="337"/>
            <ac:spMk id="5" creationId="{8A19705A-19C6-BB31-21B0-57DC6CB593F7}"/>
          </ac:spMkLst>
        </pc:spChg>
        <pc:spChg chg="mod">
          <ac:chgData name="Michal Stoklasa" userId="7c7ba8f323bf6ffe" providerId="LiveId" clId="{DDC54CA7-0D68-4472-9750-108C1DB916C2}" dt="2025-09-22T12:41:56.703" v="377" actId="14100"/>
          <ac:spMkLst>
            <pc:docMk/>
            <pc:sldMk cId="2114840317" sldId="337"/>
            <ac:spMk id="6" creationId="{1A144DC5-9DD0-2BBD-3AEE-65F705EF2BF0}"/>
          </ac:spMkLst>
        </pc:spChg>
        <pc:spChg chg="add">
          <ac:chgData name="Michal Stoklasa" userId="7c7ba8f323bf6ffe" providerId="LiveId" clId="{DDC54CA7-0D68-4472-9750-108C1DB916C2}" dt="2025-09-22T12:42:38.036" v="382"/>
          <ac:spMkLst>
            <pc:docMk/>
            <pc:sldMk cId="2114840317" sldId="337"/>
            <ac:spMk id="7" creationId="{82E1BC94-E14F-C5D3-560A-FB895CFA15EF}"/>
          </ac:spMkLst>
        </pc:spChg>
      </pc:sldChg>
      <pc:sldChg chg="addSp modSp add mod ord">
        <pc:chgData name="Michal Stoklasa" userId="7c7ba8f323bf6ffe" providerId="LiveId" clId="{DDC54CA7-0D68-4472-9750-108C1DB916C2}" dt="2025-09-22T12:44:48.180" v="436" actId="113"/>
        <pc:sldMkLst>
          <pc:docMk/>
          <pc:sldMk cId="2160054718" sldId="338"/>
        </pc:sldMkLst>
        <pc:spChg chg="add">
          <ac:chgData name="Michal Stoklasa" userId="7c7ba8f323bf6ffe" providerId="LiveId" clId="{DDC54CA7-0D68-4472-9750-108C1DB916C2}" dt="2025-09-22T12:44:16.543" v="420"/>
          <ac:spMkLst>
            <pc:docMk/>
            <pc:sldMk cId="2160054718" sldId="338"/>
            <ac:spMk id="2" creationId="{BC7F125F-CDDB-DB20-08D4-055804BD06B4}"/>
          </ac:spMkLst>
        </pc:spChg>
        <pc:spChg chg="mod">
          <ac:chgData name="Michal Stoklasa" userId="7c7ba8f323bf6ffe" providerId="LiveId" clId="{DDC54CA7-0D68-4472-9750-108C1DB916C2}" dt="2025-09-22T12:44:48.180" v="436" actId="113"/>
          <ac:spMkLst>
            <pc:docMk/>
            <pc:sldMk cId="2160054718" sldId="338"/>
            <ac:spMk id="3" creationId="{8A90F480-8649-04FC-4982-01DA883830D7}"/>
          </ac:spMkLst>
        </pc:spChg>
        <pc:spChg chg="mod">
          <ac:chgData name="Michal Stoklasa" userId="7c7ba8f323bf6ffe" providerId="LiveId" clId="{DDC54CA7-0D68-4472-9750-108C1DB916C2}" dt="2025-09-22T12:44:09.523" v="419"/>
          <ac:spMkLst>
            <pc:docMk/>
            <pc:sldMk cId="2160054718" sldId="338"/>
            <ac:spMk id="6" creationId="{51996597-CA8E-624E-E9F4-540ACCC6FF0D}"/>
          </ac:spMkLst>
        </pc:spChg>
      </pc:sldChg>
      <pc:sldChg chg="addSp modSp add mod">
        <pc:chgData name="Michal Stoklasa" userId="7c7ba8f323bf6ffe" providerId="LiveId" clId="{DDC54CA7-0D68-4472-9750-108C1DB916C2}" dt="2025-09-22T12:46:44.292" v="503" actId="20577"/>
        <pc:sldMkLst>
          <pc:docMk/>
          <pc:sldMk cId="2221077241" sldId="339"/>
        </pc:sldMkLst>
        <pc:spChg chg="add">
          <ac:chgData name="Michal Stoklasa" userId="7c7ba8f323bf6ffe" providerId="LiveId" clId="{DDC54CA7-0D68-4472-9750-108C1DB916C2}" dt="2025-09-22T12:45:09.713" v="439"/>
          <ac:spMkLst>
            <pc:docMk/>
            <pc:sldMk cId="2221077241" sldId="339"/>
            <ac:spMk id="2" creationId="{10BD1CB1-A564-E1FF-2B0E-1A146659B9A1}"/>
          </ac:spMkLst>
        </pc:spChg>
        <pc:spChg chg="mod">
          <ac:chgData name="Michal Stoklasa" userId="7c7ba8f323bf6ffe" providerId="LiveId" clId="{DDC54CA7-0D68-4472-9750-108C1DB916C2}" dt="2025-09-22T12:46:44.292" v="503" actId="20577"/>
          <ac:spMkLst>
            <pc:docMk/>
            <pc:sldMk cId="2221077241" sldId="339"/>
            <ac:spMk id="3" creationId="{6494C6D2-8538-ED65-D79A-2AA0A93BD49D}"/>
          </ac:spMkLst>
        </pc:spChg>
        <pc:spChg chg="mod">
          <ac:chgData name="Michal Stoklasa" userId="7c7ba8f323bf6ffe" providerId="LiveId" clId="{DDC54CA7-0D68-4472-9750-108C1DB916C2}" dt="2025-09-22T12:45:02.258" v="438"/>
          <ac:spMkLst>
            <pc:docMk/>
            <pc:sldMk cId="2221077241" sldId="339"/>
            <ac:spMk id="6" creationId="{D7C17C18-318E-493A-40C1-5BF5CF8E2D04}"/>
          </ac:spMkLst>
        </pc:spChg>
      </pc:sldChg>
      <pc:sldChg chg="modSp add mod">
        <pc:chgData name="Michal Stoklasa" userId="7c7ba8f323bf6ffe" providerId="LiveId" clId="{DDC54CA7-0D68-4472-9750-108C1DB916C2}" dt="2025-09-22T12:46:36.012" v="489" actId="20577"/>
        <pc:sldMkLst>
          <pc:docMk/>
          <pc:sldMk cId="699746527" sldId="340"/>
        </pc:sldMkLst>
        <pc:spChg chg="mod">
          <ac:chgData name="Michal Stoklasa" userId="7c7ba8f323bf6ffe" providerId="LiveId" clId="{DDC54CA7-0D68-4472-9750-108C1DB916C2}" dt="2025-09-22T12:46:36.012" v="489" actId="20577"/>
          <ac:spMkLst>
            <pc:docMk/>
            <pc:sldMk cId="699746527" sldId="340"/>
            <ac:spMk id="3" creationId="{97815B5B-AA0D-2151-0C93-C461D8DEE094}"/>
          </ac:spMkLst>
        </pc:spChg>
        <pc:spChg chg="mod">
          <ac:chgData name="Michal Stoklasa" userId="7c7ba8f323bf6ffe" providerId="LiveId" clId="{DDC54CA7-0D68-4472-9750-108C1DB916C2}" dt="2025-09-22T12:45:57.570" v="459"/>
          <ac:spMkLst>
            <pc:docMk/>
            <pc:sldMk cId="699746527" sldId="340"/>
            <ac:spMk id="6" creationId="{32DFE459-7C5D-FBD1-4A25-D025DC6ECBC0}"/>
          </ac:spMkLst>
        </pc:spChg>
      </pc:sldChg>
      <pc:sldChg chg="modSp add mod">
        <pc:chgData name="Michal Stoklasa" userId="7c7ba8f323bf6ffe" providerId="LiveId" clId="{DDC54CA7-0D68-4472-9750-108C1DB916C2}" dt="2025-09-22T15:31:18.656" v="840" actId="20577"/>
        <pc:sldMkLst>
          <pc:docMk/>
          <pc:sldMk cId="2175581431" sldId="341"/>
        </pc:sldMkLst>
        <pc:spChg chg="mod">
          <ac:chgData name="Michal Stoklasa" userId="7c7ba8f323bf6ffe" providerId="LiveId" clId="{DDC54CA7-0D68-4472-9750-108C1DB916C2}" dt="2025-09-22T15:31:18.656" v="840" actId="20577"/>
          <ac:spMkLst>
            <pc:docMk/>
            <pc:sldMk cId="2175581431" sldId="341"/>
            <ac:spMk id="3" creationId="{DD486D48-62CF-4AFD-E58E-40D2721CA249}"/>
          </ac:spMkLst>
        </pc:spChg>
        <pc:spChg chg="mod">
          <ac:chgData name="Michal Stoklasa" userId="7c7ba8f323bf6ffe" providerId="LiveId" clId="{DDC54CA7-0D68-4472-9750-108C1DB916C2}" dt="2025-09-22T15:30:43.654" v="730" actId="20577"/>
          <ac:spMkLst>
            <pc:docMk/>
            <pc:sldMk cId="2175581431" sldId="341"/>
            <ac:spMk id="6" creationId="{F3053497-3187-9421-2B6B-531CC21CDC2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452225523622189E-2"/>
          <c:y val="0.20751129297830082"/>
          <c:w val="0.67516464297301004"/>
          <c:h val="0.7915723400373218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6F12-4519-AEB0-F98872ACE2CA}"/>
              </c:ext>
            </c:extLst>
          </c:dPt>
          <c:cat>
            <c:strRef>
              <c:f>List1!$A$2:$A$5</c:f>
              <c:strCache>
                <c:ptCount val="4"/>
                <c:pt idx="0">
                  <c:v>1. čtvrt.</c:v>
                </c:pt>
                <c:pt idx="1">
                  <c:v>2. čtvrt.</c:v>
                </c:pt>
                <c:pt idx="2">
                  <c:v>3. čtvrt.</c:v>
                </c:pt>
                <c:pt idx="3">
                  <c:v>4. čtvrt.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12-4519-AEB0-F98872ACE2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22.09.2025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926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267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102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909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272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852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11902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354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03543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9278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1239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71956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9652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47221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CB30E-CA41-90FD-D9B2-315F39EB0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12BD5A2-48D1-B61F-36FB-D23E0C7438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7E97DCF-589F-406F-FBCC-EE941858A2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4A5EC23-3352-6EE3-D0B9-994B6C691C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46099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17E21-236E-31D4-3E13-E01AAFFBE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E5DB424-27D6-3B9E-BA87-FC50D6DD55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1796E16-1729-9044-2B09-6D740E8594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B8CE770-DF56-4987-48FB-96FA211423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3025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 obrázku: https://www.newtraderu.com/2022/12/09/10-habits-of-all-successful-people/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82499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567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2158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4818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2578D-B6E8-E172-D81F-C610A6662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E685DB8-2D1C-F7E8-80F6-C11FE1FB00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8C9145B-B571-F91E-279A-81793676B9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265711B-640B-740A-007F-947F6251D5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508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3CAB0-CD4A-6776-CD00-FA755C0E0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8CA968A-9844-F1D6-236A-ED01981936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8FD8B60-25EC-1912-227E-795169B023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23F6C89-55CE-1CA2-81E2-E663685859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936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3E58B-3CC7-2473-4E8C-6FC3927E5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991E475-0B87-1179-BE2D-55D0211216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E1A922D-4FFC-7CC0-0476-82976EE034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6AF9898-C2B0-A4DA-2488-584B6AB1AC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67578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3F968-6F1A-A6E3-6E3C-932DB087D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F6D58F9-8B22-EE41-0BF6-BBF3C83A06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FF08539-1816-3CF0-D84A-B86FC473D2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CF96931-AF54-004C-1598-0486D3973B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27463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04854-1ECE-E4EF-1F02-EF46D2B84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38775C3-7BC9-AF16-8270-71CAA811FB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F4D0389-BFA8-D0C5-1E77-252CEFEF11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BA43D74-FAE1-79A4-E324-0513390E09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62357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737F1-909C-9C62-70AC-CEF7F5CA9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A920444-1861-B5DF-05BD-787167379B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857470B-756B-7E42-38E5-514E2C9456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B21AC6-86B6-C4CB-CEA9-44A744D447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0718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68712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0234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480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00F5B-9F77-BCB4-FBB0-DAFDCCF78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9BB9203-9C49-145C-A114-12E1556307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0B91F4E-6A79-691E-BB5F-4456A575B4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8F11F49-91C5-3BED-444A-0358B70667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63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B7FE2-3301-E608-FCAF-E99647444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82C7768-55F5-E581-4B19-70B1199CD5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2F79D0D-7630-5FD3-D3F7-08FBD2B5F5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D531ABD-ADF4-65E8-B035-D21772621F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3801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0CA12-B864-550E-F5DA-7965168E9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6BF561B-1493-5E6F-D63F-A3446DCA42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1D50ED7-42F6-D1E9-311F-7E93BD5222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43BA521-3DD9-F449-3EFF-C4634F9A4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4725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F5354-1BA7-70B5-6782-7BC9ED528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50ACBF8-3622-05E1-3F3D-5ABAD532D1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E3C87B4-17FB-D6EF-9C22-A44DEB1DBF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1852C4-E7FF-2C02-5AAB-BCD6E8B28C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5078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15710-A675-A1DA-D525-5A299642E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C8335A9-252B-0956-10D0-ED0DC5881F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778AAC0-A3D0-89C8-33F5-DA193764F3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FF3EF40-1DF6-E05A-A262-F10E827D36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470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D5FA9-4E3E-CCAF-4A0B-4DBBBFE8C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1A1D154-DCA4-8633-DC6E-37B652EB70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C6A437E-B5E8-A569-F053-47A0FAD424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06A6FB-F359-A85E-7501-564577FFE0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1694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-journal.cz/cs/aktuality/vyzkum-aka--ve-vyberovych-komisich-nesedi-ti--kteri-rozhoduji__s288x13290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znamzpravy.cz/clanek/nazory-komentare-skoly-ovladla-umela-inteligence-do-pasti-laka-studenty-rodice-i-ucitele-284963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znamzpravy.cz/clanek/nazory-komentare-skoly-ovladla-umela-inteligence-do-pasti-laka-studenty-rodice-i-ucitele-284963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cc.cz/" TargetMode="External"/><Relationship Id="rId3" Type="http://schemas.openxmlformats.org/officeDocument/2006/relationships/hyperlink" Target="https://www.focus-age.cz/m-journal/" TargetMode="External"/><Relationship Id="rId7" Type="http://schemas.openxmlformats.org/officeDocument/2006/relationships/hyperlink" Target="https://www.e15.cz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wsfeed.cz/" TargetMode="External"/><Relationship Id="rId11" Type="http://schemas.openxmlformats.org/officeDocument/2006/relationships/hyperlink" Target="https://refresher.cz/" TargetMode="External"/><Relationship Id="rId5" Type="http://schemas.openxmlformats.org/officeDocument/2006/relationships/hyperlink" Target="https://www.mediaguru.cz/" TargetMode="External"/><Relationship Id="rId10" Type="http://schemas.openxmlformats.org/officeDocument/2006/relationships/hyperlink" Target="https://tyinternety.cz/" TargetMode="External"/><Relationship Id="rId4" Type="http://schemas.openxmlformats.org/officeDocument/2006/relationships/hyperlink" Target="https://www.mediar.cz/" TargetMode="External"/><Relationship Id="rId9" Type="http://schemas.openxmlformats.org/officeDocument/2006/relationships/hyperlink" Target="https://www.mistoprodeje.cz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u.cz/opf/en/bips" TargetMode="External"/><Relationship Id="rId2" Type="http://schemas.openxmlformats.org/officeDocument/2006/relationships/hyperlink" Target="https://www.slu.cz/opf/cz/aktuality/6/42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usinessgate.cz/blog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fif"/><Relationship Id="rId3" Type="http://schemas.openxmlformats.org/officeDocument/2006/relationships/hyperlink" Target="https://www.youtube.com/watch?v=_-lf9c4jOH4" TargetMode="External"/><Relationship Id="rId7" Type="http://schemas.openxmlformats.org/officeDocument/2006/relationships/hyperlink" Target="https://www.buzzfeed.com/jamedjackson/instagram-influencer-2-million-followers-arii?fbclid=IwAR2raCJqONBL_U39mNuTaGRUTA6zfi7QSvlqLDv5pQxue12q-iQ4KItXZfA" TargetMode="External"/><Relationship Id="rId2" Type="http://schemas.openxmlformats.org/officeDocument/2006/relationships/hyperlink" Target="https://www.zive.cz/clanky/je-sexy-pochazi-z-finska-a-neexistuje-jeji-fotky-tvori-ai-ale-vydelane-penize-jsou-skutecne/sc-3-a-224225/default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diar.cz/galerie-reklamy/jak-vystrihnout-brand-kampan-pro-fintech-se-zasahem-10-milionu-kovy-a-portu/?fbclid=IwAR2jNV8CB_haQN-JHihttNzHZCrbZZmHhuYnsEe5zNFDfXeGNU7XQV8krfI" TargetMode="External"/><Relationship Id="rId5" Type="http://schemas.openxmlformats.org/officeDocument/2006/relationships/hyperlink" Target="https://www.focus-age.cz/m-journal/aktuality/mcdonalds-rozehrava-na-printech-hamburgerovou-symfonii__s288x14722.html" TargetMode="External"/><Relationship Id="rId4" Type="http://schemas.openxmlformats.org/officeDocument/2006/relationships/hyperlink" Target="https://www.focus-age.cz/m-journal/marketing/mark-ritson-na-marketing--festivalu-2019--jak-vytvorit-funkcni-marketingovou-strategii__s277x14361.htm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.org/the-definition-of-marketing-what-is-marketin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opsys.cz/ridit-e-shop-jako-firmu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cus-age.cz/m-journal/sokol-na-brandstormingu-2020--chceme--aby-mladi-sokolove-byli-hrdi-na-to--ceho-jsou-soucasti__s277x15478.htm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Strategický marketing - úvod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Začátek naší společné cesty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Michal Stoklasa,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Strategický marketing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0C5B0-7373-C0BA-D4B6-EC77928C1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D486D48-62CF-4AFD-E58E-40D2721CA24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dirty="0">
                <a:solidFill>
                  <a:srgbClr val="002060"/>
                </a:solidFill>
              </a:rPr>
              <a:t>Bude tady hodně textu! </a:t>
            </a:r>
          </a:p>
          <a:p>
            <a:endParaRPr lang="cs-CZ" sz="2200" dirty="0">
              <a:solidFill>
                <a:srgbClr val="002060"/>
              </a:solidFill>
            </a:endParaRPr>
          </a:p>
          <a:p>
            <a:r>
              <a:rPr lang="cs-CZ" sz="2200" dirty="0">
                <a:solidFill>
                  <a:srgbClr val="002060"/>
                </a:solidFill>
              </a:rPr>
              <a:t>Videí a obrázků máte za den dost. </a:t>
            </a:r>
          </a:p>
          <a:p>
            <a:endParaRPr lang="cs-CZ" sz="2200" dirty="0">
              <a:solidFill>
                <a:srgbClr val="002060"/>
              </a:solidFill>
            </a:endParaRPr>
          </a:p>
          <a:p>
            <a:r>
              <a:rPr lang="cs-CZ" sz="2200" dirty="0">
                <a:solidFill>
                  <a:srgbClr val="002060"/>
                </a:solidFill>
              </a:rPr>
              <a:t>Chceme zapnout naše mozky a nutit je přemýšlet!</a:t>
            </a:r>
            <a:endParaRPr lang="cs-CZ" sz="1400" dirty="0">
              <a:solidFill>
                <a:srgbClr val="002060"/>
              </a:solidFill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3053497-3187-9421-2B6B-531CC21CD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8496944" cy="507703"/>
          </a:xfrm>
        </p:spPr>
        <p:txBody>
          <a:bodyPr/>
          <a:lstStyle/>
          <a:p>
            <a:r>
              <a:rPr lang="cs-CZ" dirty="0"/>
              <a:t>Text, text, TEXT</a:t>
            </a:r>
          </a:p>
        </p:txBody>
      </p:sp>
    </p:spTree>
    <p:extLst>
      <p:ext uri="{BB962C8B-B14F-4D97-AF65-F5344CB8AC3E}">
        <p14:creationId xmlns:p14="http://schemas.microsoft.com/office/powerpoint/2010/main" val="2175581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Průběžný test – max. 15 bodů. (7. týden po 6 přednáškách - 6. listopadu?)</a:t>
            </a:r>
          </a:p>
          <a:p>
            <a:r>
              <a:rPr lang="cs-CZ" sz="2000" dirty="0">
                <a:solidFill>
                  <a:srgbClr val="002060"/>
                </a:solidFill>
              </a:rPr>
              <a:t>Účast na seminářích 50 %. (semináře navazují na přednášku, prakticky procvičujeme probranou látku z přednášky)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Písemná zkouška – max. 40 bodů.</a:t>
            </a:r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Podmínky předmětu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2586254"/>
            <a:ext cx="2682270" cy="2146773"/>
          </a:xfrm>
          <a:prstGeom prst="rect">
            <a:avLst/>
          </a:prstGeom>
        </p:spPr>
      </p:pic>
      <p:pic>
        <p:nvPicPr>
          <p:cNvPr id="5" name="Picture 2" descr="Výsledek obrázku pro coffee m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067694"/>
            <a:ext cx="1796552" cy="179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10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Studijní materiály v IS (moje skripta, </a:t>
            </a:r>
            <a:r>
              <a:rPr lang="cs-CZ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PPT prezentace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Strategický marketing od Jakubíkové, Hanzelkové, Horákové.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Průběžný a závěrečný test budou pouze z probíraného rozsahu, viz přednášky (opět ty </a:t>
            </a:r>
            <a:r>
              <a:rPr lang="cs-CZ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PPT prezentace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Učíme se pomocí základních konceptů – v praxi o věcech nerozhodují vždy jen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odborníci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potřebujete svůj postup vysvětlit jednoduše i laikům.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Teorie? Případové studie?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Nebudu vyžadovat doslovné definice, stačí svými slovy obsah. Budu vyžadovat praktickou aplikaci – vysvětlit na příkladu.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752528" cy="507703"/>
          </a:xfrm>
        </p:spPr>
        <p:txBody>
          <a:bodyPr/>
          <a:lstStyle/>
          <a:p>
            <a:r>
              <a:rPr lang="cs-CZ" dirty="0"/>
              <a:t>Studijní literatura a studium obecně</a:t>
            </a:r>
          </a:p>
        </p:txBody>
      </p:sp>
    </p:spTree>
    <p:extLst>
      <p:ext uri="{BB962C8B-B14F-4D97-AF65-F5344CB8AC3E}">
        <p14:creationId xmlns:p14="http://schemas.microsoft.com/office/powerpoint/2010/main" val="1199158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600" dirty="0">
                <a:solidFill>
                  <a:srgbClr val="002060"/>
                </a:solidFill>
              </a:rPr>
              <a:t>1. Úvod do strategického marketingu a jeho základní kategorie</a:t>
            </a:r>
          </a:p>
          <a:p>
            <a:r>
              <a:rPr lang="cs-CZ" sz="1600" dirty="0">
                <a:solidFill>
                  <a:srgbClr val="002060"/>
                </a:solidFill>
              </a:rPr>
              <a:t>2. Strategické marketingové řízení a BMC</a:t>
            </a:r>
          </a:p>
          <a:p>
            <a:r>
              <a:rPr lang="cs-CZ" sz="1600" dirty="0">
                <a:solidFill>
                  <a:srgbClr val="002060"/>
                </a:solidFill>
              </a:rPr>
              <a:t>3. Plátna obchodních modelů</a:t>
            </a:r>
          </a:p>
          <a:p>
            <a:r>
              <a:rPr lang="cs-CZ" sz="1600" dirty="0">
                <a:solidFill>
                  <a:srgbClr val="002060"/>
                </a:solidFill>
              </a:rPr>
              <a:t>4. Marketingové situační analýzy 1</a:t>
            </a:r>
          </a:p>
          <a:p>
            <a:r>
              <a:rPr lang="cs-CZ" sz="1600" dirty="0">
                <a:solidFill>
                  <a:srgbClr val="002060"/>
                </a:solidFill>
              </a:rPr>
              <a:t>5. Marketingové situační analýzy 2</a:t>
            </a:r>
          </a:p>
          <a:p>
            <a:r>
              <a:rPr lang="cs-CZ" sz="1600" dirty="0">
                <a:solidFill>
                  <a:srgbClr val="002060"/>
                </a:solidFill>
              </a:rPr>
              <a:t>6. B2B trhy</a:t>
            </a:r>
          </a:p>
          <a:p>
            <a:r>
              <a:rPr lang="cs-CZ" sz="1600" dirty="0">
                <a:solidFill>
                  <a:srgbClr val="002060"/>
                </a:solidFill>
              </a:rPr>
              <a:t>7. Tvorba marketingové strategie</a:t>
            </a:r>
          </a:p>
          <a:p>
            <a:r>
              <a:rPr lang="cs-CZ" sz="1600" dirty="0">
                <a:solidFill>
                  <a:srgbClr val="002060"/>
                </a:solidFill>
              </a:rPr>
              <a:t>8. Produktová politika</a:t>
            </a:r>
          </a:p>
          <a:p>
            <a:r>
              <a:rPr lang="cs-CZ" sz="1600" dirty="0">
                <a:solidFill>
                  <a:srgbClr val="002060"/>
                </a:solidFill>
              </a:rPr>
              <a:t>9. Cenová politika</a:t>
            </a:r>
          </a:p>
          <a:p>
            <a:r>
              <a:rPr lang="cs-CZ" sz="1600" dirty="0">
                <a:solidFill>
                  <a:srgbClr val="002060"/>
                </a:solidFill>
              </a:rPr>
              <a:t>10. Komunikační politika</a:t>
            </a:r>
          </a:p>
          <a:p>
            <a:r>
              <a:rPr lang="cs-CZ" sz="1600" dirty="0">
                <a:solidFill>
                  <a:srgbClr val="002060"/>
                </a:solidFill>
              </a:rPr>
              <a:t>11. Distribuční politika</a:t>
            </a:r>
          </a:p>
          <a:p>
            <a:r>
              <a:rPr lang="cs-CZ" sz="1600" dirty="0">
                <a:solidFill>
                  <a:srgbClr val="002060"/>
                </a:solidFill>
              </a:rPr>
              <a:t>12. Udržitelné strategie a taktiky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Struktura přednášek</a:t>
            </a:r>
          </a:p>
        </p:txBody>
      </p:sp>
    </p:spTree>
    <p:extLst>
      <p:ext uri="{BB962C8B-B14F-4D97-AF65-F5344CB8AC3E}">
        <p14:creationId xmlns:p14="http://schemas.microsoft.com/office/powerpoint/2010/main" val="11760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600" dirty="0">
                <a:solidFill>
                  <a:srgbClr val="002060"/>
                </a:solidFill>
              </a:rPr>
              <a:t>1 Co je to marketing, strategický marketing, jak funguje strategický proces.</a:t>
            </a:r>
          </a:p>
          <a:p>
            <a:endParaRPr lang="cs-CZ" sz="1600" dirty="0">
              <a:solidFill>
                <a:srgbClr val="002060"/>
              </a:solidFill>
            </a:endParaRPr>
          </a:p>
          <a:p>
            <a:r>
              <a:rPr lang="cs-CZ" sz="1600" dirty="0">
                <a:solidFill>
                  <a:srgbClr val="002060"/>
                </a:solidFill>
              </a:rPr>
              <a:t>2 Business Modely (BMC, LC, VPC). </a:t>
            </a:r>
          </a:p>
          <a:p>
            <a:endParaRPr lang="cs-CZ" sz="1600" dirty="0">
              <a:solidFill>
                <a:srgbClr val="002060"/>
              </a:solidFill>
            </a:endParaRPr>
          </a:p>
          <a:p>
            <a:r>
              <a:rPr lang="cs-CZ" sz="1600" dirty="0">
                <a:solidFill>
                  <a:srgbClr val="002060"/>
                </a:solidFill>
              </a:rPr>
              <a:t>3 Analýzy.</a:t>
            </a:r>
          </a:p>
          <a:p>
            <a:endParaRPr lang="cs-CZ" sz="1600" dirty="0">
              <a:solidFill>
                <a:srgbClr val="002060"/>
              </a:solidFill>
            </a:endParaRPr>
          </a:p>
          <a:p>
            <a:r>
              <a:rPr lang="cs-CZ" sz="1600" dirty="0">
                <a:solidFill>
                  <a:srgbClr val="002060"/>
                </a:solidFill>
              </a:rPr>
              <a:t>4 Strategie a jak je dělat.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Struktura předmětu – </a:t>
            </a:r>
            <a:r>
              <a:rPr lang="cs-CZ" dirty="0" err="1"/>
              <a:t>izi</a:t>
            </a:r>
            <a:r>
              <a:rPr lang="cs-CZ" dirty="0"/>
              <a:t> </a:t>
            </a:r>
            <a:r>
              <a:rPr lang="cs-CZ" dirty="0" err="1"/>
              <a:t>lajf</a:t>
            </a:r>
            <a:endParaRPr lang="cs-CZ" dirty="0"/>
          </a:p>
        </p:txBody>
      </p:sp>
      <p:pic>
        <p:nvPicPr>
          <p:cNvPr id="1026" name="Picture 2" descr="Výsledek obrázku pro strate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95686"/>
            <a:ext cx="3915246" cy="220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277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b="1" dirty="0">
                <a:solidFill>
                  <a:srgbClr val="002060"/>
                </a:solidFill>
              </a:rPr>
              <a:t>Na OPF semináře navazují na problematiku probíranou na přednášce.</a:t>
            </a:r>
            <a:r>
              <a:rPr lang="cs-CZ" sz="2200" dirty="0">
                <a:solidFill>
                  <a:srgbClr val="002060"/>
                </a:solidFill>
              </a:rPr>
              <a:t> </a:t>
            </a:r>
          </a:p>
          <a:p>
            <a:r>
              <a:rPr lang="cs-CZ" sz="2200" dirty="0">
                <a:solidFill>
                  <a:srgbClr val="002060"/>
                </a:solidFill>
              </a:rPr>
              <a:t>Na každém semináři budete dělat 1 praktický úkol, je vždy uveden jako poslední snímek přednášky. Já k tomu již </a:t>
            </a:r>
            <a:r>
              <a:rPr lang="cs-CZ" sz="2200" b="1" dirty="0">
                <a:solidFill>
                  <a:srgbClr val="002060"/>
                </a:solidFill>
              </a:rPr>
              <a:t>nebudu nic vysvětlovat</a:t>
            </a:r>
            <a:r>
              <a:rPr lang="cs-CZ" sz="2200" dirty="0">
                <a:solidFill>
                  <a:srgbClr val="002060"/>
                </a:solidFill>
              </a:rPr>
              <a:t>, ale budu chodit celý seminář mezi vámi a budu vám radit – radit =/= vysvětlovat jak to vůbec funguje.</a:t>
            </a:r>
          </a:p>
          <a:p>
            <a:r>
              <a:rPr lang="cs-CZ" sz="2200" dirty="0">
                <a:solidFill>
                  <a:srgbClr val="002060"/>
                </a:solidFill>
              </a:rPr>
              <a:t>Přednášky nemáte povinné, ale pokud hodláte přijít na seminář, alespoň se podívejte, co se na přednášce probíralo. Studenti to zkoušejí hledat během semináře, ale pak stejně nic nestihnou – je to ztráta </a:t>
            </a:r>
            <a:r>
              <a:rPr lang="cs-CZ" sz="2200">
                <a:solidFill>
                  <a:srgbClr val="002060"/>
                </a:solidFill>
              </a:rPr>
              <a:t>času všech. </a:t>
            </a:r>
          </a:p>
          <a:p>
            <a:endParaRPr lang="cs-CZ" sz="2200" dirty="0">
              <a:solidFill>
                <a:srgbClr val="002060"/>
              </a:solidFill>
            </a:endParaRPr>
          </a:p>
          <a:p>
            <a:endParaRPr lang="cs-CZ" sz="1600" dirty="0">
              <a:solidFill>
                <a:srgbClr val="002060"/>
              </a:solidFill>
            </a:endParaRPr>
          </a:p>
          <a:p>
            <a:endParaRPr lang="cs-CZ" sz="16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Návaznost seminářů</a:t>
            </a:r>
          </a:p>
        </p:txBody>
      </p:sp>
    </p:spTree>
    <p:extLst>
      <p:ext uri="{BB962C8B-B14F-4D97-AF65-F5344CB8AC3E}">
        <p14:creationId xmlns:p14="http://schemas.microsoft.com/office/powerpoint/2010/main" val="4286489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128792" cy="507703"/>
          </a:xfrm>
        </p:spPr>
        <p:txBody>
          <a:bodyPr/>
          <a:lstStyle/>
          <a:p>
            <a:r>
              <a:rPr lang="cs-CZ" dirty="0"/>
              <a:t>AI a vaše studium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Objevily se AI nástroje.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Jejda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  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Zatím můžete mít výhodu, pokud AI nástroje umíte používat – v tomto předmětu je chceme využívat na vše, ale správně! Nechceme jim vše zadat a na konci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neumět sami nic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906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4BEE7-77F0-9E3F-29F8-C837475DA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776438-4EC0-6AE3-D75A-26A040583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128792" cy="507703"/>
          </a:xfrm>
        </p:spPr>
        <p:txBody>
          <a:bodyPr/>
          <a:lstStyle/>
          <a:p>
            <a:r>
              <a:rPr lang="cs-CZ" dirty="0"/>
              <a:t>AI a vaše kariéra v marketingu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24D426-6ACA-D681-D46A-B98E8D0B61E0}"/>
              </a:ext>
            </a:extLst>
          </p:cNvPr>
          <p:cNvSpPr txBox="1">
            <a:spLocks/>
          </p:cNvSpPr>
          <p:nvPr/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Low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-level operativa je nahraditelná – tvorba obsahu, klikání kampaní, tvorba webů apod.</a:t>
            </a:r>
          </a:p>
          <a:p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Mid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-level práce s přidanou hodnotou se zatím drží – pracuji s kontextem, umím propojovat hodnotu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multi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-oborově.</a:t>
            </a:r>
          </a:p>
          <a:p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High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-level práce s vysokou přidanou hodnotou snad AI nenahradí nikdy – strategie, chápu jak funguje celá firma a kde se generuje hodnota – o tom je tento můj předmět.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Zatím můžete mít výhodu, pokud AI nástroje umíte používat – v tomto předmětu je chceme využívat na vše, ale správně! Nechceme jim vše zadat a na konci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neumět sami nic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99651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Kdysi jsem doporučoval weby, viz níže, ale v posledních letech více kvalitních informací čerpám z </a:t>
            </a:r>
            <a:r>
              <a:rPr lang="cs-CZ" sz="2000" dirty="0" err="1">
                <a:solidFill>
                  <a:srgbClr val="002060"/>
                </a:solidFill>
              </a:rPr>
              <a:t>podcastů</a:t>
            </a:r>
            <a:r>
              <a:rPr lang="cs-CZ" sz="2000" dirty="0">
                <a:solidFill>
                  <a:srgbClr val="002060"/>
                </a:solidFill>
              </a:rPr>
              <a:t> a komunit na </a:t>
            </a:r>
            <a:r>
              <a:rPr lang="cs-CZ" sz="2000" dirty="0" err="1">
                <a:solidFill>
                  <a:srgbClr val="002060"/>
                </a:solidFill>
              </a:rPr>
              <a:t>soušlech</a:t>
            </a:r>
            <a:r>
              <a:rPr lang="cs-CZ" sz="2000" dirty="0">
                <a:solidFill>
                  <a:srgbClr val="002060"/>
                </a:solidFill>
              </a:rPr>
              <a:t>.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  <a:hlinkClick r:id="rId3"/>
              </a:rPr>
              <a:t>Marketing </a:t>
            </a:r>
            <a:r>
              <a:rPr lang="cs-CZ" sz="1600" dirty="0" err="1">
                <a:solidFill>
                  <a:srgbClr val="002060"/>
                </a:solidFill>
                <a:hlinkClick r:id="rId3"/>
              </a:rPr>
              <a:t>Journal</a:t>
            </a:r>
            <a:r>
              <a:rPr lang="cs-CZ" sz="1600" dirty="0">
                <a:solidFill>
                  <a:srgbClr val="002060"/>
                </a:solidFill>
              </a:rPr>
              <a:t>. 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  <a:hlinkClick r:id="rId4"/>
              </a:rPr>
              <a:t>Médiář</a:t>
            </a:r>
            <a:r>
              <a:rPr lang="cs-CZ" sz="1600" dirty="0">
                <a:solidFill>
                  <a:srgbClr val="002060"/>
                </a:solidFill>
              </a:rPr>
              <a:t>. 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  <a:hlinkClick r:id="rId5"/>
              </a:rPr>
              <a:t>Mediaguru</a:t>
            </a:r>
            <a:r>
              <a:rPr lang="cs-CZ" sz="1600" dirty="0">
                <a:solidFill>
                  <a:srgbClr val="002060"/>
                </a:solidFill>
              </a:rPr>
              <a:t>. 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  <a:hlinkClick r:id="rId6"/>
              </a:rPr>
              <a:t>Newsfeed</a:t>
            </a:r>
            <a:r>
              <a:rPr lang="cs-CZ" sz="1600" dirty="0">
                <a:solidFill>
                  <a:srgbClr val="002060"/>
                </a:solidFill>
              </a:rPr>
              <a:t>.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  <a:hlinkClick r:id="rId7"/>
              </a:rPr>
              <a:t>E15</a:t>
            </a:r>
            <a:r>
              <a:rPr lang="cs-CZ" sz="1600" dirty="0">
                <a:solidFill>
                  <a:srgbClr val="002060"/>
                </a:solidFill>
              </a:rPr>
              <a:t>, </a:t>
            </a:r>
            <a:r>
              <a:rPr lang="cs-CZ" sz="1600" dirty="0">
                <a:solidFill>
                  <a:srgbClr val="002060"/>
                </a:solidFill>
                <a:hlinkClick r:id="rId8"/>
              </a:rPr>
              <a:t>Czechcrunch</a:t>
            </a:r>
            <a:r>
              <a:rPr lang="cs-CZ" sz="1600" dirty="0">
                <a:solidFill>
                  <a:srgbClr val="002060"/>
                </a:solidFill>
              </a:rPr>
              <a:t>, </a:t>
            </a:r>
            <a:r>
              <a:rPr lang="cs-CZ" sz="1600" dirty="0">
                <a:solidFill>
                  <a:srgbClr val="002060"/>
                </a:solidFill>
                <a:hlinkClick r:id="rId9"/>
              </a:rPr>
              <a:t>Místoprodeje</a:t>
            </a:r>
            <a:r>
              <a:rPr lang="cs-CZ" sz="1600" dirty="0">
                <a:solidFill>
                  <a:srgbClr val="002060"/>
                </a:solidFill>
              </a:rPr>
              <a:t>, </a:t>
            </a:r>
            <a:r>
              <a:rPr lang="cs-CZ" sz="1600" dirty="0">
                <a:solidFill>
                  <a:srgbClr val="002060"/>
                </a:solidFill>
                <a:hlinkClick r:id="rId10"/>
              </a:rPr>
              <a:t>Tyinternety</a:t>
            </a:r>
            <a:r>
              <a:rPr lang="cs-CZ" sz="1600" dirty="0">
                <a:solidFill>
                  <a:srgbClr val="002060"/>
                </a:solidFill>
              </a:rPr>
              <a:t>, </a:t>
            </a:r>
            <a:r>
              <a:rPr lang="cs-CZ" sz="1600" dirty="0">
                <a:solidFill>
                  <a:srgbClr val="002060"/>
                </a:solidFill>
                <a:hlinkClick r:id="rId11"/>
              </a:rPr>
              <a:t>Refresher</a:t>
            </a:r>
            <a:r>
              <a:rPr lang="cs-CZ" sz="1600" dirty="0">
                <a:solidFill>
                  <a:srgbClr val="002060"/>
                </a:solidFill>
              </a:rPr>
              <a:t>. 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Sledujeme zahraniční (USA) weby „o životě“, technice apod. – spotřební trendy přicházejí k nám a my jsme připraveni.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Co sledovat</a:t>
            </a:r>
          </a:p>
        </p:txBody>
      </p:sp>
    </p:spTree>
    <p:extLst>
      <p:ext uri="{BB962C8B-B14F-4D97-AF65-F5344CB8AC3E}">
        <p14:creationId xmlns:p14="http://schemas.microsoft.com/office/powerpoint/2010/main" val="3316733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Motivační slajd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95536" y="1131590"/>
            <a:ext cx="8640960" cy="30243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státnicích jsou vždy otázky na strategie, jsou to také častá témata DP.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Studujete marketing – v praxi budete potřebovat tyto znalosti – </a:t>
            </a:r>
            <a:r>
              <a:rPr lang="cs-CZ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neustále v praxi vidíme jen taktiky bez jakékoliv myšlenky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hlavně ať má firma Instagram.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Snad si užijeme i nějakou srandu a bude nás to všechny bavit – předmět je hodně praktický.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Na vysoké škole se dá projít bez naučení čehokoliv – praxe je pak těžká – ptejte se, diskutujte, vytáhněte ze mě maximum </a:t>
            </a:r>
            <a:r>
              <a:rPr lang="cs-CZ" sz="2000" dirty="0">
                <a:solidFill>
                  <a:srgbClr val="002060"/>
                </a:solidFill>
                <a:sym typeface="Wingdings" panose="05000000000000000000" pitchFamily="2" charset="2"/>
              </a:rPr>
              <a:t> 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Zajímá mě vaše zpětná vazba! Předmět neustále aktualizuji, rád si poslechnu od vás, co funguje, co ne, a co byste chtěli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969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Podmínky předmětu.</a:t>
            </a: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Studijní literatura.</a:t>
            </a: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Struktura přednášek.</a:t>
            </a:r>
          </a:p>
          <a:p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Marketing – základní opakování.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Obsah přednášky</a:t>
            </a: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OPF – studium plné příležitostí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Jeďte na Erasmus+!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International Student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Seminar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BIP - Mastering the Art of Effective Presentations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Business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mnoho dalšího, viz web a Facebook.</a:t>
            </a:r>
          </a:p>
        </p:txBody>
      </p:sp>
    </p:spTree>
    <p:extLst>
      <p:ext uri="{BB962C8B-B14F-4D97-AF65-F5344CB8AC3E}">
        <p14:creationId xmlns:p14="http://schemas.microsoft.com/office/powerpoint/2010/main" val="4208756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Kejsky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AI-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generated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virtual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influencer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" action="ppaction://noaction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" action="ppaction://noaction"/>
            </a:endParaRP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Tomáš Čupr: Proč uspěl?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Mark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Ritson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Marketing Festivalu 2019: jak vytvořit funkční marketingovou strategii. 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McDonald's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rozehrává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printech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hamburgerovou symfonii. 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Jak vystřihnout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brand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kampaň pro fintech se zásahem 10 milionů: Kovy a Portu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7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Obsah obrázku oblečení, osoba, Lidská tvář, model&#10;&#10;Popis byl vytvořen automaticky">
            <a:extLst>
              <a:ext uri="{FF2B5EF4-FFF2-40B4-BE49-F238E27FC236}">
                <a16:creationId xmlns:a16="http://schemas.microsoft.com/office/drawing/2014/main" id="{A18BDDD3-0122-43CF-81AC-1B5B884A3F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440" y="51470"/>
            <a:ext cx="504056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14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„</a:t>
            </a:r>
            <a:r>
              <a:rPr lang="cs-CZ" sz="2000" i="1" dirty="0">
                <a:solidFill>
                  <a:srgbClr val="002060"/>
                </a:solidFill>
              </a:rPr>
              <a:t>Marketing je bouda na lidi!</a:t>
            </a:r>
            <a:r>
              <a:rPr lang="cs-CZ" sz="2000" dirty="0">
                <a:solidFill>
                  <a:srgbClr val="002060"/>
                </a:solidFill>
              </a:rPr>
              <a:t>“ (Karel Skeptik, 2015)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„</a:t>
            </a:r>
            <a:r>
              <a:rPr lang="cs-CZ" sz="2000" i="1" dirty="0">
                <a:solidFill>
                  <a:srgbClr val="002060"/>
                </a:solidFill>
              </a:rPr>
              <a:t>Marketing je reklama v televizi, třeba ta pěkná s pejsky nebo ta otravná s </a:t>
            </a:r>
            <a:r>
              <a:rPr lang="cs-CZ" sz="2000" i="1" dirty="0" err="1">
                <a:solidFill>
                  <a:srgbClr val="002060"/>
                </a:solidFill>
              </a:rPr>
              <a:t>Alza</a:t>
            </a:r>
            <a:r>
              <a:rPr lang="cs-CZ" sz="2000" i="1" dirty="0">
                <a:solidFill>
                  <a:srgbClr val="002060"/>
                </a:solidFill>
              </a:rPr>
              <a:t> ufonem.</a:t>
            </a:r>
            <a:r>
              <a:rPr lang="cs-CZ" sz="2000" dirty="0">
                <a:solidFill>
                  <a:srgbClr val="002060"/>
                </a:solidFill>
              </a:rPr>
              <a:t>“ (Júlie Skočdopole, 2015)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„</a:t>
            </a:r>
            <a:r>
              <a:rPr lang="cs-CZ" sz="2000" i="1" dirty="0">
                <a:solidFill>
                  <a:srgbClr val="002060"/>
                </a:solidFill>
              </a:rPr>
              <a:t>Marketing to jsou ty letáky ve schránce, akce 1+1 na pizzu, reklama v TV apod., že?</a:t>
            </a:r>
            <a:r>
              <a:rPr lang="cs-CZ" sz="2000" dirty="0">
                <a:solidFill>
                  <a:srgbClr val="002060"/>
                </a:solidFill>
              </a:rPr>
              <a:t>“ – tedy komunikace. (Cecílie </a:t>
            </a:r>
            <a:r>
              <a:rPr lang="cs-CZ" sz="2000" dirty="0" err="1">
                <a:solidFill>
                  <a:srgbClr val="002060"/>
                </a:solidFill>
              </a:rPr>
              <a:t>Šetřílková</a:t>
            </a:r>
            <a:r>
              <a:rPr lang="cs-CZ" sz="2000" dirty="0">
                <a:solidFill>
                  <a:srgbClr val="002060"/>
                </a:solidFill>
              </a:rPr>
              <a:t>, 2015)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„</a:t>
            </a:r>
            <a:r>
              <a:rPr lang="cs-CZ" sz="2000" i="1" dirty="0">
                <a:solidFill>
                  <a:srgbClr val="002060"/>
                </a:solidFill>
              </a:rPr>
              <a:t>Marketing jsou nástroje, které mi umožní více prodat.</a:t>
            </a:r>
            <a:r>
              <a:rPr lang="cs-CZ" sz="2000" dirty="0">
                <a:solidFill>
                  <a:srgbClr val="002060"/>
                </a:solidFill>
              </a:rPr>
              <a:t>“ (manažer Antonín T., 2015)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1 Marketing – základní opakování – lidové názory na marketing</a:t>
            </a:r>
          </a:p>
        </p:txBody>
      </p:sp>
    </p:spTree>
    <p:extLst>
      <p:ext uri="{BB962C8B-B14F-4D97-AF65-F5344CB8AC3E}">
        <p14:creationId xmlns:p14="http://schemas.microsoft.com/office/powerpoint/2010/main" val="1661886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Společenský a manažerský proces, jehož prostřednictvím uspokojují jednotlivci a skupiny své potřeby a přání v procesu výroby a směny produktů a hodnot. (</a:t>
            </a:r>
            <a:r>
              <a:rPr lang="cs-CZ" sz="2000" dirty="0" err="1">
                <a:solidFill>
                  <a:srgbClr val="002060"/>
                </a:solidFill>
              </a:rPr>
              <a:t>Kotler</a:t>
            </a:r>
            <a:r>
              <a:rPr lang="cs-CZ" sz="2000" dirty="0">
                <a:solidFill>
                  <a:srgbClr val="002060"/>
                </a:solidFill>
              </a:rPr>
              <a:t>, 2007)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Marketing je proces řízení, jehož výsledkem je poznání, předvídání, ovlivňování a v konečné fázi uspokojení potřeb a přání zákazníka efektivním a výhodným způsobem zajišťujícím splnění cílů organizace. (Světlík)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Marketing je činnost, soubor institucí a procesů pro vytváření, komunikaci, doručování a výměnu nabídek, které mají hodnotu pro zákazníky, klienty, partnery a celou společnost. (</a:t>
            </a:r>
            <a:r>
              <a:rPr lang="cs-CZ" sz="2000" b="1" dirty="0">
                <a:solidFill>
                  <a:srgbClr val="002060"/>
                </a:solidFill>
                <a:hlinkClick r:id="rId3"/>
              </a:rPr>
              <a:t>AMA</a:t>
            </a:r>
            <a:r>
              <a:rPr lang="cs-CZ" sz="2000" b="1" dirty="0">
                <a:solidFill>
                  <a:srgbClr val="002060"/>
                </a:solidFill>
              </a:rPr>
              <a:t>, 2017)</a:t>
            </a:r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608512" cy="507703"/>
          </a:xfrm>
        </p:spPr>
        <p:txBody>
          <a:bodyPr/>
          <a:lstStyle/>
          <a:p>
            <a:r>
              <a:rPr lang="cs-CZ" dirty="0"/>
              <a:t>(Současný) pohled na marketing</a:t>
            </a:r>
          </a:p>
        </p:txBody>
      </p:sp>
    </p:spTree>
    <p:extLst>
      <p:ext uri="{BB962C8B-B14F-4D97-AF65-F5344CB8AC3E}">
        <p14:creationId xmlns:p14="http://schemas.microsoft.com/office/powerpoint/2010/main" val="516602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Potřeba</a:t>
            </a:r>
            <a:r>
              <a:rPr lang="cs-CZ" sz="2000" dirty="0">
                <a:solidFill>
                  <a:srgbClr val="002060"/>
                </a:solidFill>
              </a:rPr>
              <a:t> = pocit nedostatku.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Přání</a:t>
            </a:r>
            <a:r>
              <a:rPr lang="cs-CZ" sz="2000" dirty="0">
                <a:solidFill>
                  <a:srgbClr val="002060"/>
                </a:solidFill>
              </a:rPr>
              <a:t> = formulace potřeby (</a:t>
            </a:r>
            <a:r>
              <a:rPr lang="cs-CZ" sz="2000" dirty="0" err="1">
                <a:solidFill>
                  <a:srgbClr val="002060"/>
                </a:solidFill>
              </a:rPr>
              <a:t>socio</a:t>
            </a:r>
            <a:r>
              <a:rPr lang="cs-CZ" sz="2000" dirty="0">
                <a:solidFill>
                  <a:srgbClr val="002060"/>
                </a:solidFill>
              </a:rPr>
              <a:t>-kulturní a osobní charakteristiky spotřebitele).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Poptávka</a:t>
            </a:r>
            <a:r>
              <a:rPr lang="cs-CZ" sz="2000" dirty="0">
                <a:solidFill>
                  <a:srgbClr val="002060"/>
                </a:solidFill>
              </a:rPr>
              <a:t> = přání podpořená určitou kupní silou (impulzivní nakupování – vážně to potřebuji?).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Poptávka = „souhrn produktů, které jsou zákazníci schopni si koupit“.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Hodnota</a:t>
            </a:r>
            <a:r>
              <a:rPr lang="cs-CZ" sz="2000" dirty="0">
                <a:solidFill>
                  <a:srgbClr val="002060"/>
                </a:solidFill>
              </a:rPr>
              <a:t> (zákazníkův odhad celkového potenciálu produktu uspokojit jeho potřeby) </a:t>
            </a:r>
            <a:r>
              <a:rPr lang="cs-CZ" sz="2000" b="1" dirty="0">
                <a:solidFill>
                  <a:srgbClr val="002060"/>
                </a:solidFill>
              </a:rPr>
              <a:t>produktu</a:t>
            </a:r>
            <a:r>
              <a:rPr lang="cs-CZ" sz="2000" dirty="0">
                <a:solidFill>
                  <a:srgbClr val="002060"/>
                </a:solidFill>
              </a:rPr>
              <a:t> pro zákazníka. Jak ji měřit? Jaká je hodnota pro firmu? Jaké jsou drivery (tahouni) poptávky (cena, značka, certifikace)?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536504" cy="507703"/>
          </a:xfrm>
        </p:spPr>
        <p:txBody>
          <a:bodyPr/>
          <a:lstStyle/>
          <a:p>
            <a:r>
              <a:rPr lang="cs-CZ" dirty="0"/>
              <a:t>Základní marketingový koncept</a:t>
            </a:r>
          </a:p>
        </p:txBody>
      </p:sp>
    </p:spTree>
    <p:extLst>
      <p:ext uri="{BB962C8B-B14F-4D97-AF65-F5344CB8AC3E}">
        <p14:creationId xmlns:p14="http://schemas.microsoft.com/office/powerpoint/2010/main" val="2938977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STP proces</a:t>
            </a:r>
          </a:p>
        </p:txBody>
      </p:sp>
      <p:sp>
        <p:nvSpPr>
          <p:cNvPr id="7" name="Nadpis 2"/>
          <p:cNvSpPr txBox="1">
            <a:spLocks/>
          </p:cNvSpPr>
          <p:nvPr/>
        </p:nvSpPr>
        <p:spPr>
          <a:xfrm>
            <a:off x="899592" y="915566"/>
            <a:ext cx="2496737" cy="704838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>
                <a:solidFill>
                  <a:srgbClr val="002060"/>
                </a:solidFill>
              </a:rPr>
              <a:t>Segmenting</a:t>
            </a:r>
            <a:endParaRPr lang="cs-CZ" b="1" dirty="0">
              <a:solidFill>
                <a:srgbClr val="002060"/>
              </a:solidFill>
            </a:endParaRPr>
          </a:p>
        </p:txBody>
      </p:sp>
      <p:pic>
        <p:nvPicPr>
          <p:cNvPr id="8" name="Picture 3" descr="C:\Users\Libor\Desktop\segment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071" y="1602048"/>
            <a:ext cx="1553777" cy="1553777"/>
          </a:xfrm>
          <a:prstGeom prst="rect">
            <a:avLst/>
          </a:prstGeom>
          <a:noFill/>
        </p:spPr>
      </p:pic>
      <p:sp>
        <p:nvSpPr>
          <p:cNvPr id="9" name="Šipka doprava 8"/>
          <p:cNvSpPr/>
          <p:nvPr/>
        </p:nvSpPr>
        <p:spPr>
          <a:xfrm>
            <a:off x="3416468" y="1530829"/>
            <a:ext cx="1178727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1" name="Nadpis 2"/>
          <p:cNvSpPr txBox="1">
            <a:spLocks/>
          </p:cNvSpPr>
          <p:nvPr/>
        </p:nvSpPr>
        <p:spPr>
          <a:xfrm>
            <a:off x="4813103" y="657236"/>
            <a:ext cx="1982405" cy="70483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400" b="1" dirty="0" err="1">
                <a:solidFill>
                  <a:srgbClr val="002060"/>
                </a:solidFill>
                <a:ea typeface="+mj-ea"/>
                <a:cs typeface="+mj-cs"/>
              </a:rPr>
              <a:t>Targeting</a:t>
            </a:r>
            <a:endParaRPr lang="cs-CZ" sz="2400" b="1" dirty="0">
              <a:solidFill>
                <a:srgbClr val="002060"/>
              </a:solidFill>
              <a:ea typeface="+mj-ea"/>
              <a:cs typeface="+mj-cs"/>
            </a:endParaRPr>
          </a:p>
        </p:txBody>
      </p:sp>
      <p:graphicFrame>
        <p:nvGraphicFramePr>
          <p:cNvPr id="12" name="Graf 11"/>
          <p:cNvGraphicFramePr/>
          <p:nvPr>
            <p:extLst>
              <p:ext uri="{D42A27DB-BD31-4B8C-83A1-F6EECF244321}">
                <p14:modId xmlns:p14="http://schemas.microsoft.com/office/powerpoint/2010/main" val="3664448579"/>
              </p:ext>
            </p:extLst>
          </p:nvPr>
        </p:nvGraphicFramePr>
        <p:xfrm>
          <a:off x="5268521" y="1203598"/>
          <a:ext cx="2464611" cy="1796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Šipka dolů 12"/>
          <p:cNvSpPr/>
          <p:nvPr/>
        </p:nvSpPr>
        <p:spPr>
          <a:xfrm rot="2251551">
            <a:off x="5776557" y="3186900"/>
            <a:ext cx="375050" cy="8036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14" name="Picture 2" descr="C:\Users\Libor\Desktop\Brand-Positioning-0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8379" y="2787097"/>
            <a:ext cx="1930325" cy="1814505"/>
          </a:xfrm>
          <a:prstGeom prst="rect">
            <a:avLst/>
          </a:prstGeom>
          <a:noFill/>
        </p:spPr>
      </p:pic>
      <p:sp>
        <p:nvSpPr>
          <p:cNvPr id="15" name="Nadpis 2"/>
          <p:cNvSpPr txBox="1">
            <a:spLocks/>
          </p:cNvSpPr>
          <p:nvPr/>
        </p:nvSpPr>
        <p:spPr>
          <a:xfrm>
            <a:off x="3118562" y="2273464"/>
            <a:ext cx="2496737" cy="70483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625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Positioning</a:t>
            </a:r>
            <a:endParaRPr lang="cs-CZ" sz="2625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20992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cs-CZ" sz="1800" b="1" dirty="0">
                <a:solidFill>
                  <a:srgbClr val="002060"/>
                </a:solidFill>
              </a:rPr>
              <a:t>Strategická marketingová rozhodnutí: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Kdo je náš zákazník?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Jakou hodnotu mu nabízíme?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Jak zajišťujeme jeho spokojenost?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Jak si udržujeme konkurenční pozici?</a:t>
            </a:r>
          </a:p>
          <a:p>
            <a:endParaRPr lang="cs-CZ" sz="1800" dirty="0">
              <a:solidFill>
                <a:srgbClr val="002060"/>
              </a:solidFill>
            </a:endParaRPr>
          </a:p>
          <a:p>
            <a:r>
              <a:rPr lang="cs-CZ" sz="1800" b="1" dirty="0">
                <a:solidFill>
                  <a:srgbClr val="002060"/>
                </a:solidFill>
              </a:rPr>
              <a:t>Taktická marketingová rozhodnutí: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Jaký produkt budeme nabízet?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Jaká bude jeho cena?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Kde, kdy a jak ho budeme propagovat?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Kde, kdy a jak bude zákazníkům dostupný?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256584" cy="507703"/>
          </a:xfrm>
        </p:spPr>
        <p:txBody>
          <a:bodyPr/>
          <a:lstStyle/>
          <a:p>
            <a:r>
              <a:rPr lang="cs-CZ" dirty="0"/>
              <a:t>Strategická a taktická rovina marketingu</a:t>
            </a:r>
          </a:p>
        </p:txBody>
      </p:sp>
    </p:spTree>
    <p:extLst>
      <p:ext uri="{BB962C8B-B14F-4D97-AF65-F5344CB8AC3E}">
        <p14:creationId xmlns:p14="http://schemas.microsoft.com/office/powerpoint/2010/main" val="2863283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Má být e-shop se šrouby a maticemi na Instagramu?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E66B5E3-9EA4-6D03-6F5E-5EF2D2D89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26" y="910110"/>
            <a:ext cx="3965604" cy="3507854"/>
          </a:xfrm>
          <a:prstGeom prst="rect">
            <a:avLst/>
          </a:prstGeom>
        </p:spPr>
      </p:pic>
      <p:pic>
        <p:nvPicPr>
          <p:cNvPr id="1026" name="Picture 2" descr="How to Create a Cohesive Instagram Aesthetic in 2023 | Later">
            <a:extLst>
              <a:ext uri="{FF2B5EF4-FFF2-40B4-BE49-F238E27FC236}">
                <a16:creationId xmlns:a16="http://schemas.microsoft.com/office/drawing/2014/main" id="{3B65FA3E-CA3E-2659-E4FF-7351D1C6A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10110"/>
            <a:ext cx="4008350" cy="348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098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Má být uklízečka na Instagramu?</a:t>
            </a:r>
          </a:p>
        </p:txBody>
      </p:sp>
      <p:pic>
        <p:nvPicPr>
          <p:cNvPr id="2052" name="Picture 4" descr="Cleaning Services Instagram Post | Social Media Templates ~ Creative Market">
            <a:extLst>
              <a:ext uri="{FF2B5EF4-FFF2-40B4-BE49-F238E27FC236}">
                <a16:creationId xmlns:a16="http://schemas.microsoft.com/office/drawing/2014/main" id="{5E3AEDFA-C9CD-7C1A-40A0-7FDAABD29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33847"/>
            <a:ext cx="4613709" cy="307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4 Reasons Why Your Home Needs A Professional Deep Cleaning Service? |  Lilly's Cleaning Service">
            <a:extLst>
              <a:ext uri="{FF2B5EF4-FFF2-40B4-BE49-F238E27FC236}">
                <a16:creationId xmlns:a16="http://schemas.microsoft.com/office/drawing/2014/main" id="{76883E6D-CA01-FA25-BB03-304F533E7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9661"/>
            <a:ext cx="4284203" cy="285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544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64096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Marketing se neustále snaží pochopit a ovlivnit spotřebitele. Je klíčové si uvědomit jednu zásadní věc: </a:t>
            </a:r>
            <a:r>
              <a:rPr lang="cs-CZ" sz="2000" b="1" dirty="0">
                <a:solidFill>
                  <a:srgbClr val="002060"/>
                </a:solidFill>
              </a:rPr>
              <a:t>realita je subjektivní</a:t>
            </a:r>
            <a:r>
              <a:rPr lang="cs-CZ" sz="2000" dirty="0">
                <a:solidFill>
                  <a:srgbClr val="002060"/>
                </a:solidFill>
              </a:rPr>
              <a:t>. Každý z nás žije ve své vlastní "bublině" vnímání, která je utvářena našimi zkušenostmi, hodnotami, přesvědčeními a hlavně – informačními kanály, kterým dáváme přednost.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Vaše sociální média, zprávy, které čtete, </a:t>
            </a:r>
            <a:r>
              <a:rPr lang="cs-CZ" sz="2000" dirty="0" err="1">
                <a:solidFill>
                  <a:srgbClr val="002060"/>
                </a:solidFill>
              </a:rPr>
              <a:t>podcasty</a:t>
            </a:r>
            <a:r>
              <a:rPr lang="cs-CZ" sz="2000" dirty="0">
                <a:solidFill>
                  <a:srgbClr val="002060"/>
                </a:solidFill>
              </a:rPr>
              <a:t>, které posloucháte, a dokonce i lidé, kterými se obklopujete, neustále posilují váš stávající pohled na svět. Pro někoho z Gen Z může být realitou nekonečný proud </a:t>
            </a:r>
            <a:r>
              <a:rPr lang="cs-CZ" sz="2000" dirty="0" err="1">
                <a:solidFill>
                  <a:srgbClr val="002060"/>
                </a:solidFill>
              </a:rPr>
              <a:t>TikToku</a:t>
            </a:r>
            <a:r>
              <a:rPr lang="cs-CZ" sz="2000" dirty="0">
                <a:solidFill>
                  <a:srgbClr val="002060"/>
                </a:solidFill>
              </a:rPr>
              <a:t> a Instagramu, zatímco pro člověka středního věku může být realita definována finančními zprávami a rodinnými závazky. Pro seniora Šlágr TV. Žijí ve stejném čase na stejné planetě, ale jejich "skutečnost" je dramaticky odlišná.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Tato divergence vnímání znamená, že to, co považujete za "samozřejmé" nebo "univerzálně pravdivé", může být pro někoho jiného zcela neznámé nebo dokonce nepochopitelné. </a:t>
            </a:r>
            <a:r>
              <a:rPr lang="cs-CZ" sz="2000" b="1" dirty="0">
                <a:solidFill>
                  <a:srgbClr val="002060"/>
                </a:solidFill>
              </a:rPr>
              <a:t>Potřebujeme data!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dirty="0"/>
              <a:t>Bubliny vnímání: proč je "Vaše" realita jen jedna z mnoha</a:t>
            </a:r>
          </a:p>
        </p:txBody>
      </p:sp>
    </p:spTree>
    <p:extLst>
      <p:ext uri="{BB962C8B-B14F-4D97-AF65-F5344CB8AC3E}">
        <p14:creationId xmlns:p14="http://schemas.microsoft.com/office/powerpoint/2010/main" val="3461287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432048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Ing. Michal Stoklasa, Ph.D.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17. rok výuky na OPF SLU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Praxe – projekty v ČR i ve světě, města a obce, komunikační kampaně.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Významná pedagogická osobnost města Karviná 2024.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Nemračím se na vás, takhle prostě vypadám </a:t>
            </a:r>
            <a:r>
              <a:rPr lang="cs-CZ" sz="2000" dirty="0">
                <a:solidFill>
                  <a:srgbClr val="002060"/>
                </a:solidFill>
                <a:sym typeface="Wingdings" panose="05000000000000000000" pitchFamily="2" charset="2"/>
              </a:rPr>
              <a:t></a:t>
            </a:r>
            <a:endParaRPr lang="cs-CZ" sz="2000" dirty="0">
              <a:solidFill>
                <a:srgbClr val="002060"/>
              </a:solidFill>
            </a:endParaRPr>
          </a:p>
          <a:p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Kdo jsem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AD2BB22-7ACF-3199-8C07-6FB7776E6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915566"/>
            <a:ext cx="454555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877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A4C95-828D-72BD-688A-B37E803B8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D0DC15-6216-60E7-727C-7A27E801418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64096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Obecný jev – sám sobě rozumím (?), cílím na sebe.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Pokud pro zjednodušení přijmeme koncept generací: jak žijí, preferované kanály, kolik mají peněz, jaké problémy řeší a v co věří?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Baby </a:t>
            </a:r>
            <a:r>
              <a:rPr lang="cs-CZ" sz="2000" dirty="0" err="1">
                <a:solidFill>
                  <a:srgbClr val="002060"/>
                </a:solidFill>
              </a:rPr>
              <a:t>Boomers</a:t>
            </a:r>
            <a:r>
              <a:rPr lang="cs-CZ" sz="2000" dirty="0">
                <a:solidFill>
                  <a:srgbClr val="002060"/>
                </a:solidFill>
              </a:rPr>
              <a:t> (1946-1964), </a:t>
            </a:r>
            <a:r>
              <a:rPr lang="cs-CZ" sz="2000" dirty="0" err="1">
                <a:solidFill>
                  <a:srgbClr val="002060"/>
                </a:solidFill>
              </a:rPr>
              <a:t>Generation</a:t>
            </a:r>
            <a:r>
              <a:rPr lang="cs-CZ" sz="2000" dirty="0">
                <a:solidFill>
                  <a:srgbClr val="002060"/>
                </a:solidFill>
              </a:rPr>
              <a:t> X (1965-1980), </a:t>
            </a:r>
            <a:r>
              <a:rPr lang="cs-CZ" sz="2000" dirty="0" err="1">
                <a:solidFill>
                  <a:srgbClr val="002060"/>
                </a:solidFill>
              </a:rPr>
              <a:t>Millennials</a:t>
            </a:r>
            <a:r>
              <a:rPr lang="cs-CZ" sz="2000" dirty="0">
                <a:solidFill>
                  <a:srgbClr val="002060"/>
                </a:solidFill>
              </a:rPr>
              <a:t>/Gen Y (1981-1996), </a:t>
            </a:r>
            <a:r>
              <a:rPr lang="cs-CZ" sz="2000" dirty="0" err="1">
                <a:solidFill>
                  <a:srgbClr val="002060"/>
                </a:solidFill>
              </a:rPr>
              <a:t>Generation</a:t>
            </a:r>
            <a:r>
              <a:rPr lang="cs-CZ" sz="2000" dirty="0">
                <a:solidFill>
                  <a:srgbClr val="002060"/>
                </a:solidFill>
              </a:rPr>
              <a:t> Z/</a:t>
            </a:r>
            <a:r>
              <a:rPr lang="cs-CZ" sz="2000" dirty="0" err="1">
                <a:solidFill>
                  <a:srgbClr val="002060"/>
                </a:solidFill>
              </a:rPr>
              <a:t>iGen</a:t>
            </a:r>
            <a:r>
              <a:rPr lang="cs-CZ" sz="2000" dirty="0">
                <a:solidFill>
                  <a:srgbClr val="002060"/>
                </a:solidFill>
              </a:rPr>
              <a:t> (1997-2012), </a:t>
            </a:r>
            <a:r>
              <a:rPr lang="cs-CZ" sz="2000" dirty="0" err="1">
                <a:solidFill>
                  <a:srgbClr val="002060"/>
                </a:solidFill>
              </a:rPr>
              <a:t>Generation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Alpha</a:t>
            </a:r>
            <a:r>
              <a:rPr lang="cs-CZ" sz="2000" dirty="0">
                <a:solidFill>
                  <a:srgbClr val="002060"/>
                </a:solidFill>
              </a:rPr>
              <a:t> (2013-2024), a </a:t>
            </a:r>
            <a:r>
              <a:rPr lang="cs-CZ" sz="2000" dirty="0" err="1">
                <a:solidFill>
                  <a:srgbClr val="002060"/>
                </a:solidFill>
              </a:rPr>
              <a:t>Generation</a:t>
            </a:r>
            <a:r>
              <a:rPr lang="cs-CZ" sz="2000" dirty="0">
                <a:solidFill>
                  <a:srgbClr val="002060"/>
                </a:solidFill>
              </a:rPr>
              <a:t> Beta (2025-2039).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6144F67-DA24-FC22-EE55-17419B4CD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dirty="0"/>
              <a:t>Cílím sám na sebe</a:t>
            </a:r>
          </a:p>
        </p:txBody>
      </p:sp>
    </p:spTree>
    <p:extLst>
      <p:ext uri="{BB962C8B-B14F-4D97-AF65-F5344CB8AC3E}">
        <p14:creationId xmlns:p14="http://schemas.microsoft.com/office/powerpoint/2010/main" val="3908081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C4E0F-D032-CD20-FB9F-0F2A33EB9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D15483-7010-772B-11A6-3F17657659A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Vize a mise firmy.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Analýza prostředí.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Strategické cíle.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Formulace strategie – generování strategie, analýza alternativ, výběr optimální strategie.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Implementace strategie.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Hodnocení a kontrola. 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61DBACE-A95B-B986-4B27-7705F0A48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Proces strategického řízení</a:t>
            </a:r>
          </a:p>
        </p:txBody>
      </p:sp>
    </p:spTree>
    <p:extLst>
      <p:ext uri="{BB962C8B-B14F-4D97-AF65-F5344CB8AC3E}">
        <p14:creationId xmlns:p14="http://schemas.microsoft.com/office/powerpoint/2010/main" val="28570455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4752528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„Strategie je cesta k cíli.“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Jaká je vaše vize, kde chcete být za 20 let? Jaký je váš strategický cíl, kde chcete být za 5 let? Jaká k tomu vede cesta?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Co je to ta strategie? </a:t>
            </a:r>
          </a:p>
        </p:txBody>
      </p:sp>
      <p:pic>
        <p:nvPicPr>
          <p:cNvPr id="4" name="Obrázek 3" descr="Obsah obrázku mrak, obloha, venku, turistika&#10;&#10;Popis byl vytvořen automaticky">
            <a:extLst>
              <a:ext uri="{FF2B5EF4-FFF2-40B4-BE49-F238E27FC236}">
                <a16:creationId xmlns:a16="http://schemas.microsoft.com/office/drawing/2014/main" id="{ED4B5396-1FBB-37B4-8F82-AB22F964B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66323"/>
            <a:ext cx="3507854" cy="350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841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544616" cy="507703"/>
          </a:xfrm>
        </p:spPr>
        <p:txBody>
          <a:bodyPr/>
          <a:lstStyle/>
          <a:p>
            <a:r>
              <a:rPr lang="cs-CZ" dirty="0"/>
              <a:t>Makro a mikro marketingové prostředí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51533"/>
            <a:ext cx="5976663" cy="3891781"/>
          </a:xfr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92199"/>
            <a:ext cx="5544616" cy="361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75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CFE73D4-23ED-BEB1-B605-0B4B69AF91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029" y="1965113"/>
            <a:ext cx="4315844" cy="2426449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Ve strategickém marketingu jsou naším hlavním východiskem data a trendy.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U taktik můžete v malé míře využívat „pocit“, ale u strategie chceme hodně dat. V datech vidíme určité dlouhodobé trendy – snažíme se je využít.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968552" cy="507703"/>
          </a:xfrm>
        </p:spPr>
        <p:txBody>
          <a:bodyPr/>
          <a:lstStyle/>
          <a:p>
            <a:r>
              <a:rPr lang="cs-CZ" dirty="0"/>
              <a:t>Data a trendy</a:t>
            </a:r>
          </a:p>
        </p:txBody>
      </p:sp>
      <p:pic>
        <p:nvPicPr>
          <p:cNvPr id="2" name="Picture 2" descr="234,506 Fortune Telling Stock Photos, Pictures &amp;amp; Royalty-Free Images -  iStock">
            <a:extLst>
              <a:ext uri="{FF2B5EF4-FFF2-40B4-BE49-F238E27FC236}">
                <a16:creationId xmlns:a16="http://schemas.microsoft.com/office/drawing/2014/main" id="{CB60F8BC-C562-F72A-2E7F-F58329837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98390"/>
            <a:ext cx="248427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 descr="Obsah obrázku text, muž, osoba, oblek&#10;&#10;Popis byl vytvořen automaticky">
            <a:extLst>
              <a:ext uri="{FF2B5EF4-FFF2-40B4-BE49-F238E27FC236}">
                <a16:creationId xmlns:a16="http://schemas.microsoft.com/office/drawing/2014/main" id="{889DE460-BBE5-DEA5-E2C1-A4E7E7EFC2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740" y="3264074"/>
            <a:ext cx="3816424" cy="167020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39BD122-D132-E17C-D7DF-10F664E604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687" y="209219"/>
            <a:ext cx="1362265" cy="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866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915566"/>
            <a:ext cx="8856984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Dříve (2015): univerzální globální zvyklosti, sociální komunity, život na dluh, bio životní styl, zdraví a krása, emancipace žen, terorismus, vzdělání.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Nyní (2025):</a:t>
            </a:r>
          </a:p>
          <a:p>
            <a:pPr lvl="1"/>
            <a:r>
              <a:rPr lang="cs-CZ" sz="2000" b="1" dirty="0">
                <a:solidFill>
                  <a:srgbClr val="002060"/>
                </a:solidFill>
              </a:rPr>
              <a:t>Spotřeba řízená hodnotami</a:t>
            </a:r>
            <a:r>
              <a:rPr lang="cs-CZ" sz="2000" dirty="0">
                <a:solidFill>
                  <a:srgbClr val="002060"/>
                </a:solidFill>
              </a:rPr>
              <a:t> → udržitelnost, férovost, inkluze.</a:t>
            </a:r>
          </a:p>
          <a:p>
            <a:pPr lvl="1"/>
            <a:r>
              <a:rPr lang="cs-CZ" sz="2000" b="1" dirty="0">
                <a:solidFill>
                  <a:srgbClr val="002060"/>
                </a:solidFill>
              </a:rPr>
              <a:t>Důvěra a autentičnost</a:t>
            </a:r>
            <a:r>
              <a:rPr lang="cs-CZ" sz="2000" dirty="0">
                <a:solidFill>
                  <a:srgbClr val="002060"/>
                </a:solidFill>
              </a:rPr>
              <a:t> → požadavek na transparentní značky.</a:t>
            </a:r>
          </a:p>
          <a:p>
            <a:pPr lvl="1"/>
            <a:r>
              <a:rPr lang="cs-CZ" sz="2000" b="1" dirty="0" err="1">
                <a:solidFill>
                  <a:srgbClr val="002060"/>
                </a:solidFill>
              </a:rPr>
              <a:t>Well-being</a:t>
            </a:r>
            <a:r>
              <a:rPr lang="cs-CZ" sz="2000" b="1" dirty="0">
                <a:solidFill>
                  <a:srgbClr val="002060"/>
                </a:solidFill>
              </a:rPr>
              <a:t> a duševní zdraví</a:t>
            </a:r>
            <a:r>
              <a:rPr lang="cs-CZ" sz="2000" dirty="0">
                <a:solidFill>
                  <a:srgbClr val="002060"/>
                </a:solidFill>
              </a:rPr>
              <a:t> → </a:t>
            </a:r>
            <a:r>
              <a:rPr lang="cs-CZ" sz="2000" dirty="0" err="1">
                <a:solidFill>
                  <a:srgbClr val="002060"/>
                </a:solidFill>
              </a:rPr>
              <a:t>mindfulness</a:t>
            </a:r>
            <a:r>
              <a:rPr lang="cs-CZ" sz="2000" dirty="0">
                <a:solidFill>
                  <a:srgbClr val="002060"/>
                </a:solidFill>
              </a:rPr>
              <a:t>, pomalý život, prevence vyhoření.</a:t>
            </a:r>
          </a:p>
          <a:p>
            <a:pPr lvl="1"/>
            <a:r>
              <a:rPr lang="cs-CZ" sz="2000" b="1" dirty="0">
                <a:solidFill>
                  <a:srgbClr val="002060"/>
                </a:solidFill>
              </a:rPr>
              <a:t>Organický a rostlinný životní styl</a:t>
            </a:r>
            <a:r>
              <a:rPr lang="cs-CZ" sz="2000" dirty="0">
                <a:solidFill>
                  <a:srgbClr val="002060"/>
                </a:solidFill>
              </a:rPr>
              <a:t> → veganství, cirkulární přístup.</a:t>
            </a:r>
          </a:p>
          <a:p>
            <a:pPr lvl="1"/>
            <a:r>
              <a:rPr lang="cs-CZ" sz="2000" b="1" dirty="0">
                <a:solidFill>
                  <a:srgbClr val="002060"/>
                </a:solidFill>
              </a:rPr>
              <a:t>Hnutí za posílení práv</a:t>
            </a:r>
            <a:r>
              <a:rPr lang="cs-CZ" sz="2000" dirty="0">
                <a:solidFill>
                  <a:srgbClr val="002060"/>
                </a:solidFill>
              </a:rPr>
              <a:t> → ženy, menšiny, LGBTQ+, generační aktivismus.</a:t>
            </a:r>
          </a:p>
          <a:p>
            <a:pPr lvl="1"/>
            <a:r>
              <a:rPr lang="cs-CZ" sz="2000" b="1" dirty="0">
                <a:solidFill>
                  <a:srgbClr val="002060"/>
                </a:solidFill>
              </a:rPr>
              <a:t>Digitální sociální komunity</a:t>
            </a:r>
            <a:r>
              <a:rPr lang="cs-CZ" sz="2000" dirty="0">
                <a:solidFill>
                  <a:srgbClr val="002060"/>
                </a:solidFill>
              </a:rPr>
              <a:t> → influenceři, ekonomika tvůrců, mikro-kmeny.</a:t>
            </a:r>
          </a:p>
          <a:p>
            <a:pPr lvl="1"/>
            <a:r>
              <a:rPr lang="cs-CZ" sz="2000" b="1" dirty="0">
                <a:solidFill>
                  <a:srgbClr val="002060"/>
                </a:solidFill>
              </a:rPr>
              <a:t>Celoživotní vzdělávání</a:t>
            </a:r>
            <a:r>
              <a:rPr lang="cs-CZ" sz="2000" dirty="0">
                <a:solidFill>
                  <a:srgbClr val="002060"/>
                </a:solidFill>
              </a:rPr>
              <a:t> → rekvalifikace pro digitální/AI ekonomiku.</a:t>
            </a:r>
          </a:p>
          <a:p>
            <a:pPr lvl="1"/>
            <a:r>
              <a:rPr lang="cs-CZ" sz="2000" b="1" dirty="0">
                <a:solidFill>
                  <a:srgbClr val="002060"/>
                </a:solidFill>
              </a:rPr>
              <a:t>Bezpečnostní obavy</a:t>
            </a:r>
            <a:r>
              <a:rPr lang="cs-CZ" sz="2000" dirty="0">
                <a:solidFill>
                  <a:srgbClr val="002060"/>
                </a:solidFill>
              </a:rPr>
              <a:t> → terorismus, kybernetické hrozby.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07703"/>
          </a:xfrm>
        </p:spPr>
        <p:txBody>
          <a:bodyPr/>
          <a:lstStyle/>
          <a:p>
            <a:r>
              <a:rPr lang="cs-CZ" dirty="0"/>
              <a:t>Trendy v makro prostředí - Sociálně-kulturní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34360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595AB-49EE-CAFD-7262-C46D127BE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8DEA38-47EE-8553-C465-6F5AB9B94EE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3528" y="915566"/>
            <a:ext cx="8856984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Dříve (2015): digitalizace, online nákupy, zkracování cyklů, inovace.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Nyní (2025):</a:t>
            </a:r>
          </a:p>
          <a:p>
            <a:pPr lvl="1"/>
            <a:r>
              <a:rPr lang="cs-CZ" sz="2000" b="1" dirty="0">
                <a:solidFill>
                  <a:srgbClr val="002060"/>
                </a:solidFill>
              </a:rPr>
              <a:t>Generativní AI a automatizace</a:t>
            </a:r>
            <a:r>
              <a:rPr lang="cs-CZ" sz="2000" dirty="0">
                <a:solidFill>
                  <a:srgbClr val="002060"/>
                </a:solidFill>
              </a:rPr>
              <a:t> → zásadní změna marketingu, služeb a výzkumu.</a:t>
            </a:r>
          </a:p>
          <a:p>
            <a:pPr lvl="1"/>
            <a:r>
              <a:rPr lang="cs-CZ" sz="2000" b="1" dirty="0">
                <a:solidFill>
                  <a:srgbClr val="002060"/>
                </a:solidFill>
              </a:rPr>
              <a:t>Ochrana dat a kybernetická bezpečnost</a:t>
            </a:r>
            <a:r>
              <a:rPr lang="cs-CZ" sz="2000" dirty="0">
                <a:solidFill>
                  <a:srgbClr val="002060"/>
                </a:solidFill>
              </a:rPr>
              <a:t> → konec cookies třetích stran, lokalizace dat.</a:t>
            </a:r>
          </a:p>
          <a:p>
            <a:pPr lvl="1"/>
            <a:r>
              <a:rPr lang="cs-CZ" sz="2000" b="1" dirty="0" err="1">
                <a:solidFill>
                  <a:srgbClr val="002060"/>
                </a:solidFill>
              </a:rPr>
              <a:t>Omnichannel</a:t>
            </a:r>
            <a:r>
              <a:rPr lang="cs-CZ" sz="2000" b="1" dirty="0">
                <a:solidFill>
                  <a:srgbClr val="002060"/>
                </a:solidFill>
              </a:rPr>
              <a:t> obchod</a:t>
            </a:r>
            <a:r>
              <a:rPr lang="cs-CZ" sz="2000" dirty="0">
                <a:solidFill>
                  <a:srgbClr val="002060"/>
                </a:solidFill>
              </a:rPr>
              <a:t> → e-</a:t>
            </a:r>
            <a:r>
              <a:rPr lang="cs-CZ" sz="2000" dirty="0" err="1">
                <a:solidFill>
                  <a:srgbClr val="002060"/>
                </a:solidFill>
              </a:rPr>
              <a:t>commerce</a:t>
            </a:r>
            <a:r>
              <a:rPr lang="cs-CZ" sz="2000" dirty="0">
                <a:solidFill>
                  <a:srgbClr val="002060"/>
                </a:solidFill>
              </a:rPr>
              <a:t>, sociální obchod, pohlcující zážitky v retailu.</a:t>
            </a:r>
          </a:p>
          <a:p>
            <a:pPr lvl="1"/>
            <a:r>
              <a:rPr lang="cs-CZ" sz="2000" b="1" dirty="0">
                <a:solidFill>
                  <a:srgbClr val="002060"/>
                </a:solidFill>
              </a:rPr>
              <a:t>Zkracování inovačních cyklů</a:t>
            </a:r>
            <a:r>
              <a:rPr lang="cs-CZ" sz="2000" dirty="0">
                <a:solidFill>
                  <a:srgbClr val="002060"/>
                </a:solidFill>
              </a:rPr>
              <a:t> → neustálé obnovování produktů, kultura „rychle zkus a oprav“.</a:t>
            </a:r>
          </a:p>
          <a:p>
            <a:pPr lvl="1"/>
            <a:r>
              <a:rPr lang="cs-CZ" sz="2000" b="1" dirty="0">
                <a:solidFill>
                  <a:srgbClr val="002060"/>
                </a:solidFill>
              </a:rPr>
              <a:t>5G/6G, </a:t>
            </a:r>
            <a:r>
              <a:rPr lang="cs-CZ" sz="2000" b="1" dirty="0" err="1">
                <a:solidFill>
                  <a:srgbClr val="002060"/>
                </a:solidFill>
              </a:rPr>
              <a:t>IoT</a:t>
            </a:r>
            <a:r>
              <a:rPr lang="cs-CZ" sz="2000" b="1" dirty="0">
                <a:solidFill>
                  <a:srgbClr val="002060"/>
                </a:solidFill>
              </a:rPr>
              <a:t> a konektivita</a:t>
            </a:r>
            <a:r>
              <a:rPr lang="cs-CZ" sz="2000" dirty="0">
                <a:solidFill>
                  <a:srgbClr val="002060"/>
                </a:solidFill>
              </a:rPr>
              <a:t> → chytré domácnosti, města a zařízení.</a:t>
            </a:r>
          </a:p>
          <a:p>
            <a:pPr lvl="1"/>
            <a:r>
              <a:rPr lang="cs-CZ" sz="2000" b="1" dirty="0">
                <a:solidFill>
                  <a:srgbClr val="002060"/>
                </a:solidFill>
              </a:rPr>
              <a:t>Zelené technologie</a:t>
            </a:r>
            <a:r>
              <a:rPr lang="cs-CZ" sz="2000" dirty="0">
                <a:solidFill>
                  <a:srgbClr val="002060"/>
                </a:solidFill>
              </a:rPr>
              <a:t> → energetická účinnost, čisté technologie.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5466482E-CB41-B42F-B3A4-34B25142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07703"/>
          </a:xfrm>
        </p:spPr>
        <p:txBody>
          <a:bodyPr/>
          <a:lstStyle/>
          <a:p>
            <a:r>
              <a:rPr lang="cs-CZ" dirty="0"/>
              <a:t>Trendy v makro prostředí - Technologické</a:t>
            </a:r>
          </a:p>
        </p:txBody>
      </p:sp>
    </p:spTree>
    <p:extLst>
      <p:ext uri="{BB962C8B-B14F-4D97-AF65-F5344CB8AC3E}">
        <p14:creationId xmlns:p14="http://schemas.microsoft.com/office/powerpoint/2010/main" val="21827062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CD7CE-E33C-CA62-4B0C-7E194CE3C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F28CB3-A13F-A86C-1AB2-3136E10B9B6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3528" y="915566"/>
            <a:ext cx="8856984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Dříve (2015): ekologie, ceny energií, klimatické změny.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Nyní (2025):</a:t>
            </a:r>
          </a:p>
          <a:p>
            <a:pPr lvl="1"/>
            <a:r>
              <a:rPr lang="cs-CZ" sz="2000" b="1" dirty="0">
                <a:solidFill>
                  <a:srgbClr val="002060"/>
                </a:solidFill>
              </a:rPr>
              <a:t>Dopady klimatické změny </a:t>
            </a:r>
            <a:r>
              <a:rPr lang="cs-CZ" sz="2000" dirty="0">
                <a:solidFill>
                  <a:srgbClr val="002060"/>
                </a:solidFill>
              </a:rPr>
              <a:t>→ extrémní počasí, vlny veder, povodně.</a:t>
            </a:r>
          </a:p>
          <a:p>
            <a:pPr lvl="1"/>
            <a:r>
              <a:rPr lang="cs-CZ" sz="2000" b="1" dirty="0">
                <a:solidFill>
                  <a:srgbClr val="002060"/>
                </a:solidFill>
              </a:rPr>
              <a:t>Energetická transformace </a:t>
            </a:r>
            <a:r>
              <a:rPr lang="cs-CZ" sz="2000" dirty="0">
                <a:solidFill>
                  <a:srgbClr val="002060"/>
                </a:solidFill>
              </a:rPr>
              <a:t>→ obnovitelné zdroje, zelený vodík, elektrifikace.</a:t>
            </a:r>
          </a:p>
          <a:p>
            <a:pPr lvl="1"/>
            <a:r>
              <a:rPr lang="cs-CZ" sz="2000" b="1" dirty="0">
                <a:solidFill>
                  <a:srgbClr val="002060"/>
                </a:solidFill>
              </a:rPr>
              <a:t>Biodiverzita a cirkulární ekonomika </a:t>
            </a:r>
            <a:r>
              <a:rPr lang="cs-CZ" sz="2000" dirty="0">
                <a:solidFill>
                  <a:srgbClr val="002060"/>
                </a:solidFill>
              </a:rPr>
              <a:t>→ snižování odpadu, recyklace, udržitelné obaly.</a:t>
            </a:r>
          </a:p>
          <a:p>
            <a:pPr lvl="1"/>
            <a:r>
              <a:rPr lang="cs-CZ" sz="2000" b="1" dirty="0">
                <a:solidFill>
                  <a:srgbClr val="002060"/>
                </a:solidFill>
              </a:rPr>
              <a:t>Nedostatek zdrojů </a:t>
            </a:r>
            <a:r>
              <a:rPr lang="cs-CZ" sz="2000" dirty="0">
                <a:solidFill>
                  <a:srgbClr val="002060"/>
                </a:solidFill>
              </a:rPr>
              <a:t>→ voda, vzácné zeminy, kritické suroviny.</a:t>
            </a:r>
          </a:p>
          <a:p>
            <a:pPr lvl="1"/>
            <a:r>
              <a:rPr lang="cs-CZ" sz="2000" b="1" dirty="0">
                <a:solidFill>
                  <a:srgbClr val="002060"/>
                </a:solidFill>
              </a:rPr>
              <a:t>Nestabilní ceny energií </a:t>
            </a:r>
            <a:r>
              <a:rPr lang="cs-CZ" sz="2000" dirty="0">
                <a:solidFill>
                  <a:srgbClr val="002060"/>
                </a:solidFill>
              </a:rPr>
              <a:t>spojené s geopolitikou a zelenou transformací.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A144DC5-9DD0-2BBD-3AEE-65F705EF2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dirty="0"/>
              <a:t>Trendy v makro prostředí - Přírodní / environmentální</a:t>
            </a:r>
          </a:p>
        </p:txBody>
      </p:sp>
    </p:spTree>
    <p:extLst>
      <p:ext uri="{BB962C8B-B14F-4D97-AF65-F5344CB8AC3E}">
        <p14:creationId xmlns:p14="http://schemas.microsoft.com/office/powerpoint/2010/main" val="21148403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C55EE-48B1-7F65-3691-D793C215A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A90F480-8649-04FC-4982-01DA883830D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3528" y="915566"/>
            <a:ext cx="8856984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Dříve (2015): stárnutí, migrace z měst zpět, pokles plodnosti, </a:t>
            </a:r>
            <a:r>
              <a:rPr lang="cs-CZ" sz="2000" dirty="0" err="1">
                <a:solidFill>
                  <a:srgbClr val="002060"/>
                </a:solidFill>
              </a:rPr>
              <a:t>singles</a:t>
            </a:r>
            <a:r>
              <a:rPr lang="cs-CZ" sz="2000" dirty="0">
                <a:solidFill>
                  <a:srgbClr val="002060"/>
                </a:solidFill>
              </a:rPr>
              <a:t>, charakter rodin a domácností, rasová/národní struktura.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Nyní (2025):</a:t>
            </a:r>
          </a:p>
          <a:p>
            <a:pPr lvl="1"/>
            <a:r>
              <a:rPr lang="cs-CZ" sz="2000" b="1" dirty="0">
                <a:solidFill>
                  <a:srgbClr val="002060"/>
                </a:solidFill>
              </a:rPr>
              <a:t>Stárnutí populace </a:t>
            </a:r>
            <a:r>
              <a:rPr lang="cs-CZ" sz="2000" dirty="0">
                <a:solidFill>
                  <a:srgbClr val="002060"/>
                </a:solidFill>
              </a:rPr>
              <a:t>(zejména Evropa, Japonsko, USA) → tlak na zdravotnictví a důchodové systémy.</a:t>
            </a:r>
          </a:p>
          <a:p>
            <a:pPr lvl="1"/>
            <a:r>
              <a:rPr lang="cs-CZ" sz="2000" b="1" dirty="0">
                <a:solidFill>
                  <a:srgbClr val="002060"/>
                </a:solidFill>
              </a:rPr>
              <a:t>Pokles porodnosti </a:t>
            </a:r>
            <a:r>
              <a:rPr lang="cs-CZ" sz="2000" dirty="0">
                <a:solidFill>
                  <a:srgbClr val="002060"/>
                </a:solidFill>
              </a:rPr>
              <a:t>→ menší pracovní síla, silnější debaty o migraci.</a:t>
            </a:r>
          </a:p>
          <a:p>
            <a:pPr lvl="1"/>
            <a:r>
              <a:rPr lang="cs-CZ" sz="2000" b="1" dirty="0">
                <a:solidFill>
                  <a:srgbClr val="002060"/>
                </a:solidFill>
              </a:rPr>
              <a:t>Migrace a multikulturalismus </a:t>
            </a:r>
            <a:r>
              <a:rPr lang="cs-CZ" sz="2000" dirty="0">
                <a:solidFill>
                  <a:srgbClr val="002060"/>
                </a:solidFill>
              </a:rPr>
              <a:t>→ klimatická migrace, pracovní migrace, rozmanitost ve firmách i mezi spotřebiteli.</a:t>
            </a:r>
          </a:p>
          <a:p>
            <a:pPr lvl="1"/>
            <a:r>
              <a:rPr lang="cs-CZ" sz="2000" b="1" dirty="0">
                <a:solidFill>
                  <a:srgbClr val="002060"/>
                </a:solidFill>
              </a:rPr>
              <a:t>Proměna domácností </a:t>
            </a:r>
            <a:r>
              <a:rPr lang="cs-CZ" sz="2000" dirty="0">
                <a:solidFill>
                  <a:srgbClr val="002060"/>
                </a:solidFill>
              </a:rPr>
              <a:t>→ nárůst jednočlenných domácností, </a:t>
            </a:r>
            <a:r>
              <a:rPr lang="cs-CZ" sz="2000" dirty="0" err="1">
                <a:solidFill>
                  <a:srgbClr val="002060"/>
                </a:solidFill>
              </a:rPr>
              <a:t>patchworkových</a:t>
            </a:r>
            <a:r>
              <a:rPr lang="cs-CZ" sz="2000" dirty="0">
                <a:solidFill>
                  <a:srgbClr val="002060"/>
                </a:solidFill>
              </a:rPr>
              <a:t> rodin, trend „odkládané rodiny“.</a:t>
            </a:r>
          </a:p>
          <a:p>
            <a:pPr lvl="1"/>
            <a:r>
              <a:rPr lang="cs-CZ" sz="2000" b="1" dirty="0">
                <a:solidFill>
                  <a:srgbClr val="002060"/>
                </a:solidFill>
              </a:rPr>
              <a:t>Urbanizace + práce na dálku </a:t>
            </a:r>
            <a:r>
              <a:rPr lang="cs-CZ" sz="2000" dirty="0">
                <a:solidFill>
                  <a:srgbClr val="002060"/>
                </a:solidFill>
              </a:rPr>
              <a:t>→ růst předměstí a menších měst, flexibilní životní vzorce.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51996597-CA8E-624E-E9F4-540ACCC6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07703"/>
          </a:xfrm>
        </p:spPr>
        <p:txBody>
          <a:bodyPr/>
          <a:lstStyle/>
          <a:p>
            <a:r>
              <a:rPr lang="cs-CZ" dirty="0"/>
              <a:t>Trendy v makro prostředí - Demografické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00547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A5B2-BB1F-B5DB-1DFE-54DABD65E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94C6D2-8538-ED65-D79A-2AA0A93BD49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3528" y="915566"/>
            <a:ext cx="8856984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Dříve (2015): kupní síla, globální krize, 4. průmyslová revoluce, nezaměstnanost, daňová politika, směnné kurzy.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Nyní (2025):</a:t>
            </a:r>
          </a:p>
          <a:p>
            <a:pPr lvl="1"/>
            <a:r>
              <a:rPr lang="cs-CZ" sz="2000" b="1" dirty="0">
                <a:solidFill>
                  <a:srgbClr val="002060"/>
                </a:solidFill>
              </a:rPr>
              <a:t>Inflace a krize životních nákladů </a:t>
            </a:r>
            <a:r>
              <a:rPr lang="cs-CZ" sz="2000" dirty="0">
                <a:solidFill>
                  <a:srgbClr val="002060"/>
                </a:solidFill>
              </a:rPr>
              <a:t>→ kupní síla pod tlakem.</a:t>
            </a:r>
          </a:p>
          <a:p>
            <a:pPr lvl="1"/>
            <a:r>
              <a:rPr lang="cs-CZ" sz="2000" b="1" dirty="0">
                <a:solidFill>
                  <a:srgbClr val="002060"/>
                </a:solidFill>
              </a:rPr>
              <a:t>Ekonomická nejistota </a:t>
            </a:r>
            <a:r>
              <a:rPr lang="cs-CZ" sz="2000" dirty="0">
                <a:solidFill>
                  <a:srgbClr val="002060"/>
                </a:solidFill>
              </a:rPr>
              <a:t>→ geopolitické šoky, nerovnoměrný růst regionů.</a:t>
            </a:r>
          </a:p>
          <a:p>
            <a:pPr lvl="1"/>
            <a:r>
              <a:rPr lang="cs-CZ" sz="2000" b="1" dirty="0">
                <a:solidFill>
                  <a:srgbClr val="002060"/>
                </a:solidFill>
              </a:rPr>
              <a:t>Restrukturalizace dodavatelských řetězců </a:t>
            </a:r>
            <a:r>
              <a:rPr lang="cs-CZ" sz="2000" dirty="0">
                <a:solidFill>
                  <a:srgbClr val="002060"/>
                </a:solidFill>
              </a:rPr>
              <a:t>→ </a:t>
            </a:r>
            <a:r>
              <a:rPr lang="cs-CZ" sz="2000" dirty="0" err="1">
                <a:solidFill>
                  <a:srgbClr val="002060"/>
                </a:solidFill>
              </a:rPr>
              <a:t>nearshoring</a:t>
            </a:r>
            <a:r>
              <a:rPr lang="cs-CZ" sz="2000" dirty="0">
                <a:solidFill>
                  <a:srgbClr val="002060"/>
                </a:solidFill>
              </a:rPr>
              <a:t>, regionalizace.</a:t>
            </a:r>
          </a:p>
          <a:p>
            <a:pPr lvl="1"/>
            <a:r>
              <a:rPr lang="cs-CZ" sz="2000" b="1" dirty="0">
                <a:solidFill>
                  <a:srgbClr val="002060"/>
                </a:solidFill>
              </a:rPr>
              <a:t>AI a automatizace </a:t>
            </a:r>
            <a:r>
              <a:rPr lang="cs-CZ" sz="2000" dirty="0">
                <a:solidFill>
                  <a:srgbClr val="002060"/>
                </a:solidFill>
              </a:rPr>
              <a:t>(5. průmyslová revoluce) → vyšší produktivita, ale i ztráty pracovních míst.</a:t>
            </a:r>
          </a:p>
          <a:p>
            <a:pPr lvl="1"/>
            <a:r>
              <a:rPr lang="cs-CZ" sz="2000" b="1" dirty="0">
                <a:solidFill>
                  <a:srgbClr val="002060"/>
                </a:solidFill>
              </a:rPr>
              <a:t>Změny daňové a fiskální politiky </a:t>
            </a:r>
            <a:r>
              <a:rPr lang="cs-CZ" sz="2000" dirty="0">
                <a:solidFill>
                  <a:srgbClr val="002060"/>
                </a:solidFill>
              </a:rPr>
              <a:t>→ zelené daně, zdanění digitálních služeb.</a:t>
            </a:r>
          </a:p>
          <a:p>
            <a:pPr lvl="1"/>
            <a:r>
              <a:rPr lang="cs-CZ" sz="2000" b="1" dirty="0">
                <a:solidFill>
                  <a:srgbClr val="002060"/>
                </a:solidFill>
              </a:rPr>
              <a:t>Volatilita směnných kurzů </a:t>
            </a:r>
            <a:r>
              <a:rPr lang="cs-CZ" sz="2000" dirty="0">
                <a:solidFill>
                  <a:srgbClr val="002060"/>
                </a:solidFill>
              </a:rPr>
              <a:t>→ vliv nestability a závislosti na energiích a surovinách.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7C17C18-318E-493A-40C1-5BF5CF8E2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07703"/>
          </a:xfrm>
        </p:spPr>
        <p:txBody>
          <a:bodyPr/>
          <a:lstStyle/>
          <a:p>
            <a:r>
              <a:rPr lang="cs-CZ" dirty="0"/>
              <a:t>Trendy v makro prostředí - Ekonomické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1077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6C590-CD4F-306C-5C75-4DF8BA647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EE68843-1D4D-210C-EC2E-BB808747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8064896" cy="507703"/>
          </a:xfrm>
        </p:spPr>
        <p:txBody>
          <a:bodyPr/>
          <a:lstStyle/>
          <a:p>
            <a:r>
              <a:rPr lang="cs-CZ" dirty="0"/>
              <a:t>Tak proč jsme tady? (dlouhý úvod co nejde </a:t>
            </a:r>
            <a:r>
              <a:rPr lang="cs-CZ" dirty="0" err="1"/>
              <a:t>skipnout</a:t>
            </a:r>
            <a:r>
              <a:rPr lang="cs-CZ" dirty="0"/>
              <a:t>)</a:t>
            </a:r>
          </a:p>
        </p:txBody>
      </p:sp>
      <p:pic>
        <p:nvPicPr>
          <p:cNvPr id="5" name="Obrázek 4" descr="Obsah obrázku kresba, skica, klipart, ilustrace&#10;&#10;Obsah generovaný pomocí AI může být nesprávný.">
            <a:extLst>
              <a:ext uri="{FF2B5EF4-FFF2-40B4-BE49-F238E27FC236}">
                <a16:creationId xmlns:a16="http://schemas.microsoft.com/office/drawing/2014/main" id="{FE9936B9-DFA1-5DFA-DE9E-7B8F288D4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71549"/>
            <a:ext cx="6017865" cy="394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273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727DC-890F-193E-2AE6-105020942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815B5B-AA0D-2151-0C93-C461D8DEE09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3528" y="915566"/>
            <a:ext cx="8856984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Dříve (2015): nestabilita, právo EU.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Nyní (2025):</a:t>
            </a:r>
          </a:p>
          <a:p>
            <a:pPr lvl="1"/>
            <a:r>
              <a:rPr lang="cs-CZ" sz="2000" b="1" dirty="0">
                <a:solidFill>
                  <a:srgbClr val="002060"/>
                </a:solidFill>
              </a:rPr>
              <a:t>Fragmentace geopolitiky </a:t>
            </a:r>
            <a:r>
              <a:rPr lang="cs-CZ" sz="2000" dirty="0">
                <a:solidFill>
                  <a:srgbClr val="002060"/>
                </a:solidFill>
              </a:rPr>
              <a:t>→ napětí USA–Čína, válka na Ukrajině, nestabilita na Blízkém východě.</a:t>
            </a:r>
          </a:p>
          <a:p>
            <a:pPr lvl="1"/>
            <a:r>
              <a:rPr lang="cs-CZ" sz="2000" b="1" dirty="0">
                <a:solidFill>
                  <a:srgbClr val="002060"/>
                </a:solidFill>
              </a:rPr>
              <a:t>Zelená dohoda pro Evropu a ESG regulace </a:t>
            </a:r>
            <a:r>
              <a:rPr lang="cs-CZ" sz="2000" dirty="0">
                <a:solidFill>
                  <a:srgbClr val="002060"/>
                </a:solidFill>
              </a:rPr>
              <a:t>→ povinné reportování udržitelnosti.</a:t>
            </a:r>
          </a:p>
          <a:p>
            <a:pPr lvl="1"/>
            <a:r>
              <a:rPr lang="cs-CZ" sz="2000" b="1" dirty="0">
                <a:solidFill>
                  <a:srgbClr val="002060"/>
                </a:solidFill>
              </a:rPr>
              <a:t>Regulace umělé inteligence </a:t>
            </a:r>
            <a:r>
              <a:rPr lang="cs-CZ" sz="2000" dirty="0">
                <a:solidFill>
                  <a:srgbClr val="002060"/>
                </a:solidFill>
              </a:rPr>
              <a:t>→ Akt o umělé inteligenci EU, globální debaty o odpovědném využívání AI.</a:t>
            </a:r>
          </a:p>
          <a:p>
            <a:pPr lvl="1"/>
            <a:r>
              <a:rPr lang="cs-CZ" sz="2000" b="1" dirty="0">
                <a:solidFill>
                  <a:srgbClr val="002060"/>
                </a:solidFill>
              </a:rPr>
              <a:t>Nárůst populismu a polarizace </a:t>
            </a:r>
            <a:r>
              <a:rPr lang="cs-CZ" sz="2000" dirty="0">
                <a:solidFill>
                  <a:srgbClr val="002060"/>
                </a:solidFill>
              </a:rPr>
              <a:t>→ nepředvídatelná politika.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2DFE459-7C5D-FBD1-4A25-D025DC6EC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6480720" cy="507703"/>
          </a:xfrm>
        </p:spPr>
        <p:txBody>
          <a:bodyPr/>
          <a:lstStyle/>
          <a:p>
            <a:r>
              <a:rPr lang="cs-CZ" dirty="0"/>
              <a:t>Trendy v makro prostředí - Legislativní a politické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97465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  <a:hlinkClick r:id="rId3"/>
              </a:rPr>
              <a:t>Řídit e-shop jako firmu</a:t>
            </a:r>
            <a:r>
              <a:rPr lang="cs-CZ" sz="2000" b="1" dirty="0">
                <a:solidFill>
                  <a:srgbClr val="002060"/>
                </a:solidFill>
              </a:rPr>
              <a:t> – </a:t>
            </a:r>
            <a:r>
              <a:rPr lang="cs-CZ" sz="2000" b="1" dirty="0" err="1">
                <a:solidFill>
                  <a:srgbClr val="002060"/>
                </a:solidFill>
              </a:rPr>
              <a:t>Shopsys</a:t>
            </a:r>
            <a:r>
              <a:rPr lang="cs-CZ" sz="2000" b="1" dirty="0">
                <a:solidFill>
                  <a:srgbClr val="002060"/>
                </a:solidFill>
              </a:rPr>
              <a:t>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Článek na blogu výborně shrnuje, proč a jak uvažovat o strategickém marketingu i u malých začínajících firem.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536504" cy="507703"/>
          </a:xfrm>
        </p:spPr>
        <p:txBody>
          <a:bodyPr/>
          <a:lstStyle/>
          <a:p>
            <a:r>
              <a:rPr lang="cs-CZ" dirty="0"/>
              <a:t>Případová studie</a:t>
            </a:r>
          </a:p>
        </p:txBody>
      </p:sp>
    </p:spTree>
    <p:extLst>
      <p:ext uri="{BB962C8B-B14F-4D97-AF65-F5344CB8AC3E}">
        <p14:creationId xmlns:p14="http://schemas.microsoft.com/office/powerpoint/2010/main" val="41580617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536504" cy="507703"/>
          </a:xfrm>
        </p:spPr>
        <p:txBody>
          <a:bodyPr/>
          <a:lstStyle/>
          <a:p>
            <a:r>
              <a:rPr lang="cs-CZ" dirty="0"/>
              <a:t>Případová studie – strategie </a:t>
            </a:r>
            <a:r>
              <a:rPr lang="cs-CZ" dirty="0">
                <a:hlinkClick r:id="rId3"/>
              </a:rPr>
              <a:t>Sokol</a:t>
            </a:r>
            <a:endParaRPr lang="cs-CZ" dirty="0"/>
          </a:p>
        </p:txBody>
      </p:sp>
      <p:pic>
        <p:nvPicPr>
          <p:cNvPr id="1026" name="Picture 2" descr="https://www.focus-age.cz/m-journal/files/2020_Bara/sokol_5_hodnoty.PNG">
            <a:extLst>
              <a:ext uri="{FF2B5EF4-FFF2-40B4-BE49-F238E27FC236}">
                <a16:creationId xmlns:a16="http://schemas.microsoft.com/office/drawing/2014/main" id="{4BA3B2D3-D874-4723-B3EB-B186D841D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15566"/>
            <a:ext cx="66675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2042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Konec prezentace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2699792" y="1779662"/>
            <a:ext cx="3888432" cy="237626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 </a:t>
            </a:r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84355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1. Jaké důležité trendy v makroprostředí vnímáte vy? Během 10 minut sepište a 10 minut diskuze.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2. Vyzkoušíme si závěrečný test. Máte možnost zjistit, v čem jste silní již nyní a co potřebujete dopilovat.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Aplikujte veškeré své znalosti strategického marketingu na firmu Větévka s.r.o., která vyrábí dřevěné židle, v 5 variantách. Firma podniká v MS kraji, je na trhu 3 roky, každý rok její obrat roste o 50 %, musí každý rok přijmout 2 nové zaměstnance, je jich již 8. Vytvořte pro ně </a:t>
            </a:r>
            <a:r>
              <a:rPr lang="cs-CZ" sz="2000" b="1" dirty="0">
                <a:solidFill>
                  <a:srgbClr val="002060"/>
                </a:solidFill>
              </a:rPr>
              <a:t>vizi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b="1" dirty="0">
                <a:solidFill>
                  <a:srgbClr val="002060"/>
                </a:solidFill>
              </a:rPr>
              <a:t>misi</a:t>
            </a:r>
            <a:r>
              <a:rPr lang="cs-CZ" sz="2000" dirty="0">
                <a:solidFill>
                  <a:srgbClr val="002060"/>
                </a:solidFill>
              </a:rPr>
              <a:t>, navrhněte </a:t>
            </a:r>
            <a:r>
              <a:rPr lang="cs-CZ" sz="2000" b="1" dirty="0">
                <a:solidFill>
                  <a:srgbClr val="002060"/>
                </a:solidFill>
              </a:rPr>
              <a:t>analýzy</a:t>
            </a:r>
            <a:r>
              <a:rPr lang="cs-CZ" sz="2000" dirty="0">
                <a:solidFill>
                  <a:srgbClr val="002060"/>
                </a:solidFill>
              </a:rPr>
              <a:t>, které by měli provádět a k čemu budou sloužit, </a:t>
            </a:r>
            <a:r>
              <a:rPr lang="cs-CZ" sz="2000" b="1" dirty="0">
                <a:solidFill>
                  <a:srgbClr val="002060"/>
                </a:solidFill>
              </a:rPr>
              <a:t>strategické cíle</a:t>
            </a:r>
            <a:r>
              <a:rPr lang="cs-CZ" sz="2000" dirty="0">
                <a:solidFill>
                  <a:srgbClr val="002060"/>
                </a:solidFill>
              </a:rPr>
              <a:t>, jaké </a:t>
            </a:r>
            <a:r>
              <a:rPr lang="cs-CZ" sz="2000" b="1" dirty="0">
                <a:solidFill>
                  <a:srgbClr val="002060"/>
                </a:solidFill>
              </a:rPr>
              <a:t>strategie</a:t>
            </a:r>
            <a:r>
              <a:rPr lang="cs-CZ" sz="2000" dirty="0">
                <a:solidFill>
                  <a:srgbClr val="002060"/>
                </a:solidFill>
              </a:rPr>
              <a:t> budou volit a proč, </a:t>
            </a:r>
            <a:r>
              <a:rPr lang="cs-CZ" sz="2000" b="1" dirty="0">
                <a:solidFill>
                  <a:srgbClr val="002060"/>
                </a:solidFill>
              </a:rPr>
              <a:t>nastavení marketingového mixu</a:t>
            </a:r>
            <a:r>
              <a:rPr lang="cs-CZ" sz="2000" dirty="0">
                <a:solidFill>
                  <a:srgbClr val="002060"/>
                </a:solidFill>
              </a:rPr>
              <a:t>. (20 bodů – hodnotí se detailnost a praktičnost návrhů)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968552" cy="507703"/>
          </a:xfrm>
        </p:spPr>
        <p:txBody>
          <a:bodyPr/>
          <a:lstStyle/>
          <a:p>
            <a:r>
              <a:rPr lang="cs-CZ" dirty="0"/>
              <a:t>Úkol na seminář</a:t>
            </a:r>
          </a:p>
        </p:txBody>
      </p:sp>
    </p:spTree>
    <p:extLst>
      <p:ext uri="{BB962C8B-B14F-4D97-AF65-F5344CB8AC3E}">
        <p14:creationId xmlns:p14="http://schemas.microsoft.com/office/powerpoint/2010/main" val="859339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97A68-DA46-496A-2339-D94C735C6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454DDA-96D3-5B21-83BE-0AC56808D1C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748464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dirty="0">
                <a:solidFill>
                  <a:srgbClr val="002060"/>
                </a:solidFill>
              </a:rPr>
              <a:t>Každý jednotlivec zodpovídá za své učení! </a:t>
            </a:r>
          </a:p>
          <a:p>
            <a:endParaRPr lang="cs-CZ" sz="2200" dirty="0">
              <a:solidFill>
                <a:srgbClr val="002060"/>
              </a:solidFill>
            </a:endParaRPr>
          </a:p>
          <a:p>
            <a:r>
              <a:rPr lang="cs-CZ" sz="2200" dirty="0">
                <a:solidFill>
                  <a:srgbClr val="002060"/>
                </a:solidFill>
              </a:rPr>
              <a:t>Já jsem zde, budu vaším průvodcem, dávám vám k dispozici své znalosti, dovednosti, postoje a energii … ale co si z toho odnesete je na vás.</a:t>
            </a:r>
          </a:p>
          <a:p>
            <a:endParaRPr lang="cs-CZ" sz="2200" dirty="0">
              <a:solidFill>
                <a:srgbClr val="002060"/>
              </a:solidFill>
            </a:endParaRPr>
          </a:p>
          <a:p>
            <a:r>
              <a:rPr lang="cs-CZ" sz="2200" dirty="0">
                <a:solidFill>
                  <a:srgbClr val="002060"/>
                </a:solidFill>
              </a:rPr>
              <a:t>Zároveň se ale i já chci učit od vás – zajímá mě váš pohled na svět, vaše zkušenosti.</a:t>
            </a:r>
          </a:p>
          <a:p>
            <a:endParaRPr lang="cs-CZ" sz="2200" dirty="0">
              <a:solidFill>
                <a:srgbClr val="002060"/>
              </a:solidFill>
            </a:endParaRPr>
          </a:p>
          <a:p>
            <a:r>
              <a:rPr lang="cs-CZ" sz="2200" dirty="0">
                <a:solidFill>
                  <a:srgbClr val="002060"/>
                </a:solidFill>
              </a:rPr>
              <a:t>Budeme dělat chyby. A to je v pořádku (</a:t>
            </a:r>
            <a:r>
              <a:rPr lang="en-US" sz="2200" dirty="0">
                <a:solidFill>
                  <a:srgbClr val="002060"/>
                </a:solidFill>
              </a:rPr>
              <a:t>FAIL – First Attempt In Learning</a:t>
            </a:r>
            <a:r>
              <a:rPr lang="cs-CZ" sz="2200" dirty="0">
                <a:solidFill>
                  <a:srgbClr val="002060"/>
                </a:solidFill>
              </a:rPr>
              <a:t>)</a:t>
            </a:r>
            <a:r>
              <a:rPr lang="en-US" sz="2200" dirty="0">
                <a:solidFill>
                  <a:srgbClr val="002060"/>
                </a:solidFill>
              </a:rPr>
              <a:t>.</a:t>
            </a:r>
            <a:endParaRPr lang="cs-CZ" sz="1600" dirty="0">
              <a:solidFill>
                <a:srgbClr val="002060"/>
              </a:solidFill>
            </a:endParaRPr>
          </a:p>
          <a:p>
            <a:endParaRPr lang="cs-CZ" sz="1600" dirty="0">
              <a:solidFill>
                <a:srgbClr val="002060"/>
              </a:solidFill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567E6921-7279-3D16-A628-3955547D2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8496944" cy="507703"/>
          </a:xfrm>
        </p:spPr>
        <p:txBody>
          <a:bodyPr/>
          <a:lstStyle/>
          <a:p>
            <a:r>
              <a:rPr lang="cs-CZ" dirty="0"/>
              <a:t>Něco se naučit?</a:t>
            </a:r>
          </a:p>
        </p:txBody>
      </p:sp>
    </p:spTree>
    <p:extLst>
      <p:ext uri="{BB962C8B-B14F-4D97-AF65-F5344CB8AC3E}">
        <p14:creationId xmlns:p14="http://schemas.microsoft.com/office/powerpoint/2010/main" val="2015999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7CF3D-5DE5-8CA4-8350-A00D8C863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37D60E-4DE8-1BA6-870D-CAE4364AC88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dirty="0">
                <a:solidFill>
                  <a:srgbClr val="002060"/>
                </a:solidFill>
              </a:rPr>
              <a:t>Znalosti (</a:t>
            </a:r>
            <a:r>
              <a:rPr lang="cs-CZ" sz="2200" dirty="0" err="1">
                <a:solidFill>
                  <a:srgbClr val="002060"/>
                </a:solidFill>
              </a:rPr>
              <a:t>Knowledge</a:t>
            </a:r>
            <a:r>
              <a:rPr lang="cs-CZ" sz="2200" dirty="0">
                <a:solidFill>
                  <a:srgbClr val="002060"/>
                </a:solidFill>
              </a:rPr>
              <a:t>): Co vím? Znalosti jsou fakta, informace a koncepty, které člověk zná a rozumí jim. Je to teoretický základ.</a:t>
            </a:r>
          </a:p>
          <a:p>
            <a:r>
              <a:rPr lang="cs-CZ" sz="2200" dirty="0">
                <a:solidFill>
                  <a:srgbClr val="002060"/>
                </a:solidFill>
              </a:rPr>
              <a:t>Příklad v marketingu: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Pojmy: Co je to SWOT analýza, 4P marketingu (Produkt, Cena, Místo, Propagace), segmentace trhu, cílová skupina.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Trendy: Aktuální trendy v digitálním marketingu (např. vliv umělé inteligence, personalizace), nové marketingové strategie.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Teorie: Jak funguje psychologie spotřebitele, jak se tvoří značka, modely komunikace.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Nástroje: Jaké jsou dostupné analytické nástroje (Google </a:t>
            </a:r>
            <a:r>
              <a:rPr lang="cs-CZ" sz="1800" dirty="0" err="1">
                <a:solidFill>
                  <a:srgbClr val="002060"/>
                </a:solidFill>
              </a:rPr>
              <a:t>Analytics</a:t>
            </a:r>
            <a:r>
              <a:rPr lang="cs-CZ" sz="1800" dirty="0">
                <a:solidFill>
                  <a:srgbClr val="002060"/>
                </a:solidFill>
              </a:rPr>
              <a:t>, </a:t>
            </a:r>
            <a:r>
              <a:rPr lang="cs-CZ" sz="1800" dirty="0" err="1">
                <a:solidFill>
                  <a:srgbClr val="002060"/>
                </a:solidFill>
              </a:rPr>
              <a:t>Hotjar</a:t>
            </a:r>
            <a:r>
              <a:rPr lang="cs-CZ" sz="1800" dirty="0">
                <a:solidFill>
                  <a:srgbClr val="002060"/>
                </a:solidFill>
              </a:rPr>
              <a:t>) a co s nimi sledovat.</a:t>
            </a:r>
          </a:p>
          <a:p>
            <a:endParaRPr lang="cs-CZ" sz="1600" dirty="0">
              <a:solidFill>
                <a:srgbClr val="002060"/>
              </a:solidFill>
            </a:endParaRPr>
          </a:p>
          <a:p>
            <a:endParaRPr lang="cs-CZ" sz="1600" dirty="0">
              <a:solidFill>
                <a:srgbClr val="002060"/>
              </a:solidFill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888FAE8-BFDD-76BA-34F4-499FFE8C3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8496944" cy="507703"/>
          </a:xfrm>
        </p:spPr>
        <p:txBody>
          <a:bodyPr/>
          <a:lstStyle/>
          <a:p>
            <a:r>
              <a:rPr lang="cs-CZ" dirty="0"/>
              <a:t>Znalosti, dovednosti a postoje (KSA - </a:t>
            </a:r>
            <a:r>
              <a:rPr lang="cs-CZ" dirty="0" err="1"/>
              <a:t>Knowledge</a:t>
            </a:r>
            <a:r>
              <a:rPr lang="cs-CZ" dirty="0"/>
              <a:t>, </a:t>
            </a:r>
            <a:r>
              <a:rPr lang="cs-CZ" dirty="0" err="1"/>
              <a:t>Skills</a:t>
            </a:r>
            <a:r>
              <a:rPr lang="cs-CZ" dirty="0"/>
              <a:t>, </a:t>
            </a:r>
            <a:r>
              <a:rPr lang="cs-CZ" dirty="0" err="1"/>
              <a:t>Attitudes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62646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10EB5-4834-286F-1F96-1124E39BF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2700A4-81EB-B7E0-57D8-D67031B4F2F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dirty="0">
                <a:solidFill>
                  <a:srgbClr val="002060"/>
                </a:solidFill>
              </a:rPr>
              <a:t>Dovednosti (</a:t>
            </a:r>
            <a:r>
              <a:rPr lang="cs-CZ" sz="2200" dirty="0" err="1">
                <a:solidFill>
                  <a:srgbClr val="002060"/>
                </a:solidFill>
              </a:rPr>
              <a:t>Skills</a:t>
            </a:r>
            <a:r>
              <a:rPr lang="cs-CZ" sz="2200" dirty="0">
                <a:solidFill>
                  <a:srgbClr val="002060"/>
                </a:solidFill>
              </a:rPr>
              <a:t>): Co umím dělat? Dovednosti jsou schopnosti aplikovat znalosti v praxi, provádět úkoly a řešit problémy. Jsou to praktické schopnosti.</a:t>
            </a:r>
          </a:p>
          <a:p>
            <a:r>
              <a:rPr lang="cs-CZ" sz="2200" dirty="0">
                <a:solidFill>
                  <a:srgbClr val="002060"/>
                </a:solidFill>
              </a:rPr>
              <a:t>Příklad v marketingu: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Komunikační dovednosti: Psaní přesvědčivých copy pro reklamy, prezentace marketingových plánů, efektivní komunikace se zákazníky nebo týmem.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Analytické dovednosti: Schopnost analyzovat data z marketingových kampaní, interpretovat výsledky a navrhovat zlepšení.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Technické dovednosti: Nastavení reklamních kampaní na sociálních sítích (Facebook </a:t>
            </a:r>
            <a:r>
              <a:rPr lang="cs-CZ" sz="1800" dirty="0" err="1">
                <a:solidFill>
                  <a:srgbClr val="002060"/>
                </a:solidFill>
              </a:rPr>
              <a:t>Ads</a:t>
            </a:r>
            <a:r>
              <a:rPr lang="cs-CZ" sz="1800" dirty="0">
                <a:solidFill>
                  <a:srgbClr val="002060"/>
                </a:solidFill>
              </a:rPr>
              <a:t>, Google </a:t>
            </a:r>
            <a:r>
              <a:rPr lang="cs-CZ" sz="1800" dirty="0" err="1">
                <a:solidFill>
                  <a:srgbClr val="002060"/>
                </a:solidFill>
              </a:rPr>
              <a:t>Ads</a:t>
            </a:r>
            <a:r>
              <a:rPr lang="cs-CZ" sz="1800" dirty="0">
                <a:solidFill>
                  <a:srgbClr val="002060"/>
                </a:solidFill>
              </a:rPr>
              <a:t>), práce s grafickými editory pro tvorbu vizuálů, správa CMS (např. </a:t>
            </a:r>
            <a:r>
              <a:rPr lang="cs-CZ" sz="1800" dirty="0" err="1">
                <a:solidFill>
                  <a:srgbClr val="002060"/>
                </a:solidFill>
              </a:rPr>
              <a:t>WordPress</a:t>
            </a:r>
            <a:r>
              <a:rPr lang="cs-CZ" sz="1800" dirty="0">
                <a:solidFill>
                  <a:srgbClr val="002060"/>
                </a:solidFill>
              </a:rPr>
              <a:t>).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Kreativita: Vymýšlení nových a originálních marketingových kampaní nebo obsahu.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3B84344-B513-A674-E549-22B9D03E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8496944" cy="507703"/>
          </a:xfrm>
        </p:spPr>
        <p:txBody>
          <a:bodyPr/>
          <a:lstStyle/>
          <a:p>
            <a:r>
              <a:rPr lang="cs-CZ" dirty="0"/>
              <a:t>Znalosti, dovednosti a postoje (KSA - </a:t>
            </a:r>
            <a:r>
              <a:rPr lang="cs-CZ" dirty="0" err="1"/>
              <a:t>Knowledge</a:t>
            </a:r>
            <a:r>
              <a:rPr lang="cs-CZ" dirty="0"/>
              <a:t>, </a:t>
            </a:r>
            <a:r>
              <a:rPr lang="cs-CZ" dirty="0" err="1"/>
              <a:t>Skills</a:t>
            </a:r>
            <a:r>
              <a:rPr lang="cs-CZ" dirty="0"/>
              <a:t>, </a:t>
            </a:r>
            <a:r>
              <a:rPr lang="cs-CZ" dirty="0" err="1"/>
              <a:t>Attitudes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35907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A9AB6-F239-02B7-6F73-9F43C4930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0B5C879-C1B2-A336-BC9F-A4B9F5EFF32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dirty="0">
                <a:solidFill>
                  <a:srgbClr val="002060"/>
                </a:solidFill>
              </a:rPr>
              <a:t>Postoje (</a:t>
            </a:r>
            <a:r>
              <a:rPr lang="cs-CZ" sz="2200" dirty="0" err="1">
                <a:solidFill>
                  <a:srgbClr val="002060"/>
                </a:solidFill>
              </a:rPr>
              <a:t>Attitudes</a:t>
            </a:r>
            <a:r>
              <a:rPr lang="cs-CZ" sz="2200" dirty="0">
                <a:solidFill>
                  <a:srgbClr val="002060"/>
                </a:solidFill>
              </a:rPr>
              <a:t>): Jak se chovám a co si myslím? Postoje jsou vnitřní sklony, přesvědčení a hodnoty, které ovlivňují chování a reakce člověka. Jsou to mentální nastavení.</a:t>
            </a:r>
          </a:p>
          <a:p>
            <a:r>
              <a:rPr lang="cs-CZ" sz="2200" dirty="0">
                <a:solidFill>
                  <a:srgbClr val="002060"/>
                </a:solidFill>
              </a:rPr>
              <a:t>Příklad v marketingu: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Proaktivita: Samostatné vyhledávání nových příležitostí, navrhování inovativních řešení, nebát se převzít iniciativu.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Zákaznická orientace: Důraz na pochopení potřeb zákazníků a snaha o poskytování hodnoty. Empatie se zákazníkem.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Týmová spolupráce: Ochota pracovat s ostatními, sdílet nápady a podporovat společné cíle.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Odolnost a adaptabilita: Schopnost se poučit z neúspěchů, přizpůsobit se změnám na trhu nebo v kampaních a jít dál. Marketing se neustále vyvíjí.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A7D8B3C8-E878-86A9-8AFE-7B5940D8E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8496944" cy="507703"/>
          </a:xfrm>
        </p:spPr>
        <p:txBody>
          <a:bodyPr/>
          <a:lstStyle/>
          <a:p>
            <a:r>
              <a:rPr lang="cs-CZ" dirty="0"/>
              <a:t>Znalosti, dovednosti a postoje (KSA - </a:t>
            </a:r>
            <a:r>
              <a:rPr lang="cs-CZ" dirty="0" err="1"/>
              <a:t>Knowledge</a:t>
            </a:r>
            <a:r>
              <a:rPr lang="cs-CZ" dirty="0"/>
              <a:t>, </a:t>
            </a:r>
            <a:r>
              <a:rPr lang="cs-CZ" dirty="0" err="1"/>
              <a:t>Skills</a:t>
            </a:r>
            <a:r>
              <a:rPr lang="cs-CZ" dirty="0"/>
              <a:t>, </a:t>
            </a:r>
            <a:r>
              <a:rPr lang="cs-CZ" dirty="0" err="1"/>
              <a:t>Attitudes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10908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2182F-9B87-1505-96BC-ABA0F0323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D44E116-9CD4-A943-CEFE-2895E0F2AB6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dirty="0">
                <a:solidFill>
                  <a:srgbClr val="002060"/>
                </a:solidFill>
              </a:rPr>
              <a:t>Představte si, že chcete spustit novou reklamní kampaň pro mobilní aplikaci.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Znalosti: Musím vědět, jaká je má cílová skupina, jaké jsou nejlepší platformy pro reklamu na mobilní aplikace, jaké jsou současné trendy v ASO (</a:t>
            </a:r>
            <a:r>
              <a:rPr lang="cs-CZ" sz="1800" dirty="0" err="1">
                <a:solidFill>
                  <a:srgbClr val="002060"/>
                </a:solidFill>
              </a:rPr>
              <a:t>App</a:t>
            </a:r>
            <a:r>
              <a:rPr lang="cs-CZ" sz="1800" dirty="0">
                <a:solidFill>
                  <a:srgbClr val="002060"/>
                </a:solidFill>
              </a:rPr>
              <a:t> </a:t>
            </a:r>
            <a:r>
              <a:rPr lang="cs-CZ" sz="1800" dirty="0" err="1">
                <a:solidFill>
                  <a:srgbClr val="002060"/>
                </a:solidFill>
              </a:rPr>
              <a:t>Store</a:t>
            </a:r>
            <a:r>
              <a:rPr lang="cs-CZ" sz="1800" dirty="0">
                <a:solidFill>
                  <a:srgbClr val="002060"/>
                </a:solidFill>
              </a:rPr>
              <a:t> </a:t>
            </a:r>
            <a:r>
              <a:rPr lang="cs-CZ" sz="1800" dirty="0" err="1">
                <a:solidFill>
                  <a:srgbClr val="002060"/>
                </a:solidFill>
              </a:rPr>
              <a:t>Optimization</a:t>
            </a:r>
            <a:r>
              <a:rPr lang="cs-CZ" sz="1800" dirty="0">
                <a:solidFill>
                  <a:srgbClr val="002060"/>
                </a:solidFill>
              </a:rPr>
              <a:t>).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Dovednosti: Potřebuji umět napsat lákavé texty pro reklamy, navrhnout atraktivní vizuály, nastavit a optimalizovat kampaně na Facebooku nebo Googlu, analyzovat data o výkonu kampaně.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Postoje: Budu potřebovat proaktivní přístup k testování různých variant reklam, adaptabilitu, pokud se kampaň nevyvíjí podle očekávání, a zákaznickou orientaci, abych zajistil, že moje reklamy skutečně osloví a zaujmou uživatele aplikace.</a:t>
            </a:r>
            <a:endParaRPr lang="cs-CZ" sz="1400" dirty="0">
              <a:solidFill>
                <a:srgbClr val="002060"/>
              </a:solidFill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5C8054C-C3E0-03D8-A699-ED04E7FC9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8496944" cy="507703"/>
          </a:xfrm>
        </p:spPr>
        <p:txBody>
          <a:bodyPr/>
          <a:lstStyle/>
          <a:p>
            <a:r>
              <a:rPr lang="cs-CZ" dirty="0"/>
              <a:t>Jak to funguje dohromady?</a:t>
            </a:r>
          </a:p>
        </p:txBody>
      </p:sp>
    </p:spTree>
    <p:extLst>
      <p:ext uri="{BB962C8B-B14F-4D97-AF65-F5344CB8AC3E}">
        <p14:creationId xmlns:p14="http://schemas.microsoft.com/office/powerpoint/2010/main" val="3809651923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2860</TotalTime>
  <Words>3081</Words>
  <Application>Microsoft Office PowerPoint</Application>
  <PresentationFormat>Předvádění na obrazovce (16:9)</PresentationFormat>
  <Paragraphs>333</Paragraphs>
  <Slides>44</Slides>
  <Notes>36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9" baseType="lpstr">
      <vt:lpstr>Arial</vt:lpstr>
      <vt:lpstr>Calibri</vt:lpstr>
      <vt:lpstr>Times New Roman</vt:lpstr>
      <vt:lpstr>Wingdings</vt:lpstr>
      <vt:lpstr>SLU</vt:lpstr>
      <vt:lpstr>Strategický marketing - úvod</vt:lpstr>
      <vt:lpstr>Obsah přednášky</vt:lpstr>
      <vt:lpstr>Kdo jsem</vt:lpstr>
      <vt:lpstr>Tak proč jsme tady? (dlouhý úvod co nejde skipnout)</vt:lpstr>
      <vt:lpstr>Něco se naučit?</vt:lpstr>
      <vt:lpstr>Znalosti, dovednosti a postoje (KSA - Knowledge, Skills, Attitudes)</vt:lpstr>
      <vt:lpstr>Znalosti, dovednosti a postoje (KSA - Knowledge, Skills, Attitudes)</vt:lpstr>
      <vt:lpstr>Znalosti, dovednosti a postoje (KSA - Knowledge, Skills, Attitudes)</vt:lpstr>
      <vt:lpstr>Jak to funguje dohromady?</vt:lpstr>
      <vt:lpstr>Text, text, TEXT</vt:lpstr>
      <vt:lpstr>Podmínky předmětu</vt:lpstr>
      <vt:lpstr>Studijní literatura a studium obecně</vt:lpstr>
      <vt:lpstr>Struktura přednášek</vt:lpstr>
      <vt:lpstr>Struktura předmětu – izi lajf</vt:lpstr>
      <vt:lpstr>Návaznost seminářů</vt:lpstr>
      <vt:lpstr>AI a vaše studium</vt:lpstr>
      <vt:lpstr>AI a vaše kariéra v marketingu</vt:lpstr>
      <vt:lpstr>Co sledovat</vt:lpstr>
      <vt:lpstr>Motivační slajd</vt:lpstr>
      <vt:lpstr>OPF – studium plné příležitostí</vt:lpstr>
      <vt:lpstr>Kejsky</vt:lpstr>
      <vt:lpstr>1 Marketing – základní opakování – lidové názory na marketing</vt:lpstr>
      <vt:lpstr>(Současný) pohled na marketing</vt:lpstr>
      <vt:lpstr>Základní marketingový koncept</vt:lpstr>
      <vt:lpstr>STP proces</vt:lpstr>
      <vt:lpstr>Strategická a taktická rovina marketingu</vt:lpstr>
      <vt:lpstr>Má být e-shop se šrouby a maticemi na Instagramu?</vt:lpstr>
      <vt:lpstr>Má být uklízečka na Instagramu?</vt:lpstr>
      <vt:lpstr>Bubliny vnímání: proč je "Vaše" realita jen jedna z mnoha</vt:lpstr>
      <vt:lpstr>Cílím sám na sebe</vt:lpstr>
      <vt:lpstr>Proces strategického řízení</vt:lpstr>
      <vt:lpstr>Co je to ta strategie? </vt:lpstr>
      <vt:lpstr>Makro a mikro marketingové prostředí</vt:lpstr>
      <vt:lpstr>Data a trendy</vt:lpstr>
      <vt:lpstr>Trendy v makro prostředí - Sociálně-kulturní </vt:lpstr>
      <vt:lpstr>Trendy v makro prostředí - Technologické</vt:lpstr>
      <vt:lpstr>Trendy v makro prostředí - Přírodní / environmentální</vt:lpstr>
      <vt:lpstr>Trendy v makro prostředí - Demografické </vt:lpstr>
      <vt:lpstr>Trendy v makro prostředí - Ekonomické </vt:lpstr>
      <vt:lpstr>Trendy v makro prostředí - Legislativní a politické </vt:lpstr>
      <vt:lpstr>Případová studie</vt:lpstr>
      <vt:lpstr>Případová studie – strategie Sokol</vt:lpstr>
      <vt:lpstr>Konec prezentace</vt:lpstr>
      <vt:lpstr>Úkol na seminář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Michal Stoklasa</cp:lastModifiedBy>
  <cp:revision>82</cp:revision>
  <dcterms:created xsi:type="dcterms:W3CDTF">2016-07-06T15:42:34Z</dcterms:created>
  <dcterms:modified xsi:type="dcterms:W3CDTF">2025-09-22T15:31:20Z</dcterms:modified>
</cp:coreProperties>
</file>