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8EBC361-7C67-44DE-8035-884C7979BAB7}">
          <p14:sldIdLst>
            <p14:sldId id="262"/>
          </p14:sldIdLst>
        </p14:section>
        <p14:section name="Oddíl bez názvu" id="{9F105A05-411A-4A1E-9F1E-D0D0F6282E39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765-D978-4239-B944-FBDADA27B1A4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2130-89A7-4F74-82A8-0ABA777E9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537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765-D978-4239-B944-FBDADA27B1A4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2130-89A7-4F74-82A8-0ABA777E9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329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765-D978-4239-B944-FBDADA27B1A4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2130-89A7-4F74-82A8-0ABA777E9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914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765-D978-4239-B944-FBDADA27B1A4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2130-89A7-4F74-82A8-0ABA777E9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1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765-D978-4239-B944-FBDADA27B1A4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2130-89A7-4F74-82A8-0ABA777E9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837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765-D978-4239-B944-FBDADA27B1A4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2130-89A7-4F74-82A8-0ABA777E9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699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765-D978-4239-B944-FBDADA27B1A4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2130-89A7-4F74-82A8-0ABA777E9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515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765-D978-4239-B944-FBDADA27B1A4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2130-89A7-4F74-82A8-0ABA777E9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1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765-D978-4239-B944-FBDADA27B1A4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2130-89A7-4F74-82A8-0ABA777E9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525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765-D978-4239-B944-FBDADA27B1A4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2130-89A7-4F74-82A8-0ABA777E9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751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765-D978-4239-B944-FBDADA27B1A4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2130-89A7-4F74-82A8-0ABA777E9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25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47765-D978-4239-B944-FBDADA27B1A4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F2130-89A7-4F74-82A8-0ABA777E9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18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Základní </a:t>
            </a:r>
            <a:r>
              <a:rPr lang="cs-CZ" sz="4000" smtClean="0"/>
              <a:t>ošetřovatelské postupy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pomůcek k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Bezjehlový vstup nebo antibakteriální či kombi zátka k uzavření i. v. vstupu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Náplast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Náplast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Nůžky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Elastický síťový obvaz nebo návlek pruban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 k popsání datum, čas podpis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35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před výkonem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pacienta dotazem, kontrolou identifikačního náramku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výkonu, požádání o spolupráci (dle věku, vědomí, schopností..)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polohy, podložení končetiny, zajistit intimní, klidné prostředí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 vhodného místa pro zavedení PŽK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Mechanická očista rukou </a:t>
            </a:r>
          </a:p>
        </p:txBody>
      </p:sp>
    </p:spTree>
    <p:extLst>
      <p:ext uri="{BB962C8B-B14F-4D97-AF65-F5344CB8AC3E}">
        <p14:creationId xmlns:p14="http://schemas.microsoft.com/office/powerpoint/2010/main" val="877022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zavedení PŽK – viz instruktážní video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925144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Dezinfekce rukou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Nasazení nesterilních rukavic, opět informace nemocnému.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Vyhmatáme vhodnou cévu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vpichu dezinfikujeme prostředkem na kůži a ponecháme zaschnout do doby cca 30 sekund.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Škrtidlem se zaškrtí končetina nad místem vpichu cca 3-5 cm směrem k srdci.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729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zavedení PŽK – viz instruktážní 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opakovaném vyhmatání žíly je zapotřebí provést opětovnou lokální dezinfekci místa vpichu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Upozorníme pacienta na vpich.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Vypneme kůži pod předpokládaným vpichem a zavedeme periferní žilní kanylu pod úhlem cca 30° do mírné hloubky předpokládané cévy.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Dále kanylu srovnáme směrem ke kůži. Pokud jsme žílu správně punktovali, objeví se nám uvnitř kanyly v komůrce krev.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148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zavedení PŽK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5069160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Povolíme škrtidlo.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Dále následuje protipohyb, kdy se kovový zavaděč pomalu vysunuje směrem k ven a plastový katétr zasouváme směrem k místu vpichu dále do cévy.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Částečně nebo úplně vytažená jehla se nesmí zavádět zpět do plastové kanyly. Mohlo by dojít k odříznutí kanyly a následné embolizaci do krevního řečiště.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lehkém stisku žíly nad místem vpichu (zamezení krvácení z katétru) vysuneme jehlový zavaděč. </a:t>
            </a:r>
          </a:p>
        </p:txBody>
      </p:sp>
    </p:spTree>
    <p:extLst>
      <p:ext uri="{BB962C8B-B14F-4D97-AF65-F5344CB8AC3E}">
        <p14:creationId xmlns:p14="http://schemas.microsoft.com/office/powerpoint/2010/main" val="3275526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zavedení PŽK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Našroubujeme propláchnutou hadičku ( FR) a aspirujeme krev.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Aspirací si ověříme, zda jsme katetr zavedli do žíly. Proplach hadičky – sledujeme místo vpichu – reakce pacienta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Asepticky přelepíme místo vpichu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547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Vlastní zavedení PŽK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Kanylu nakonec přelepíme krytím na kanyly a hadičku uzavřeme bezjehlovým vstupem či zátkou (mandrén, infuze)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proplach fyziologickým roztokem + Combi zátka - na krátkodobé uzavření (do 6 hodin)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možné kanylu překrýt prubanem, abychom zmírnili riziko extrakce katétru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zvyklosti oddělení označíme krytí datem zavedení katetru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Závěrem provedeme záznam o zavedení PŽK DO zdravotnické dokumentace pacienta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pacienta, úklid, dezinfekce rukou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44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PŽK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Šimánková Petra </a:t>
            </a:r>
          </a:p>
        </p:txBody>
      </p:sp>
    </p:spTree>
    <p:extLst>
      <p:ext uri="{BB962C8B-B14F-4D97-AF65-F5344CB8AC3E}">
        <p14:creationId xmlns:p14="http://schemas.microsoft.com/office/powerpoint/2010/main" val="323827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Permanentní žilní katetr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Žilní vstupy jsou nezbytné a vhodné u většiny hospitalizovaných nemocných pro aplikaci léků, infuzí, transfuzí nebo přísunu nutrice – parenterální výživy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ke krevním odběrům, analgetizaci nemocného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řadu diagnostických, operačních a léčebných výkonů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aplikaci kontrastní látky – např. před vyš . sítnice.. </a:t>
            </a:r>
          </a:p>
          <a:p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období perioperační péče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zvolen také tehdy, pokud máme v plánu delší intervence na několik dní 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51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Místa aplikace PŽK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je využíváno žilní řečiště na HK (DK riziko trombóz)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Předloktí, paži či dorza ruky (oblast kubity – loketní jamky, je pro akcentaci pohybu méně vhodná)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76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Místa aplikace PŽK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Venae metacarpeae - žíly v oblasti hřbetu ruky (dorsum), jsou uložené v průběhu metakarpálních kostí, u většiny pacientů je dobře viditelný jejich průběh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Vena cephalica, vena basilica  - žíly, které probíhají od hřbetu ruky až k paži, nejčastěji jsou punktovány na předloktí.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60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Vhodná céva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Velké, pružné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Měkké na pohmat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Rovné (na délku kanyly)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nedominantní končetině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zdravé končetině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kožního infektu, edému, zarudnutí, prosáknutí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Doba zavedení je závislá mimo jiné na lokálním vzhledu okolí místa vpichu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89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Typy katétru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Vhodný katetr –polyuretan, vialon, teflon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křidélky, nebo s portem pro aplikaci léčiva, bez nutnosti rozpojování infuzní linky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barvy – jsou dány velikosti - průtoky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Typy uzávěru periferních žilních katétrů – mandrén, zátka, kombi zátka, bakteriální zátka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Vždy je nutná kontrola expirací před aplikací, neporušení obalu ..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2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pomůcek k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5141168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Zdravotnická dokumentace - indikace, identifikace nemocného, identifikační pásek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Podnos na pomůcky, pojízdný stolek, dezinfekce na ruce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Podložka pod končetinu nemocného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Sterilní PŽK (druh dle poměrů periferního žilního systému pacienta, předpokládané doby zavedení a typu medikace)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Esmarchovo obinadlo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Dezinfekce na kůži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Jednorázové rukavice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Buničité čtverečky nebo tampóny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89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pomůcek k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Sterilní krytí místa vpichu určené pro PŽK (textilní, filmové krytí, kombinace)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Emitní miska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Injekční stříkačka s 10 ml fyziologického roztoku, s výhodou sterilní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přednaplněná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stříkačka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Spojovací hadička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Kontejner na ostré předměty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2489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89332cfc-b023-4904-b12a-69ce444ff898"/>
    <ds:schemaRef ds:uri="http://purl.org/dc/dcmitype/"/>
    <ds:schemaRef ds:uri="http://schemas.microsoft.com/office/infopath/2007/PartnerControls"/>
    <ds:schemaRef ds:uri="79b7b8bb-93ec-47cc-a1d6-47c5928ac23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749</Words>
  <Application>Microsoft Office PowerPoint</Application>
  <PresentationFormat>Širokoúhlá obrazovka</PresentationFormat>
  <Paragraphs>91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Motiv systému Office</vt:lpstr>
      <vt:lpstr>Základní ošetřovatelské postupy</vt:lpstr>
      <vt:lpstr>Aplikace PŽK</vt:lpstr>
      <vt:lpstr>Permanentní žilní katetr</vt:lpstr>
      <vt:lpstr>Místa aplikace PŽK</vt:lpstr>
      <vt:lpstr>Místa aplikace PŽK</vt:lpstr>
      <vt:lpstr>Vhodná céva</vt:lpstr>
      <vt:lpstr>Typy katétru </vt:lpstr>
      <vt:lpstr>Příprava pomůcek k výkonu</vt:lpstr>
      <vt:lpstr>Příprava pomůcek k výkonu</vt:lpstr>
      <vt:lpstr>Příprava pomůcek k výkonu</vt:lpstr>
      <vt:lpstr>Postup před výkonem </vt:lpstr>
      <vt:lpstr>Vlastní zavedení PŽK – viz instruktážní video</vt:lpstr>
      <vt:lpstr>Vlastní zavedení PŽK – viz instruktážní video</vt:lpstr>
      <vt:lpstr>Vlastní zavedení PŽK</vt:lpstr>
      <vt:lpstr>Vlastní zavedení PŽK</vt:lpstr>
      <vt:lpstr>Vlastní zavedení PŽK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Jiří Zemánek</cp:lastModifiedBy>
  <cp:revision>4</cp:revision>
  <dcterms:created xsi:type="dcterms:W3CDTF">2020-07-28T16:37:17Z</dcterms:created>
  <dcterms:modified xsi:type="dcterms:W3CDTF">2021-01-31T23:14:15Z</dcterms:modified>
</cp:coreProperties>
</file>