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E8435E-C4AE-4CE4-981E-CBF80EC85B1E}">
          <p14:sldIdLst>
            <p14:sldId id="262"/>
          </p14:sldIdLst>
        </p14:section>
        <p14:section name="Oddíl bez názvu" id="{1762119F-44AF-4DF1-A2A0-FF2EE5A7EBBC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79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27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1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41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71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562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224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07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47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069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63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BD10-A72D-4A4D-802C-A767625D0539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766E-74F6-48EA-B2A7-FE835A2AC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5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 glukometrem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14116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Sestra působí v tomto směru i jako edukátor výkonu pacienta, nebo rodičů dítěte se záchytem onemocnění.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Musí tedy tuto techniku měření ovládat a zároveň ji demonstrovat. 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Hodnoty naměřené glukometrem mohou být méně přesné oproti hodnotám z plazmy a odchylky stoupají v závislosti na výšce hladiny glukózy.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 glukometrem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také například při záchytu vyšší glykemie v ambulanci pediatra je nutná kontrola za hospitalizace a vyšetření glykemie (širší screening) z krve žilní.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Odběr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měření hladiny cukru za pomocí glukometru je méně bolestivý a není pro pacienta, zvláště dětského, tolik stresující v porovnání s odběrem krve žilní.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glykemie glukometrem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glykemie z kapilární krve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Glukometr, kompatibilní testovací proužky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Dezinfekce na ruce, nesterilní rukavice, podložka pod ruku pacienta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Buničité čtverečky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Hemolanceta na jedno použití popř. autolanceta (odběrové pero), již se ustupuje od jednorázových jehel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použití pera se mění jehlička (lanceta) vždy po každém vpichu</a:t>
            </a:r>
          </a:p>
        </p:txBody>
      </p:sp>
    </p:spTree>
    <p:extLst>
      <p:ext uri="{BB962C8B-B14F-4D97-AF65-F5344CB8AC3E}">
        <p14:creationId xmlns:p14="http://schemas.microsoft.com/office/powerpoint/2010/main" val="6946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glykemie glukometrem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lepítek na prst (děti)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Emitní miska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Kontejner na ostrý odpad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odběru krve na glykemii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Poučíme nemocného, maminku, dítě </a:t>
            </a:r>
          </a:p>
          <a:p>
            <a:pPr marL="0" indent="0">
              <a:buNone/>
            </a:pP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Místa vpichu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 3-4 prst, boční - laterální část bříška prstu (méně bolestivé, lepším manipulace, dobré prokrvení).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Střídáme prsty, preferujeme nedominantní ruku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Novorozenci, kojenci – pata, ušní lalůček, paleček DK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Dobře omýt místo vpichu teplejší vodou, mýdlem – prokrvení periferní části prstů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2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odběru krve na glykemii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Osušíme místo vpichu – dezinfekce může zkreslit výsledek - nepoužívat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Zasuneme testovací proužek kontaktním místem do glukometru - glukometr se v této chvíli obvykle sám zapne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zapneme glukometr a po znamení na displeji zasuneme testovací proužek – dle typu přístroje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Lehká masáž bříška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prstu,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z hrany prstu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7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odběru krve na glykemii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Získat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kapku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krve – odběrové pero, kopíčko, lanceta.. Hloubku korigujeme razancí vpichu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kapku otřeme – obsahuje množství tkáňového moku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 kapce krve přiložíme testovacího proužek a kapka je nasávána do kanálku na proužku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postupujeme dle návodu u příslušného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glukometru – začíná automatické vyhodnocování hladiny glykemie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několika sekundách vidíme na displeji výslednou hodnotu glykémie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odběru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Ošetříme místo vpichu, zalepíme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Odstraníme proužek, likvidace do ostrého infekčního odpadu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Úklid pomůcek, dezinfekce rukou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Záznam do dokumentace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Uvědomění lékaře, další postup dle lékaře a hodnoty glykemie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3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9576" y="620689"/>
            <a:ext cx="7772400" cy="13620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 glukometrem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Petra Šimánková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19256" cy="442108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 hladiny krevního cukru – glykemie. Její koncentraci v krvi je častým vyšetřením u lidí s dg. Diabetes  mellitus prvního typu.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Zjednodušeně řečeno jde o metabolické onemocnění charakterizované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zvýšenou hladinou cukru 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krvi.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58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 lidé si mohou provádět vyšetření hladiny glykemie sami z kapilární krve za pomoci glukometru. Jde o takzvaný  SELFMONITORING  (sebekontrola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dle výsledku operativně vyhodnocují a regulují si svou životosprávu.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 glukometrem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glykémie v nemocničním prostředí měříme na základě indikace lékaře, nejčastěji před jídlem cca 15-20 min.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následně po jídle 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cca 1-2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hodiny).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je pro toto vyšetření využit právě glukometr.</a:t>
            </a:r>
          </a:p>
        </p:txBody>
      </p:sp>
    </p:spTree>
    <p:extLst>
      <p:ext uri="{BB962C8B-B14F-4D97-AF65-F5344CB8AC3E}">
        <p14:creationId xmlns:p14="http://schemas.microsoft.com/office/powerpoint/2010/main" val="41548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 glukometrem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hodnoty glykemie na lačno se pohybují mezi 4,4-6,1 mmol/l v kapilární krvi, 3,9-5,5 mmol/l v žilní krvi a 4,2-6,4 mmol/l v krevní plazmě. Pokles glykemie pod 3,3 mmol/l je definován jako hypoglykemie a naopak hodnoty nad 5,5 mmol/l jsou důvodem k širšímu screeningu. Vyšší hodnoty definujeme jako hyperglykemii.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6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hodnoty glykemie glukometrem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hodnot glykemie lékař stanoví množství aplikovaného inzulínu a také množství výměnných jednotek– množství sacharidů ve stravě.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prosté glykémie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použít žilní krev a to v rámci biochemického vyšetření při odběrech u pacienta.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Rychlejší, ale pouze orientační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je metoda diagnostických proužků a přístroje zvaného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glukometr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Glukometr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Glukometr je malý, takřka kapesní přístroj, napájený baterií.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Existují různé druhy dle výrobců,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principiálně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podobné.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Stanovuje koncentraci aktuální hladiny glukózy z kapky kapilární krve nanesené na jednorázový diagnostický proužek.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Testovací proužky dle druhu glukometru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NEZAMĚŇOVAT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Proužek má na jednom konci kontaktní kovovou část a na druhém kanálek k nasátí kapky krve. Uchovávat v suchu v originální tubě (zamezit vlhnutí). Slouží jednorázově.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4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Glukometr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 glukometru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mohou patřit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lancety (jehličky pro odběr kapky krve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které se v vsunou do aplikačního pera.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použitím nového balení proužků je nutné zkontrolovat kód a přístroj zkalibrovat.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D8EA54-FCDE-4C53-BC95-F76FE7115B9B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89332cfc-b023-4904-b12a-69ce444ff898"/>
    <ds:schemaRef ds:uri="79b7b8bb-93ec-47cc-a1d6-47c5928ac23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689</Words>
  <Application>Microsoft Office PowerPoint</Application>
  <PresentationFormat>Širokoúhlá obrazovka</PresentationFormat>
  <Paragraphs>78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Měření hodnoty glykemie glukometrem</vt:lpstr>
      <vt:lpstr>Měření hodnoty glykemie</vt:lpstr>
      <vt:lpstr>Měření hodnoty glykemie</vt:lpstr>
      <vt:lpstr>Měření hodnoty glykemie glukometrem</vt:lpstr>
      <vt:lpstr>Měření hodnoty glykemie glukometrem</vt:lpstr>
      <vt:lpstr>Měření hodnoty glykemie glukometrem</vt:lpstr>
      <vt:lpstr>Glukometr </vt:lpstr>
      <vt:lpstr>Glukometr</vt:lpstr>
      <vt:lpstr>Měření hodnoty glykemie glukometrem</vt:lpstr>
      <vt:lpstr>Měření hodnoty glykemie glukometrem</vt:lpstr>
      <vt:lpstr>Pomůcky k odběru glykemie glukometrem</vt:lpstr>
      <vt:lpstr>Pomůcky k odběru glykemie glukometrem</vt:lpstr>
      <vt:lpstr>Vlastní postup odběru krve na glykemii</vt:lpstr>
      <vt:lpstr>Vlastní postup odběru krve na glykemii</vt:lpstr>
      <vt:lpstr>Vlastní postup odběru krve na glykemii</vt:lpstr>
      <vt:lpstr>Po odběru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Administrator</cp:lastModifiedBy>
  <cp:revision>5</cp:revision>
  <dcterms:created xsi:type="dcterms:W3CDTF">2020-07-28T16:37:17Z</dcterms:created>
  <dcterms:modified xsi:type="dcterms:W3CDTF">2021-02-08T09:52:04Z</dcterms:modified>
</cp:coreProperties>
</file>