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0D56A8E-BA5E-49B7-A623-C3A8C431E86E}">
          <p14:sldIdLst>
            <p14:sldId id="262"/>
          </p14:sldIdLst>
        </p14:section>
        <p14:section name="Oddíl bez názvu" id="{E822C352-CA73-466D-B53F-CBD67C5C13B9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06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8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12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628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22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73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266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0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300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939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53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BE99-A5F6-4314-AE50-7D308314AA51}" type="datetimeFigureOut">
              <a:rPr lang="cs-CZ" smtClean="0"/>
              <a:t>01.02.2021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C443-FD8C-4A81-A82C-C8C1230717E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32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Příprava, poučení pacienta, vlastní odběr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Je-li pacient mobilní, plně při vědomí a spolupracující, sestra nemocnému vysvětlí postup odběru ranní moče: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Důkladná hygiena ZG nemocného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První, kratší proud moče pacient vymočí do toalety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proud vymočí do připravené nádobky ev. zkumavky (5-10 ml), zbytek do toalety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Sestra nasadí nesterilní rukavice a v místnosti k tomu určené nasaje za použití uzavřeného odběrového systému (např. monovette urine) moč do označené zkumavky – jméno, ročník,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odběru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59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Příprava, poučení pacienta, vlastní odběr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Připraví označenou moč s žádankou k okamžitému transportu do laboratoře.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opačném případě lze nechat moč v lednici max. 5 – 8 hodin (dle laboratorních kritérií), poté nutný transport do laboratoře.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Úklid pomůcek a dezinfekce rukou.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5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moče na mikrobiologické (bakteriologické) vyšetření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Upřednostníme odběr středního proudu moče před cévkováním (riziko kontaminace močového měchýře)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moče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proud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lucidní pacient, mobilní, spolupracující, lze provést odběr sám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odběrem pacienta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důkladně poučíme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vhodnosti a nutnosti osobní hygieny, řádném omytí ZG mýdlem a poté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vodou.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instruktáži (sterilní zkumavka, červený vršek) vymočí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proud moči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sterilně zkumavku uzavře.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8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moče na mikrobiologické (bakteriologické) vyšetření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CAVE – konus vršku zkumavky je nutné zachovat sterilní!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Zkumavka je okamžitě označena a moč je v případě nutnosti a možnosti ihned odeslána do laboratoře + žádanka, správné označení.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opačném případě lze nechat moč v lednici max. 5 – 8 hodin (dle lab. kritérií), poté odeslat do laboratoře.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5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odběru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moče na biochemii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kojenců a batolat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528263"/>
            <a:ext cx="8435280" cy="5069160"/>
          </a:xfrm>
        </p:spPr>
        <p:txBody>
          <a:bodyPr>
            <a:normAutofit/>
          </a:bodyPr>
          <a:lstStyle/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starších batolat se získává moč na biochemické vyšetření po důkladné hygieně ZG volným vymočením do zkumavky nebo nočníku a moč se nasaje do zkumavky se žlutým uzávěrem (zkumavky monovette urine)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za pomocí igelitového močového sáčku, který se přilepí na ZG. Pouze pro moč biochemicky, není možné pro kultivační vyšetření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0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A4104-3BB0-4F06-9B07-6174195FC5F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odběru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moče na kultivační vyšetření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kojenců a batolat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1E31EC-03CE-4468-87B7-D61A6E1C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odběr moče 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poučíme 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maminku o postupu sterilního odběru: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Nachystání zkumavky (sterilní), instruktáž a edukace sestrou.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rozbalení,  důkladném omytí a dezinfekci ZG dítěte se mírně masíruje 2 prsty ve vteřinových intervalech oblast podbřišku ve střední čáře těsně nad symfýzou.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Druhá ruka přidržuje sterilní zkumavku nad močovou trubicí. Nesmí se dotýkat kůže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Toto vyžaduje velkou trpělivost.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odběru moče na kultivační vyšetření u kojenců a batolat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9715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nedojde k mikci, celý postup se opakuje po krátké přestávce.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proud moči se zachytí do sterilní zkumavky. CAVE doba otevření zkumavky, sterilní uzávěr!!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 nesmí stékat po nožce, ale proud míří přímo do zkumavky.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několikátého nezdaru, přistupujeme dle indikace lékaře k cévkování dítěte.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Orientační zkouška indikačním papírkem HEXA PHAN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4925144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Hojně využívána je především v ambulantní sféře jako orientační zkouška. V případě patologického nálezu je potřeba transportovat vzorek do laboratoře k hlubšímu vyšetření. </a:t>
            </a:r>
          </a:p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Obecné zásady při práci s indikačními proužky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před vlhkostí, světlem (oxidace) – pečlivě zavírat originální tubus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Vyjímat těsně před použitím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Dotýkat se pouze úchopové části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2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Orientační zkouška indikačním papírkem HEXA PHAN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85313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Pravidelná kontrola exspirace indikačních proužků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Ponořit do čerstvé moče celou indikační chemickou zónu a dobře, ale krátce smočit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Otřít o okraj zkumavky (špičatky) přebytečnou kapku a po uplynutí krátké reakční doby odečítáme pohledem intenzitu zbarvení se srovnávací stupnicí na originálním balení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tubusu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patologii moč nevylévá, ale na základě ordinace lékaře lze moč odebrat do zkumavky a s žádankou ji transportovat </a:t>
            </a:r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biochemické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laboratoře.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8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Odběry moči na biochemické, mikrobiologické vyšetření, orientační zkouška indikačním papírkem HEXA PHAN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Petra Šimánková</a:t>
            </a:r>
          </a:p>
        </p:txBody>
      </p:sp>
    </p:spTree>
    <p:extLst>
      <p:ext uri="{BB962C8B-B14F-4D97-AF65-F5344CB8AC3E}">
        <p14:creationId xmlns:p14="http://schemas.microsoft.com/office/powerpoint/2010/main" val="9614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moče na biochemické vyšetření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 vyšetřujeme fyzikálně, chemicky, mikroskopicky a mikrobiologicky</a:t>
            </a:r>
          </a:p>
          <a:p>
            <a:pPr marL="0" indent="0" algn="ctr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 moče znamená v klinické praxi nepostradatelný zdroj informací.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 odebíráme za účelem vlastního vyšetření sestrou nebo se odebraná moč transportuje do laboratoří dle druhu vyšetření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8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Fyzikální vyšetření moče sestrou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8531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fyzikálním vyšetření moče sestrou hodnotíme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Barvu – fyziologicky je jantarově žlutá, příměsí ovlivní barvu moče</a:t>
            </a:r>
          </a:p>
          <a:p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Příměsí – krev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makro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mikro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hematurie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některé potraviny </a:t>
            </a:r>
          </a:p>
          <a:p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Množství (diuréza) – patologie v množství moče</a:t>
            </a:r>
          </a:p>
          <a:p>
            <a:pPr marL="0" indent="0">
              <a:buNone/>
            </a:pP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Polyurie – časté    a vydatné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močení </a:t>
            </a:r>
          </a:p>
          <a:p>
            <a:pPr marL="0" indent="0">
              <a:buNone/>
            </a:pP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Oligurie – snížené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moče </a:t>
            </a:r>
          </a:p>
          <a:p>
            <a:pPr marL="0" indent="0">
              <a:buNone/>
            </a:pP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Polakisurie – časté močení malého množství moče</a:t>
            </a:r>
          </a:p>
          <a:p>
            <a:pPr marL="0" indent="0">
              <a:buNone/>
            </a:pP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Anurie – zástava močení</a:t>
            </a:r>
          </a:p>
          <a:p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Zápach – metabolity spojené s kávou, česnekem,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cibulí,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diabetici</a:t>
            </a: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IMC mohou ovlivnit zápach</a:t>
            </a:r>
          </a:p>
          <a:p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Zákal – soli, hlen</a:t>
            </a:r>
          </a:p>
          <a:p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Specifickou hustotu moče – dnes se již často neprovádí </a:t>
            </a:r>
          </a:p>
          <a:p>
            <a:pPr marL="0" indent="0">
              <a:buNone/>
            </a:pPr>
            <a:r>
              <a:rPr lang="cs-CZ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Některé potraviny, léky, jedy, mohou kvalitu moče měnit, stejně jako například  venkovní teplota. </a:t>
            </a:r>
          </a:p>
          <a:p>
            <a:pPr lvl="0"/>
            <a:endParaRPr lang="cs-CZ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7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moče na biochemické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4997152"/>
          </a:xfrm>
        </p:spPr>
        <p:txBody>
          <a:bodyPr>
            <a:normAutofit lnSpcReduction="10000"/>
          </a:bodyPr>
          <a:lstStyle/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Vždy, pokud je to možné, upřednostňujeme metody odběru moče přirozenou cestou vymočením, před cévkováním nemocných – riziko kontaminace močového měchýře, IMC  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biochemického (kvalitativního) vyšetření vyšetřujeme – glukózu, Ph moče (aciditu, alkalitu), bílkovinu, krev, bilirubin, ketolátky, žlučová barviva – urobilinogen, hormony, léky, přítomnost některých drog, amylázy, anorganické látky a kreatinin.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biochemického vyšetření vzorku moče zjišťujeme také mikroskopicky sediment v moči – buněčné a krystalické součásti moči. Mohou jimi být erytrocyty, leukocyty, epitelie. 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Žlutá zkumavka na biochemii – vždy nejlépe plná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moče na biochemické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 za 24 hod.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biochemického vyšetření moče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určitý časový úsek např. /24 hod.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provádíme kvantitativní vyšetření moče u kterého zjišťujeme např. odpady iontů, množství bílkoviny, kreatininu, urey nebo kyseliny močové.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Nutná je včasná a pečlivá příprava a poučení mobilního nemocného! (dítě x rodič).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poučení jsou rozdílnosti v rámci odběru ambulantního a nemocničního  prostředí.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moče na biochemické vyšetření za 24 hod.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Sběrná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nádoba k odběru moče za určitý časový úsek musí být: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Označená jménem nemocného, číslem pokoje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Čistá, suchá, opatřená víkem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dostupném místě v místnosti k tomu určené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nemocného (role sestry v případě imobilního pacienta s PMK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18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48FCD-3EA3-4AF1-BB31-F080432F797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moče na biochemické vyšetření za 24 hod.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37BD9B-B8C7-433B-95AC-280D6E30F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 se odebírá do žluté zkumavka na biochemii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Žádanka obsahuje základní údaje + celkové množství moče, dobu sběru, váha nemocného, míra nemocného, požadavek vyšetření (odpady bílkovin..)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Moč před odlitím vzorku – vždy změřit množství a promíchat!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3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k odběru moče na biochemické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 – moč chemicky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sediment.</a:t>
            </a:r>
            <a:b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vyšetření moče na biochemické vyšetření + sediment je vhodná ranní moč, ale v případě nutnosti lze odebrat i moč během dne.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Plastová nádoba, graduovaná špičatka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Zkumavka na moč – žlutý vršek, nesterilní (monovette urine), uzavřený odběrový systém pro nasátí vzorku za pomocí pipety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Ochranné jednorázové rukavice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Buničitá vata</a:t>
            </a:r>
          </a:p>
        </p:txBody>
      </p:sp>
    </p:spTree>
    <p:extLst>
      <p:ext uri="{BB962C8B-B14F-4D97-AF65-F5344CB8AC3E}">
        <p14:creationId xmlns:p14="http://schemas.microsoft.com/office/powerpoint/2010/main" val="2276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9332cfc-b023-4904-b12a-69ce444ff898"/>
    <ds:schemaRef ds:uri="79b7b8bb-93ec-47cc-a1d6-47c5928ac23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1176</Words>
  <Application>Microsoft Office PowerPoint</Application>
  <PresentationFormat>Širokoúhlá obrazovka</PresentationFormat>
  <Paragraphs>99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Motiv Office</vt:lpstr>
      <vt:lpstr>Motiv systému Office</vt:lpstr>
      <vt:lpstr>Základní ošetřovatelské postupy</vt:lpstr>
      <vt:lpstr> Odběry moči na biochemické, mikrobiologické vyšetření, orientační zkouška indikačním papírkem HEXA PHAN </vt:lpstr>
      <vt:lpstr>Odběr moče na biochemické vyšetření </vt:lpstr>
      <vt:lpstr>Fyzikální vyšetření moče sestrou</vt:lpstr>
      <vt:lpstr>Odběr moče na biochemické vyšetření</vt:lpstr>
      <vt:lpstr>Odběr moče na biochemické vyšetření za 24 hod.</vt:lpstr>
      <vt:lpstr>Odběr moče na biochemické vyšetření za 24 hod.</vt:lpstr>
      <vt:lpstr>Odběr moče na biochemické vyšetření za 24 hod.</vt:lpstr>
      <vt:lpstr> Pomůcky k odběru moče na biochemické vyšetření – moč chemicky + sediment. </vt:lpstr>
      <vt:lpstr>Příprava, poučení pacienta, vlastní odběr</vt:lpstr>
      <vt:lpstr>Příprava, poučení pacienta, vlastní odběr</vt:lpstr>
      <vt:lpstr>Odběr moče na mikrobiologické (bakteriologické) vyšetření </vt:lpstr>
      <vt:lpstr>Odběr moče na mikrobiologické (bakteriologické) vyšetření </vt:lpstr>
      <vt:lpstr>Specifika odběru moče na biochemii u kojenců a batolat</vt:lpstr>
      <vt:lpstr>Specifika odběru moče na kultivační vyšetření u kojenců a batolat</vt:lpstr>
      <vt:lpstr>Specifika odběru moče na kultivační vyšetření u kojenců a batolat</vt:lpstr>
      <vt:lpstr> Orientační zkouška indikačním papírkem HEXA PHAN </vt:lpstr>
      <vt:lpstr>Orientační zkouška indikačním papírkem HEXA PHAN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4</cp:revision>
  <dcterms:created xsi:type="dcterms:W3CDTF">2020-07-28T16:37:17Z</dcterms:created>
  <dcterms:modified xsi:type="dcterms:W3CDTF">2021-02-01T10:36:51Z</dcterms:modified>
</cp:coreProperties>
</file>