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53CB3E0-DA56-4AC8-BFC1-AF084736B0FD}">
          <p14:sldIdLst>
            <p14:sldId id="262"/>
          </p14:sldIdLst>
        </p14:section>
        <p14:section name="Oddíl bez názvu" id="{860B7BFD-DBFC-42A3-A887-FC4550B3517C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41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5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287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027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919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934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168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73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14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17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86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C0E78-A49A-4F56-953C-6A872D39FBE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C65C-6C37-4DB3-BCA6-9C1784817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9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19915-4C21-4AC8-99CC-C929B667BB8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odběru stolice na vyšetření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E25E9B-1099-438A-88E3-F5CED144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vzorku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Očista, úprava pacienta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Úklid pomůcek, dezinfekce rukou, vyvětrání prostoru, záznam do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dokumentace o odběru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Odeslání označeného  vzorku do laboratoře, nebo na přechodnou dobu max. 24 hodin do lednice (v ochranném obalu)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stolice na parazity + stěr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Je-li naordinován současně odběr na parazity, je nutný mimo odběru stolice také perianální otisk na sklíčko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Společně s odebranou stolicí vše odeslat na vyšetření do laboratoře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Vzorek stolice lze ponechat v lednici. A následující den ráno provést otisk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ambulancích je nutné rodiče dítěte dobře poučit o postupu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2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Stolice na parazity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Perianální otisk na parazity – roup, škrkavka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podezření na roupy – použití sklíčka s lepící páskou – ráno před vstávání v teplém prostředí peřiny, perianální výskyt vajíček, larev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Poloha na boku, odtažení  hýždí a opatrně vložíme odlepené sklíčko k řitnímu otvoru a stlačíme hýždě k sobě, odtáhneme hýždě a pomalu vysuneme sklíčko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27973-2BE6-48AD-B610-213F4DAF6A9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Stolice na parazity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004658-9DBD-4924-B839-4DB127C0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Opět zalepíme lepivou plošku – uchycení vzorku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Označený vzorek a spolu s odběrem kousku (oříšku) stolice odeslat do laboratoře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4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Stolice na kultivaci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141168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mikrobiologickému, kultivačnímu vyšetření se získává  vzorek stolice výtěrem z konečníku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Štětička na tyčince (určena k tomuto vyšetření) se zavede šetrně šroubovitým pohybem tak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daleko,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až se zaváděná část zbarví stolicí a štětička se zasune zpět do zkumavky a uzavře – ASEPTICKÝ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Zkumavky jsou s nebo bez kultivační půdy – pozor na uchovávání vzorku! S živnou půdou můžeme na 24 hodin uchovávat v pokojové teplotě než odešleme do laboratoře (pohotovosti). Bez živné půdy – transport do laboratoře po odběru co nejdříve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0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6BC16-76C9-477E-A6F7-F4143C6B501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Výtěr stolice na kultivaci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BC724-3BA5-4AD0-A262-A03E6D300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průjmech, podezření na bakteriální či mykologické onemocnění (salmonelóza..) – 3x po sobě nový odběr (poučit pacienta, dítě)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Chránit soukromí s ohledem na stud nemocného, v případě lucidního pacienta zvážit samostatný odběr  po důkladné edukaci sestrou (adolescenti..)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56286-9657-4043-AF62-5F4BCA0FB15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stolice kultivačně, na parazitologické vyšetření a průkaznost Helicobactera pylori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2EC5DD-F64C-4B15-AEB2-21DC6996C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Petra Šimánková</a:t>
            </a:r>
          </a:p>
        </p:txBody>
      </p:sp>
    </p:spTree>
    <p:extLst>
      <p:ext uri="{BB962C8B-B14F-4D97-AF65-F5344CB8AC3E}">
        <p14:creationId xmlns:p14="http://schemas.microsoft.com/office/powerpoint/2010/main" val="3991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vyšetření stolice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stolice poskytuje informace o trávení, resorpci a dalších biochemických procesech v trávícím traktu v četně krvácení do GIT.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Stolice se laboratorně vyšetřuje na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Parazitologické vyšetření (roupy)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Mikroskopické vyšetření (vyš. stolice na zbytky, tuky)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Bakteriologické vyšetření (helicobacter pylori, salmonela)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vyšetření stolice - okultní krvácení </a:t>
            </a: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mobilního pacienta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informace o důvodu odběru stolice, případně omezení stran laxantiva, střevní absorbensia (carbo medicinalis)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Imobilní nemocný -  odběr plně koordinuje sestra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Fyzikální vyšetření stolice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Sestra hodnotí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při insuficienci pankreatu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nezvykle objemná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stolice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zpomalená resorpce – stolice může mít různý tvar např.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stužkovitá, bobkovitá.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Normální stolice – formovaná 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Konzistence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vodnatá, řidší, kašovitá, průjmová, stříkaná, tuhá, mazlavá  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Barva, příměsí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např. acholická – při poruše tvorby žluče, meléna – dehtová stolice při krvácení z horního úseku GIT, enteroragie – čerstvá krev ve stolici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Zápach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hnilobný, kyselý – např. při rotavirovém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4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Helicobacter pylori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Patogenní bakterie, napadá žaludeční i duodenální sliznici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Hojně rozšířená infekce způsobuje trávící obtíže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průkazu bakterie ve stolici je stále využíván především v ambulantní péči u dětí, užívá se jako pomocný test nebo také ke zhodnocení efektivity léčby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Neinvazivní metoda první volby při podezření na pozitivitu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Dechový test, biopsie žaludeční sliznice –při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FGS (fibrogastroskopie)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vizuálně ihned hodnotitelné </a:t>
            </a:r>
          </a:p>
        </p:txBody>
      </p:sp>
    </p:spTree>
    <p:extLst>
      <p:ext uri="{BB962C8B-B14F-4D97-AF65-F5344CB8AC3E}">
        <p14:creationId xmlns:p14="http://schemas.microsoft.com/office/powerpoint/2010/main" val="18143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stolice např.na průkaznost Helicobacter pylori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Podložní mísa, inkontinenční pomůcka – imobilní pacient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Nočník, toaleta (podle druhu WC) – u mobilního pacienta, dítěte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Sterilní kontejnery na odběr stolice s lopatkou červené,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bílé nebo modré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barvy – označená štítkem s popisem jména, datum, ročník narození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8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Kontejnerky na stolice, sklíčko</a:t>
            </a:r>
          </a:p>
        </p:txBody>
      </p:sp>
      <p:pic>
        <p:nvPicPr>
          <p:cNvPr id="1027" name="Picture 3" descr="C:\Users\Petra\Desktop\140731351_486278722353439_454721386900448914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772816"/>
            <a:ext cx="532859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23A7E-1EE6-4750-B05D-CDDDBEE0B4E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stolice např.na průkaznost Helicobacter pylori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A227E0-B2BE-4C4F-9BD9-AFCC48DE6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Ochranné rukavice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Buničitá vata, emitní miska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Dezinfekce na ruce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nemocného, žádanka pro vyšetření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6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odběru stolice na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069160"/>
          </a:xfrm>
        </p:spPr>
        <p:txBody>
          <a:bodyPr>
            <a:no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nemocného, informace pacientovi – imobilní pacient – odběr je plně v rukou sestry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Rukavice na jedno použití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– nádobky s lopatkou určené pro odběr stolice (případně dřevěná lopatka)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defekaci pacienta do mísy, (nočníku) ev. do inkontinenční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pomůcky,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odebere sestra lopatkou množství stolice velikosti oříšku (ze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středu a dvou konců)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min. 1 ml do příslušné nádoby a tu ihned uzavře.</a:t>
            </a:r>
          </a:p>
        </p:txBody>
      </p:sp>
    </p:spTree>
    <p:extLst>
      <p:ext uri="{BB962C8B-B14F-4D97-AF65-F5344CB8AC3E}">
        <p14:creationId xmlns:p14="http://schemas.microsoft.com/office/powerpoint/2010/main" val="27153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89332cfc-b023-4904-b12a-69ce444ff898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79b7b8bb-93ec-47cc-a1d6-47c5928ac23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768</Words>
  <Application>Microsoft Office PowerPoint</Application>
  <PresentationFormat>Širokoúhlá obrazovka</PresentationFormat>
  <Paragraphs>73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Odběr stolice kultivačně, na parazitologické vyšetření a průkaznost Helicobactera pylori</vt:lpstr>
      <vt:lpstr> Druhy vyšetření stolice </vt:lpstr>
      <vt:lpstr>Fyzikální vyšetření stolice </vt:lpstr>
      <vt:lpstr>Helicobacter pylori</vt:lpstr>
      <vt:lpstr>Pomůcky k odběru stolice např.na průkaznost Helicobacter pylori</vt:lpstr>
      <vt:lpstr>Kontejnerky na stolice, sklíčko</vt:lpstr>
      <vt:lpstr>Pomůcky k odběru stolice např.na průkaznost Helicobacter pylori</vt:lpstr>
      <vt:lpstr>Vlastní postup odběru stolice na vyšetření</vt:lpstr>
      <vt:lpstr>Vlastní postup odběru stolice na vyšetření</vt:lpstr>
      <vt:lpstr>Odběr stolice na parazity + stěr  </vt:lpstr>
      <vt:lpstr>Stolice na parazity</vt:lpstr>
      <vt:lpstr>Stolice na parazity</vt:lpstr>
      <vt:lpstr>Stolice na kultivaci</vt:lpstr>
      <vt:lpstr>Výtěr stolice na kultivaci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5</cp:revision>
  <dcterms:created xsi:type="dcterms:W3CDTF">2020-07-28T16:37:17Z</dcterms:created>
  <dcterms:modified xsi:type="dcterms:W3CDTF">2021-02-20T22:24:05Z</dcterms:modified>
</cp:coreProperties>
</file>