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3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9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22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38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24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90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08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0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61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323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6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05.04.2021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1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/>
              <a:t>Sociální politika </a:t>
            </a:r>
            <a:r>
              <a:rPr lang="cs-CZ" sz="4000" dirty="0" smtClean="0"/>
              <a:t>II.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 smtClean="0"/>
              <a:t>Systém důchodového zabezpečení </a:t>
            </a:r>
            <a:r>
              <a:rPr lang="cs-CZ" sz="4000" b="1" dirty="0" smtClean="0"/>
              <a:t> 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=""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 důchodového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2019:</a:t>
            </a:r>
          </a:p>
          <a:p>
            <a:r>
              <a:rPr lang="cs-CZ" dirty="0" smtClean="0"/>
              <a:t>460,5 </a:t>
            </a:r>
            <a:r>
              <a:rPr lang="cs-CZ" dirty="0" err="1" smtClean="0"/>
              <a:t>mld</a:t>
            </a:r>
            <a:r>
              <a:rPr lang="cs-CZ" dirty="0" smtClean="0"/>
              <a:t> Kč = 8,2 % HDP</a:t>
            </a:r>
          </a:p>
          <a:p>
            <a:r>
              <a:rPr lang="cs-CZ" dirty="0" err="1" smtClean="0"/>
              <a:t>prům</a:t>
            </a:r>
            <a:r>
              <a:rPr lang="cs-CZ" dirty="0" smtClean="0"/>
              <a:t>. důchod = 11 866 Kč</a:t>
            </a:r>
          </a:p>
          <a:p>
            <a:r>
              <a:rPr lang="cs-CZ" dirty="0" smtClean="0"/>
              <a:t>2,9 mil. důchodců</a:t>
            </a:r>
          </a:p>
          <a:p>
            <a:r>
              <a:rPr lang="cs-CZ" dirty="0" smtClean="0"/>
              <a:t>3,6 mil. důchodů (2,5 mil. starobních, 0,4 mil. invalidních, 0,7 mil. pozůstalostních)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48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46370"/>
            <a:ext cx="10515599" cy="68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6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225" y="442762"/>
            <a:ext cx="9635550" cy="623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3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0255" y="365125"/>
            <a:ext cx="10011664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1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5305" y="567891"/>
            <a:ext cx="9567495" cy="620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6253" y="365125"/>
            <a:ext cx="10028493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2104" y="490699"/>
            <a:ext cx="9827791" cy="636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4DF553-509B-476A-9B52-8282C33ADAB5}"/>
</file>

<file path=customXml/itemProps2.xml><?xml version="1.0" encoding="utf-8"?>
<ds:datastoreItem xmlns:ds="http://schemas.openxmlformats.org/officeDocument/2006/customXml" ds:itemID="{9D3B2A0C-83A7-401B-A3E1-C0F0BDAA3E30}"/>
</file>

<file path=customXml/itemProps3.xml><?xml version="1.0" encoding="utf-8"?>
<ds:datastoreItem xmlns:ds="http://schemas.openxmlformats.org/officeDocument/2006/customXml" ds:itemID="{373ECB7E-5E69-46AF-86F6-EB9F6F0DC10C}"/>
</file>

<file path=docProps/app.xml><?xml version="1.0" encoding="utf-8"?>
<Properties xmlns="http://schemas.openxmlformats.org/officeDocument/2006/extended-properties" xmlns:vt="http://schemas.openxmlformats.org/officeDocument/2006/docPropsVTypes">
  <TotalTime>6077</TotalTime>
  <Words>55</Words>
  <Application>Microsoft Office PowerPoint</Application>
  <PresentationFormat>Širokoúhlá obrazovka</PresentationFormat>
  <Paragraphs>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5_Motiv Office</vt:lpstr>
      <vt:lpstr>Sociální politika II. Systém důchodového zabezpečení   </vt:lpstr>
      <vt:lpstr>systém důchodového zabezpečení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145</cp:revision>
  <dcterms:created xsi:type="dcterms:W3CDTF">2018-10-04T15:02:25Z</dcterms:created>
  <dcterms:modified xsi:type="dcterms:W3CDTF">2021-04-05T20:05:22Z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